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636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7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</p:sldMasterIdLst>
  <p:notesMasterIdLst>
    <p:notesMasterId r:id="rId5"/>
  </p:notesMasterIdLst>
  <p:handoutMasterIdLst>
    <p:handoutMasterId r:id="rId90"/>
  </p:handoutMasterIdLst>
  <p:sldIdLst>
    <p:sldId id="1001" r:id="rId4"/>
    <p:sldId id="1002" r:id="rId6"/>
    <p:sldId id="1003" r:id="rId7"/>
    <p:sldId id="1004" r:id="rId8"/>
    <p:sldId id="1005" r:id="rId9"/>
    <p:sldId id="1006" r:id="rId10"/>
    <p:sldId id="1007" r:id="rId11"/>
    <p:sldId id="1008" r:id="rId12"/>
    <p:sldId id="1009" r:id="rId13"/>
    <p:sldId id="1010" r:id="rId14"/>
    <p:sldId id="1011" r:id="rId15"/>
    <p:sldId id="1012" r:id="rId16"/>
    <p:sldId id="1013" r:id="rId17"/>
    <p:sldId id="1014" r:id="rId18"/>
    <p:sldId id="1015" r:id="rId19"/>
    <p:sldId id="1016" r:id="rId20"/>
    <p:sldId id="1017" r:id="rId21"/>
    <p:sldId id="1018" r:id="rId22"/>
    <p:sldId id="1019" r:id="rId23"/>
    <p:sldId id="1020" r:id="rId24"/>
    <p:sldId id="419" r:id="rId25"/>
    <p:sldId id="1021" r:id="rId26"/>
    <p:sldId id="1022" r:id="rId27"/>
    <p:sldId id="1023" r:id="rId28"/>
    <p:sldId id="1024" r:id="rId29"/>
    <p:sldId id="1025" r:id="rId30"/>
    <p:sldId id="1026" r:id="rId31"/>
    <p:sldId id="1027" r:id="rId32"/>
    <p:sldId id="1028" r:id="rId33"/>
    <p:sldId id="1029" r:id="rId34"/>
    <p:sldId id="1030" r:id="rId35"/>
    <p:sldId id="1031" r:id="rId36"/>
    <p:sldId id="1032" r:id="rId37"/>
    <p:sldId id="1033" r:id="rId38"/>
    <p:sldId id="1034" r:id="rId39"/>
    <p:sldId id="1035" r:id="rId40"/>
    <p:sldId id="1036" r:id="rId41"/>
    <p:sldId id="1037" r:id="rId42"/>
    <p:sldId id="1038" r:id="rId43"/>
    <p:sldId id="1039" r:id="rId44"/>
    <p:sldId id="1040" r:id="rId45"/>
    <p:sldId id="1041" r:id="rId46"/>
    <p:sldId id="1042" r:id="rId47"/>
    <p:sldId id="1043" r:id="rId48"/>
    <p:sldId id="1044" r:id="rId49"/>
    <p:sldId id="1045" r:id="rId50"/>
    <p:sldId id="1046" r:id="rId51"/>
    <p:sldId id="1047" r:id="rId52"/>
    <p:sldId id="1048" r:id="rId53"/>
    <p:sldId id="1049" r:id="rId54"/>
    <p:sldId id="1050" r:id="rId55"/>
    <p:sldId id="1051" r:id="rId56"/>
    <p:sldId id="1052" r:id="rId57"/>
    <p:sldId id="1053" r:id="rId58"/>
    <p:sldId id="1054" r:id="rId59"/>
    <p:sldId id="1055" r:id="rId60"/>
    <p:sldId id="1056" r:id="rId61"/>
    <p:sldId id="1057" r:id="rId62"/>
    <p:sldId id="1058" r:id="rId63"/>
    <p:sldId id="1059" r:id="rId64"/>
    <p:sldId id="1060" r:id="rId65"/>
    <p:sldId id="1061" r:id="rId66"/>
    <p:sldId id="1062" r:id="rId67"/>
    <p:sldId id="1063" r:id="rId68"/>
    <p:sldId id="1064" r:id="rId69"/>
    <p:sldId id="1065" r:id="rId70"/>
    <p:sldId id="1066" r:id="rId71"/>
    <p:sldId id="1067" r:id="rId72"/>
    <p:sldId id="1068" r:id="rId73"/>
    <p:sldId id="1069" r:id="rId74"/>
    <p:sldId id="1070" r:id="rId75"/>
    <p:sldId id="1071" r:id="rId76"/>
    <p:sldId id="1072" r:id="rId77"/>
    <p:sldId id="1073" r:id="rId78"/>
    <p:sldId id="1074" r:id="rId79"/>
    <p:sldId id="1075" r:id="rId80"/>
    <p:sldId id="1076" r:id="rId81"/>
    <p:sldId id="1077" r:id="rId82"/>
    <p:sldId id="1078" r:id="rId83"/>
    <p:sldId id="1079" r:id="rId84"/>
    <p:sldId id="1080" r:id="rId85"/>
    <p:sldId id="1081" r:id="rId86"/>
    <p:sldId id="1082" r:id="rId87"/>
    <p:sldId id="1083" r:id="rId88"/>
    <p:sldId id="1084" r:id="rId89"/>
  </p:sldIdLst>
  <p:sldSz cx="12192000" cy="6858000"/>
  <p:notesSz cx="6858000" cy="9144000"/>
  <p:custDataLst>
    <p:tags r:id="rId9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80808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54" y="75"/>
      </p:cViewPr>
      <p:guideLst>
        <p:guide orient="horz" pos="2165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7" Type="http://schemas.openxmlformats.org/officeDocument/2006/relationships/tags" Target="tags/tag637.xml"/><Relationship Id="rId96" Type="http://schemas.openxmlformats.org/officeDocument/2006/relationships/customXml" Target="../customXml/item1.xml"/><Relationship Id="rId95" Type="http://schemas.openxmlformats.org/officeDocument/2006/relationships/customXmlProps" Target="../customXml/itemProps636.xml"/><Relationship Id="rId94" Type="http://schemas.openxmlformats.org/officeDocument/2006/relationships/commentAuthors" Target="commentAuthors.xml"/><Relationship Id="rId93" Type="http://schemas.openxmlformats.org/officeDocument/2006/relationships/tableStyles" Target="tableStyles.xml"/><Relationship Id="rId92" Type="http://schemas.openxmlformats.org/officeDocument/2006/relationships/viewProps" Target="viewProps.xml"/><Relationship Id="rId91" Type="http://schemas.openxmlformats.org/officeDocument/2006/relationships/presProps" Target="presProps.xml"/><Relationship Id="rId90" Type="http://schemas.openxmlformats.org/officeDocument/2006/relationships/handoutMaster" Target="handoutMasters/handoutMaster1.xml"/><Relationship Id="rId9" Type="http://schemas.openxmlformats.org/officeDocument/2006/relationships/slide" Target="slides/slide5.xml"/><Relationship Id="rId89" Type="http://schemas.openxmlformats.org/officeDocument/2006/relationships/slide" Target="slides/slide85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80" Type="http://schemas.openxmlformats.org/officeDocument/2006/relationships/slide" Target="slides/slide76.xml"/><Relationship Id="rId8" Type="http://schemas.openxmlformats.org/officeDocument/2006/relationships/slide" Target="slides/slide4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7" Type="http://schemas.openxmlformats.org/officeDocument/2006/relationships/slide" Target="slides/slide3.xml"/><Relationship Id="rId69" Type="http://schemas.openxmlformats.org/officeDocument/2006/relationships/slide" Target="slides/slide65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slide" Target="slides/slide2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F1385-EA27-445B-A70F-265A6EB41BEB}" type="doc">
      <dgm:prSet loTypeId="urn:microsoft.com/office/officeart/2005/8/layout/vList5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08EAF854-751D-4647-8C8A-A169BABC95C6}">
      <dgm:prSet phldrT="[文本]" phldr="0" custT="1"/>
      <dgm:spPr>
        <a:solidFill>
          <a:srgbClr val="00B0F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aseline="0" dirty="0">
              <a:latin typeface="微软雅黑" panose="020B0503020204020204" charset="-122"/>
              <a:ea typeface="微软雅黑" panose="020B0503020204020204" charset="-122"/>
            </a:rPr>
            <a:t>1</a:t>
          </a:r>
          <a:r>
            <a:rPr lang="zh-CN" altLang="en-US" sz="3600" baseline="0" dirty="0">
              <a:latin typeface="微软雅黑" panose="020B0503020204020204" charset="-122"/>
              <a:ea typeface="微软雅黑" panose="020B0503020204020204" charset="-122"/>
            </a:rPr>
            <a:t/>
          </a:r>
          <a:endParaRPr lang="zh-CN" altLang="en-US" sz="3600" baseline="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14C82F70-862B-49F8-98AA-781F4AEAEE8E}" cxnId="{35EEAF9E-EBCB-4B5A-B2DA-24D078115309}" type="par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2575137C-F53F-4373-B883-CC775DC18241}" cxnId="{35EEAF9E-EBCB-4B5A-B2DA-24D078115309}" type="sib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A14F7878-ACB6-4F6B-9D6F-7B2EEB787BE0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rPr>
            <a:t>日常报销</a:t>
          </a:r>
        </a:p>
      </dgm:t>
    </dgm:pt>
    <dgm:pt modelId="{33E63075-FBFE-4064-91AE-FF2BEC9CBE91}" cxnId="{F386FFDB-25BA-489C-91C5-BFC5DF62166D}" type="par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8344865D-B495-4081-8CB1-37609D371FCC}" cxnId="{F386FFDB-25BA-489C-91C5-BFC5DF62166D}" type="sib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A7828BE5-A777-431A-A1F9-F25FEADE058D}" type="pres">
      <dgm:prSet presAssocID="{6EEF1385-EA27-445B-A70F-265A6EB41BEB}" presName="Name0" presStyleCnt="0">
        <dgm:presLayoutVars>
          <dgm:dir/>
          <dgm:animLvl val="lvl"/>
          <dgm:resizeHandles val="exact"/>
        </dgm:presLayoutVars>
      </dgm:prSet>
      <dgm:spPr/>
    </dgm:pt>
    <dgm:pt modelId="{28968ECE-A48D-4CEF-912F-5B1C64FEB427}" type="pres">
      <dgm:prSet presAssocID="{08EAF854-751D-4647-8C8A-A169BABC95C6}" presName="linNode" presStyleCnt="0"/>
      <dgm:spPr/>
    </dgm:pt>
    <dgm:pt modelId="{C8B610BF-52B7-4666-B647-C356A49522C3}" type="pres">
      <dgm:prSet presAssocID="{08EAF854-751D-4647-8C8A-A169BABC95C6}" presName="parentText" presStyleLbl="node1" presStyleIdx="0" presStyleCnt="1" custLinFactNeighborY="7749">
        <dgm:presLayoutVars>
          <dgm:chMax val="1"/>
          <dgm:bulletEnabled val="1"/>
        </dgm:presLayoutVars>
      </dgm:prSet>
      <dgm:spPr/>
    </dgm:pt>
    <dgm:pt modelId="{1253C8B7-A7C6-4024-B3C6-7DEDB26316FD}" type="pres">
      <dgm:prSet presAssocID="{08EAF854-751D-4647-8C8A-A169BABC95C6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35EEAF9E-EBCB-4B5A-B2DA-24D078115309}" srcId="{6EEF1385-EA27-445B-A70F-265A6EB41BEB}" destId="{08EAF854-751D-4647-8C8A-A169BABC95C6}" srcOrd="0" destOrd="0" parTransId="{14C82F70-862B-49F8-98AA-781F4AEAEE8E}" sibTransId="{2575137C-F53F-4373-B883-CC775DC18241}"/>
    <dgm:cxn modelId="{F386FFDB-25BA-489C-91C5-BFC5DF62166D}" srcId="{08EAF854-751D-4647-8C8A-A169BABC95C6}" destId="{A14F7878-ACB6-4F6B-9D6F-7B2EEB787BE0}" srcOrd="0" destOrd="0" parTransId="{33E63075-FBFE-4064-91AE-FF2BEC9CBE91}" sibTransId="{8344865D-B495-4081-8CB1-37609D371FCC}"/>
    <dgm:cxn modelId="{AF6CD179-4573-4998-8F39-B2AD30C9AD26}" type="presOf" srcId="{6EEF1385-EA27-445B-A70F-265A6EB41BEB}" destId="{A7828BE5-A777-431A-A1F9-F25FEADE058D}" srcOrd="0" destOrd="0" presId="urn:microsoft.com/office/officeart/2005/8/layout/vList5"/>
    <dgm:cxn modelId="{ADBF1103-9BF0-4E30-99E4-9E742D15958C}" type="presParOf" srcId="{A7828BE5-A777-431A-A1F9-F25FEADE058D}" destId="{28968ECE-A48D-4CEF-912F-5B1C64FEB427}" srcOrd="0" destOrd="0" presId="urn:microsoft.com/office/officeart/2005/8/layout/vList5"/>
    <dgm:cxn modelId="{F3D3F171-E884-4049-BC19-42157A92D34E}" type="presParOf" srcId="{28968ECE-A48D-4CEF-912F-5B1C64FEB427}" destId="{C8B610BF-52B7-4666-B647-C356A49522C3}" srcOrd="0" destOrd="0" presId="urn:microsoft.com/office/officeart/2005/8/layout/vList5"/>
    <dgm:cxn modelId="{CAAEE13C-A340-40C6-B2A2-8BD1AA13C670}" type="presOf" srcId="{08EAF854-751D-4647-8C8A-A169BABC95C6}" destId="{C8B610BF-52B7-4666-B647-C356A49522C3}" srcOrd="0" destOrd="0" presId="urn:microsoft.com/office/officeart/2005/8/layout/vList5"/>
    <dgm:cxn modelId="{B0B70C50-9B2F-4304-9363-93E1035F1F8C}" type="presParOf" srcId="{28968ECE-A48D-4CEF-912F-5B1C64FEB427}" destId="{1253C8B7-A7C6-4024-B3C6-7DEDB26316FD}" srcOrd="1" destOrd="0" presId="urn:microsoft.com/office/officeart/2005/8/layout/vList5"/>
    <dgm:cxn modelId="{1273210B-3BA3-4942-AC96-4EB3271D9B95}" type="presOf" srcId="{A14F7878-ACB6-4F6B-9D6F-7B2EEB787BE0}" destId="{1253C8B7-A7C6-4024-B3C6-7DEDB26316F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EF1385-EA27-445B-A70F-265A6EB41BEB}" type="doc">
      <dgm:prSet loTypeId="urn:microsoft.com/office/officeart/2005/8/layout/vList5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zh-CN" altLang="en-US"/>
        </a:p>
      </dgm:t>
    </dgm:pt>
    <dgm:pt modelId="{08EAF854-751D-4647-8C8A-A169BABC95C6}">
      <dgm:prSet phldrT="[文本]" phldr="0" custT="1"/>
      <dgm:spPr>
        <a:solidFill>
          <a:srgbClr val="00B0F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aseline="0" dirty="0">
              <a:latin typeface="微软雅黑" panose="020B0503020204020204" charset="-122"/>
              <a:ea typeface="微软雅黑" panose="020B0503020204020204" charset="-122"/>
            </a:rPr>
            <a:t>2</a:t>
          </a:r>
          <a:r>
            <a:rPr lang="zh-CN" altLang="en-US" sz="3600" baseline="0" dirty="0">
              <a:latin typeface="微软雅黑" panose="020B0503020204020204" charset="-122"/>
              <a:ea typeface="微软雅黑" panose="020B0503020204020204" charset="-122"/>
            </a:rPr>
            <a:t/>
          </a:r>
          <a:endParaRPr lang="zh-CN" altLang="en-US" sz="3600" baseline="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14C82F70-862B-49F8-98AA-781F4AEAEE8E}" cxnId="{AB761AED-C0D8-4551-8FBC-2594646B7D03}" type="par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2575137C-F53F-4373-B883-CC775DC18241}" cxnId="{AB761AED-C0D8-4551-8FBC-2594646B7D03}" type="sib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A14F7878-ACB6-4F6B-9D6F-7B2EEB787BE0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rPr>
            <a:t>国内差旅</a:t>
          </a:r>
        </a:p>
      </dgm:t>
    </dgm:pt>
    <dgm:pt modelId="{33E63075-FBFE-4064-91AE-FF2BEC9CBE91}" cxnId="{C6BF7D2B-97C8-44AE-A738-BAFB90AF5722}" type="par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8344865D-B495-4081-8CB1-37609D371FCC}" cxnId="{C6BF7D2B-97C8-44AE-A738-BAFB90AF5722}" type="sib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A7828BE5-A777-431A-A1F9-F25FEADE058D}" type="pres">
      <dgm:prSet presAssocID="{6EEF1385-EA27-445B-A70F-265A6EB41BEB}" presName="Name0" presStyleCnt="0">
        <dgm:presLayoutVars>
          <dgm:dir/>
          <dgm:animLvl val="lvl"/>
          <dgm:resizeHandles val="exact"/>
        </dgm:presLayoutVars>
      </dgm:prSet>
      <dgm:spPr/>
    </dgm:pt>
    <dgm:pt modelId="{28968ECE-A48D-4CEF-912F-5B1C64FEB427}" type="pres">
      <dgm:prSet presAssocID="{08EAF854-751D-4647-8C8A-A169BABC95C6}" presName="linNode" presStyleCnt="0"/>
      <dgm:spPr/>
    </dgm:pt>
    <dgm:pt modelId="{C8B610BF-52B7-4666-B647-C356A49522C3}" type="pres">
      <dgm:prSet presAssocID="{08EAF854-751D-4647-8C8A-A169BABC95C6}" presName="parentText" presStyleLbl="node1" presStyleIdx="0" presStyleCnt="1" custLinFactNeighborY="7749">
        <dgm:presLayoutVars>
          <dgm:chMax val="1"/>
          <dgm:bulletEnabled val="1"/>
        </dgm:presLayoutVars>
      </dgm:prSet>
      <dgm:spPr/>
    </dgm:pt>
    <dgm:pt modelId="{1253C8B7-A7C6-4024-B3C6-7DEDB26316FD}" type="pres">
      <dgm:prSet presAssocID="{08EAF854-751D-4647-8C8A-A169BABC95C6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AB761AED-C0D8-4551-8FBC-2594646B7D03}" srcId="{6EEF1385-EA27-445B-A70F-265A6EB41BEB}" destId="{08EAF854-751D-4647-8C8A-A169BABC95C6}" srcOrd="0" destOrd="0" parTransId="{14C82F70-862B-49F8-98AA-781F4AEAEE8E}" sibTransId="{2575137C-F53F-4373-B883-CC775DC18241}"/>
    <dgm:cxn modelId="{C6BF7D2B-97C8-44AE-A738-BAFB90AF5722}" srcId="{08EAF854-751D-4647-8C8A-A169BABC95C6}" destId="{A14F7878-ACB6-4F6B-9D6F-7B2EEB787BE0}" srcOrd="0" destOrd="0" parTransId="{33E63075-FBFE-4064-91AE-FF2BEC9CBE91}" sibTransId="{8344865D-B495-4081-8CB1-37609D371FCC}"/>
    <dgm:cxn modelId="{B31BED75-5DE0-4C11-910C-6E15A61A589F}" type="presOf" srcId="{6EEF1385-EA27-445B-A70F-265A6EB41BEB}" destId="{A7828BE5-A777-431A-A1F9-F25FEADE058D}" srcOrd="0" destOrd="0" presId="urn:microsoft.com/office/officeart/2005/8/layout/vList5"/>
    <dgm:cxn modelId="{96977423-0FDB-4FC1-AB27-CB2D72FE821B}" type="presParOf" srcId="{A7828BE5-A777-431A-A1F9-F25FEADE058D}" destId="{28968ECE-A48D-4CEF-912F-5B1C64FEB427}" srcOrd="0" destOrd="0" presId="urn:microsoft.com/office/officeart/2005/8/layout/vList5"/>
    <dgm:cxn modelId="{40751D72-7B38-4445-ADF7-B939FBCEA8F7}" type="presParOf" srcId="{28968ECE-A48D-4CEF-912F-5B1C64FEB427}" destId="{C8B610BF-52B7-4666-B647-C356A49522C3}" srcOrd="0" destOrd="0" presId="urn:microsoft.com/office/officeart/2005/8/layout/vList5"/>
    <dgm:cxn modelId="{C2235AFD-96F5-493D-8AB3-1165C5C6D062}" type="presOf" srcId="{08EAF854-751D-4647-8C8A-A169BABC95C6}" destId="{C8B610BF-52B7-4666-B647-C356A49522C3}" srcOrd="0" destOrd="0" presId="urn:microsoft.com/office/officeart/2005/8/layout/vList5"/>
    <dgm:cxn modelId="{A0DF2D0B-2725-45BA-9B2E-D6973A860844}" type="presParOf" srcId="{28968ECE-A48D-4CEF-912F-5B1C64FEB427}" destId="{1253C8B7-A7C6-4024-B3C6-7DEDB26316FD}" srcOrd="1" destOrd="0" presId="urn:microsoft.com/office/officeart/2005/8/layout/vList5"/>
    <dgm:cxn modelId="{F1303B1F-F5B7-45E7-8100-FD3D3EC526DE}" type="presOf" srcId="{A14F7878-ACB6-4F6B-9D6F-7B2EEB787BE0}" destId="{1253C8B7-A7C6-4024-B3C6-7DEDB26316F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F1385-EA27-445B-A70F-265A6EB41BEB}" type="doc">
      <dgm:prSet loTypeId="urn:microsoft.com/office/officeart/2005/8/layout/vList5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zh-CN" altLang="en-US"/>
        </a:p>
      </dgm:t>
    </dgm:pt>
    <dgm:pt modelId="{08EAF854-751D-4647-8C8A-A169BABC95C6}">
      <dgm:prSet phldrT="[文本]" phldr="0" custT="1"/>
      <dgm:spPr>
        <a:solidFill>
          <a:srgbClr val="00B0F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aseline="0" dirty="0">
              <a:latin typeface="微软雅黑" panose="020B0503020204020204" charset="-122"/>
              <a:ea typeface="微软雅黑" panose="020B0503020204020204" charset="-122"/>
            </a:rPr>
            <a:t>3</a:t>
          </a:r>
          <a:r>
            <a:rPr lang="zh-CN" altLang="en-US" sz="3600" baseline="0" dirty="0">
              <a:latin typeface="微软雅黑" panose="020B0503020204020204" charset="-122"/>
              <a:ea typeface="微软雅黑" panose="020B0503020204020204" charset="-122"/>
            </a:rPr>
            <a:t/>
          </a:r>
          <a:endParaRPr lang="zh-CN" altLang="en-US" sz="3600" baseline="0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14C82F70-862B-49F8-98AA-781F4AEAEE8E}" cxnId="{78E2D998-D17B-4B1E-9977-B66986FF17CF}" type="par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2575137C-F53F-4373-B883-CC775DC18241}" cxnId="{78E2D998-D17B-4B1E-9977-B66986FF17CF}" type="sib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A14F7878-ACB6-4F6B-9D6F-7B2EEB787BE0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rPr>
            <a:t>借款</a:t>
          </a:r>
        </a:p>
      </dgm:t>
    </dgm:pt>
    <dgm:pt modelId="{33E63075-FBFE-4064-91AE-FF2BEC9CBE91}" cxnId="{A975A2C0-EB2F-4A06-A455-5FC2CB363018}" type="par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8344865D-B495-4081-8CB1-37609D371FCC}" cxnId="{A975A2C0-EB2F-4A06-A455-5FC2CB363018}" type="sib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A7828BE5-A777-431A-A1F9-F25FEADE058D}" type="pres">
      <dgm:prSet presAssocID="{6EEF1385-EA27-445B-A70F-265A6EB41BEB}" presName="Name0" presStyleCnt="0">
        <dgm:presLayoutVars>
          <dgm:dir/>
          <dgm:animLvl val="lvl"/>
          <dgm:resizeHandles val="exact"/>
        </dgm:presLayoutVars>
      </dgm:prSet>
      <dgm:spPr/>
    </dgm:pt>
    <dgm:pt modelId="{28968ECE-A48D-4CEF-912F-5B1C64FEB427}" type="pres">
      <dgm:prSet presAssocID="{08EAF854-751D-4647-8C8A-A169BABC95C6}" presName="linNode" presStyleCnt="0"/>
      <dgm:spPr/>
    </dgm:pt>
    <dgm:pt modelId="{C8B610BF-52B7-4666-B647-C356A49522C3}" type="pres">
      <dgm:prSet presAssocID="{08EAF854-751D-4647-8C8A-A169BABC95C6}" presName="parentText" presStyleLbl="node1" presStyleIdx="0" presStyleCnt="1" custLinFactNeighborY="7749">
        <dgm:presLayoutVars>
          <dgm:chMax val="1"/>
          <dgm:bulletEnabled val="1"/>
        </dgm:presLayoutVars>
      </dgm:prSet>
      <dgm:spPr/>
    </dgm:pt>
    <dgm:pt modelId="{1253C8B7-A7C6-4024-B3C6-7DEDB26316FD}" type="pres">
      <dgm:prSet presAssocID="{08EAF854-751D-4647-8C8A-A169BABC95C6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78E2D998-D17B-4B1E-9977-B66986FF17CF}" srcId="{6EEF1385-EA27-445B-A70F-265A6EB41BEB}" destId="{08EAF854-751D-4647-8C8A-A169BABC95C6}" srcOrd="0" destOrd="0" parTransId="{14C82F70-862B-49F8-98AA-781F4AEAEE8E}" sibTransId="{2575137C-F53F-4373-B883-CC775DC18241}"/>
    <dgm:cxn modelId="{A975A2C0-EB2F-4A06-A455-5FC2CB363018}" srcId="{08EAF854-751D-4647-8C8A-A169BABC95C6}" destId="{A14F7878-ACB6-4F6B-9D6F-7B2EEB787BE0}" srcOrd="0" destOrd="0" parTransId="{33E63075-FBFE-4064-91AE-FF2BEC9CBE91}" sibTransId="{8344865D-B495-4081-8CB1-37609D371FCC}"/>
    <dgm:cxn modelId="{6B9DF079-A34F-4B69-9D73-4A2593F4901E}" type="presOf" srcId="{6EEF1385-EA27-445B-A70F-265A6EB41BEB}" destId="{A7828BE5-A777-431A-A1F9-F25FEADE058D}" srcOrd="0" destOrd="0" presId="urn:microsoft.com/office/officeart/2005/8/layout/vList5"/>
    <dgm:cxn modelId="{8A51BB44-3D55-4CBC-B316-9E2DC34628B2}" type="presParOf" srcId="{A7828BE5-A777-431A-A1F9-F25FEADE058D}" destId="{28968ECE-A48D-4CEF-912F-5B1C64FEB427}" srcOrd="0" destOrd="0" presId="urn:microsoft.com/office/officeart/2005/8/layout/vList5"/>
    <dgm:cxn modelId="{3E80E8CE-5310-44C0-8A68-56112615CA36}" type="presParOf" srcId="{28968ECE-A48D-4CEF-912F-5B1C64FEB427}" destId="{C8B610BF-52B7-4666-B647-C356A49522C3}" srcOrd="0" destOrd="0" presId="urn:microsoft.com/office/officeart/2005/8/layout/vList5"/>
    <dgm:cxn modelId="{762D950D-220B-41BD-BFEB-179DDDEFDABA}" type="presOf" srcId="{08EAF854-751D-4647-8C8A-A169BABC95C6}" destId="{C8B610BF-52B7-4666-B647-C356A49522C3}" srcOrd="0" destOrd="0" presId="urn:microsoft.com/office/officeart/2005/8/layout/vList5"/>
    <dgm:cxn modelId="{9C160DD3-47FF-4C6C-AE6E-83321765F82A}" type="presParOf" srcId="{28968ECE-A48D-4CEF-912F-5B1C64FEB427}" destId="{1253C8B7-A7C6-4024-B3C6-7DEDB26316FD}" srcOrd="1" destOrd="0" presId="urn:microsoft.com/office/officeart/2005/8/layout/vList5"/>
    <dgm:cxn modelId="{4DD49B78-D0E8-4484-9AA1-1932C7F1429B}" type="presOf" srcId="{A14F7878-ACB6-4F6B-9D6F-7B2EEB787BE0}" destId="{1253C8B7-A7C6-4024-B3C6-7DEDB26316F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096000" cy="936104"/>
        <a:chOff x="0" y="0"/>
        <a:chExt cx="6096000" cy="936104"/>
      </a:xfrm>
    </dsp:grpSpPr>
    <dsp:sp modelId="{1253C8B7-A7C6-4024-B3C6-7DEDB26316FD}">
      <dsp:nvSpPr>
        <dsp:cNvPr id="4" name="同侧圆角矩形 3"/>
        <dsp:cNvSpPr/>
      </dsp:nvSpPr>
      <dsp:spPr bwMode="white">
        <a:xfrm rot="5400000">
          <a:off x="3770838" y="-1482668"/>
          <a:ext cx="748883" cy="3901440"/>
        </a:xfrm>
        <a:prstGeom prst="round2SameRect">
          <a:avLst/>
        </a:prstGeom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rot="-5400000" lIns="83820" tIns="41910" rIns="83820" bIns="4191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rPr>
            <a:t>日常报销</a:t>
          </a:r>
          <a:endParaRPr>
            <a:solidFill>
              <a:schemeClr val="dk1"/>
            </a:solidFill>
          </a:endParaRPr>
        </a:p>
      </dsp:txBody>
      <dsp:txXfrm rot="5400000">
        <a:off x="3770838" y="-1482668"/>
        <a:ext cx="748883" cy="3901440"/>
      </dsp:txXfrm>
    </dsp:sp>
    <dsp:sp modelId="{C8B610BF-52B7-4666-B647-C356A49522C3}">
      <dsp:nvSpPr>
        <dsp:cNvPr id="3" name="圆角矩形 2"/>
        <dsp:cNvSpPr/>
      </dsp:nvSpPr>
      <dsp:spPr bwMode="white">
        <a:xfrm>
          <a:off x="0" y="0"/>
          <a:ext cx="2194560" cy="936104"/>
        </a:xfrm>
        <a:prstGeom prst="roundRect">
          <a:avLst/>
        </a:prstGeom>
        <a:solidFill>
          <a:srgbClr val="00B0F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7160" tIns="68580" rIns="13716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aseline="0" dirty="0">
              <a:latin typeface="微软雅黑" panose="020B0503020204020204" charset="-122"/>
              <a:ea typeface="微软雅黑" panose="020B0503020204020204" charset="-122"/>
            </a:rPr>
            <a:t>1</a:t>
          </a:r>
          <a:endParaRPr lang="zh-CN" altLang="en-US" sz="3600" baseline="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0" y="0"/>
        <a:ext cx="2194560" cy="936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096000" cy="936104"/>
        <a:chOff x="0" y="0"/>
        <a:chExt cx="6096000" cy="936104"/>
      </a:xfrm>
    </dsp:grpSpPr>
    <dsp:sp modelId="{1253C8B7-A7C6-4024-B3C6-7DEDB26316FD}">
      <dsp:nvSpPr>
        <dsp:cNvPr id="4" name="同侧圆角矩形 3"/>
        <dsp:cNvSpPr/>
      </dsp:nvSpPr>
      <dsp:spPr bwMode="white">
        <a:xfrm rot="5400000">
          <a:off x="3770838" y="-1482668"/>
          <a:ext cx="748883" cy="3901440"/>
        </a:xfrm>
        <a:prstGeom prst="round2SameRect">
          <a:avLst/>
        </a:prstGeom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rot="-5400000" lIns="76200" tIns="38100" rIns="76200" bIns="3810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rPr>
            <a:t>国内差旅</a:t>
          </a:r>
          <a:endParaRPr>
            <a:solidFill>
              <a:schemeClr val="dk1"/>
            </a:solidFill>
          </a:endParaRPr>
        </a:p>
      </dsp:txBody>
      <dsp:txXfrm rot="5400000">
        <a:off x="3770838" y="-1482668"/>
        <a:ext cx="748883" cy="3901440"/>
      </dsp:txXfrm>
    </dsp:sp>
    <dsp:sp modelId="{C8B610BF-52B7-4666-B647-C356A49522C3}">
      <dsp:nvSpPr>
        <dsp:cNvPr id="3" name="圆角矩形 2"/>
        <dsp:cNvSpPr/>
      </dsp:nvSpPr>
      <dsp:spPr bwMode="white">
        <a:xfrm>
          <a:off x="0" y="0"/>
          <a:ext cx="2194560" cy="936104"/>
        </a:xfrm>
        <a:prstGeom prst="roundRect">
          <a:avLst/>
        </a:prstGeom>
        <a:solidFill>
          <a:srgbClr val="00B0F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7160" tIns="68580" rIns="13716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aseline="0" dirty="0">
              <a:latin typeface="微软雅黑" panose="020B0503020204020204" charset="-122"/>
              <a:ea typeface="微软雅黑" panose="020B0503020204020204" charset="-122"/>
            </a:rPr>
            <a:t>2</a:t>
          </a:r>
          <a:endParaRPr lang="zh-CN" altLang="en-US" sz="3600" baseline="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0" y="0"/>
        <a:ext cx="2194560" cy="936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096000" cy="936104"/>
        <a:chOff x="0" y="0"/>
        <a:chExt cx="6096000" cy="936104"/>
      </a:xfrm>
    </dsp:grpSpPr>
    <dsp:sp modelId="{1253C8B7-A7C6-4024-B3C6-7DEDB26316FD}">
      <dsp:nvSpPr>
        <dsp:cNvPr id="4" name="同侧圆角矩形 3"/>
        <dsp:cNvSpPr/>
      </dsp:nvSpPr>
      <dsp:spPr bwMode="white">
        <a:xfrm rot="5400000">
          <a:off x="3770838" y="-1482668"/>
          <a:ext cx="748883" cy="3901440"/>
        </a:xfrm>
        <a:prstGeom prst="round2SameRect">
          <a:avLst/>
        </a:prstGeom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rot="-5400000" lIns="83820" tIns="41910" rIns="83820" bIns="4191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rPr>
            <a:t>借款</a:t>
          </a:r>
          <a:endParaRPr>
            <a:solidFill>
              <a:schemeClr val="dk1"/>
            </a:solidFill>
          </a:endParaRPr>
        </a:p>
      </dsp:txBody>
      <dsp:txXfrm rot="5400000">
        <a:off x="3770838" y="-1482668"/>
        <a:ext cx="748883" cy="3901440"/>
      </dsp:txXfrm>
    </dsp:sp>
    <dsp:sp modelId="{C8B610BF-52B7-4666-B647-C356A49522C3}">
      <dsp:nvSpPr>
        <dsp:cNvPr id="3" name="圆角矩形 2"/>
        <dsp:cNvSpPr/>
      </dsp:nvSpPr>
      <dsp:spPr bwMode="white">
        <a:xfrm>
          <a:off x="0" y="0"/>
          <a:ext cx="2194560" cy="936104"/>
        </a:xfrm>
        <a:prstGeom prst="roundRect">
          <a:avLst/>
        </a:prstGeom>
        <a:solidFill>
          <a:srgbClr val="00B0F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7160" tIns="68580" rIns="13716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aseline="0" dirty="0">
              <a:latin typeface="微软雅黑" panose="020B0503020204020204" charset="-122"/>
              <a:ea typeface="微软雅黑" panose="020B0503020204020204" charset="-122"/>
            </a:rPr>
            <a:t>3</a:t>
          </a:r>
          <a:endParaRPr lang="zh-CN" altLang="en-US" sz="3600" baseline="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0" y="0"/>
        <a:ext cx="2194560" cy="936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4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83459-D931-4FCD-B9F0-1D9B80EB8E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83459-D931-4FCD-B9F0-1D9B80EB8E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ACB1-A2F6-4F40-9E6C-F8EFEBB463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70.xml"/><Relationship Id="rId3" Type="http://schemas.openxmlformats.org/officeDocument/2006/relationships/image" Target="../media/image3.png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image" Target="../media/image4.png"/><Relationship Id="rId7" Type="http://schemas.openxmlformats.org/officeDocument/2006/relationships/tags" Target="../tags/tag73.xml"/><Relationship Id="rId6" Type="http://schemas.openxmlformats.org/officeDocument/2006/relationships/image" Target="../media/image3.png"/><Relationship Id="rId5" Type="http://schemas.openxmlformats.org/officeDocument/2006/relationships/tags" Target="../tags/tag72.xml"/><Relationship Id="rId4" Type="http://schemas.openxmlformats.org/officeDocument/2006/relationships/image" Target="../media/image1.svg"/><Relationship Id="rId3" Type="http://schemas.openxmlformats.org/officeDocument/2006/relationships/image" Target="../media/image5.png"/><Relationship Id="rId2" Type="http://schemas.openxmlformats.org/officeDocument/2006/relationships/tags" Target="../tags/tag71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77.xml"/><Relationship Id="rId3" Type="http://schemas.openxmlformats.org/officeDocument/2006/relationships/image" Target="../media/image3.png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79.xml"/><Relationship Id="rId3" Type="http://schemas.openxmlformats.org/officeDocument/2006/relationships/image" Target="../media/image3.png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81.xml"/><Relationship Id="rId4" Type="http://schemas.openxmlformats.org/officeDocument/2006/relationships/image" Target="../media/image1.svg"/><Relationship Id="rId3" Type="http://schemas.openxmlformats.org/officeDocument/2006/relationships/image" Target="../media/image5.png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83.xml"/><Relationship Id="rId3" Type="http://schemas.openxmlformats.org/officeDocument/2006/relationships/image" Target="../media/image3.png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85.xml"/><Relationship Id="rId3" Type="http://schemas.openxmlformats.org/officeDocument/2006/relationships/image" Target="../media/image3.png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87.xml"/><Relationship Id="rId3" Type="http://schemas.openxmlformats.org/officeDocument/2006/relationships/image" Target="../media/image3.png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image" Target="../media/image2.png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image" Target="../media/image4.png"/><Relationship Id="rId4" Type="http://schemas.openxmlformats.org/officeDocument/2006/relationships/tags" Target="../tags/tag92.xml"/><Relationship Id="rId3" Type="http://schemas.openxmlformats.org/officeDocument/2006/relationships/image" Target="../media/image3.png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image" Target="../media/image4.png"/><Relationship Id="rId5" Type="http://schemas.openxmlformats.org/officeDocument/2006/relationships/tags" Target="../tags/tag99.xml"/><Relationship Id="rId4" Type="http://schemas.openxmlformats.org/officeDocument/2006/relationships/image" Target="../media/image3.png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image" Target="../media/image4.png"/><Relationship Id="rId5" Type="http://schemas.openxmlformats.org/officeDocument/2006/relationships/tags" Target="../tags/tag107.xml"/><Relationship Id="rId4" Type="http://schemas.openxmlformats.org/officeDocument/2006/relationships/image" Target="../media/image3.png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image" Target="../media/image4.png"/><Relationship Id="rId5" Type="http://schemas.openxmlformats.org/officeDocument/2006/relationships/tags" Target="../tags/tag116.xml"/><Relationship Id="rId4" Type="http://schemas.openxmlformats.org/officeDocument/2006/relationships/image" Target="../media/image3.png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image" Target="../media/image4.png"/><Relationship Id="rId5" Type="http://schemas.openxmlformats.org/officeDocument/2006/relationships/tags" Target="../tags/tag125.xml"/><Relationship Id="rId4" Type="http://schemas.openxmlformats.org/officeDocument/2006/relationships/image" Target="../media/image3.png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image" Target="../media/image4.png"/><Relationship Id="rId5" Type="http://schemas.openxmlformats.org/officeDocument/2006/relationships/tags" Target="../tags/tag134.xml"/><Relationship Id="rId4" Type="http://schemas.openxmlformats.org/officeDocument/2006/relationships/image" Target="../media/image3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4" Type="http://schemas.openxmlformats.org/officeDocument/2006/relationships/tags" Target="../tags/tag142.xml"/><Relationship Id="rId13" Type="http://schemas.openxmlformats.org/officeDocument/2006/relationships/tags" Target="../tags/tag141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image" Target="../media/image7.png"/><Relationship Id="rId5" Type="http://schemas.openxmlformats.org/officeDocument/2006/relationships/tags" Target="../tags/tag145.xml"/><Relationship Id="rId4" Type="http://schemas.openxmlformats.org/officeDocument/2006/relationships/image" Target="../media/image6.png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0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-127311" y="5"/>
            <a:ext cx="12429370" cy="2108195"/>
            <a:chOff x="-127311" y="5"/>
            <a:chExt cx="12429370" cy="2108195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>
            <a:xfrm rot="4971377">
              <a:off x="5633770" y="-4560088"/>
              <a:ext cx="907207" cy="12429370"/>
            </a:xfrm>
            <a:custGeom>
              <a:avLst/>
              <a:gdLst>
                <a:gd name="connsiteX0" fmla="*/ 0 w 1132861"/>
                <a:gd name="connsiteY0" fmla="*/ 0 h 12429370"/>
                <a:gd name="connsiteX1" fmla="*/ 421422 w 1132861"/>
                <a:gd name="connsiteY1" fmla="*/ 52817 h 12429370"/>
                <a:gd name="connsiteX2" fmla="*/ 1132861 w 1132861"/>
                <a:gd name="connsiteY2" fmla="*/ 12429370 h 12429370"/>
                <a:gd name="connsiteX3" fmla="*/ 0 w 1132861"/>
                <a:gd name="connsiteY3" fmla="*/ 12287388 h 1242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61" h="12429370">
                  <a:moveTo>
                    <a:pt x="0" y="0"/>
                  </a:moveTo>
                  <a:lnTo>
                    <a:pt x="421422" y="52817"/>
                  </a:lnTo>
                  <a:lnTo>
                    <a:pt x="1132861" y="12429370"/>
                  </a:lnTo>
                  <a:lnTo>
                    <a:pt x="0" y="1228738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" name="任意多边形: 形状 8"/>
            <p:cNvSpPr/>
            <p:nvPr>
              <p:custDataLst>
                <p:tags r:id="rId4"/>
              </p:custDataLst>
            </p:nvPr>
          </p:nvSpPr>
          <p:spPr>
            <a:xfrm rot="5400000">
              <a:off x="5215200" y="-5215203"/>
              <a:ext cx="1761592" cy="12192007"/>
            </a:xfrm>
            <a:custGeom>
              <a:avLst/>
              <a:gdLst>
                <a:gd name="connsiteX0" fmla="*/ 0 w 1930397"/>
                <a:gd name="connsiteY0" fmla="*/ 12192007 h 12192007"/>
                <a:gd name="connsiteX1" fmla="*/ 0 w 1930397"/>
                <a:gd name="connsiteY1" fmla="*/ 0 h 12192007"/>
                <a:gd name="connsiteX2" fmla="*/ 758239 w 1930397"/>
                <a:gd name="connsiteY2" fmla="*/ 0 h 12192007"/>
                <a:gd name="connsiteX3" fmla="*/ 1930397 w 1930397"/>
                <a:gd name="connsiteY3" fmla="*/ 12192007 h 1219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397" h="12192007">
                  <a:moveTo>
                    <a:pt x="0" y="12192007"/>
                  </a:moveTo>
                  <a:lnTo>
                    <a:pt x="0" y="0"/>
                  </a:lnTo>
                  <a:lnTo>
                    <a:pt x="758239" y="0"/>
                  </a:lnTo>
                  <a:lnTo>
                    <a:pt x="1930397" y="121920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" name="任意多边形: 形状 9"/>
            <p:cNvSpPr/>
            <p:nvPr>
              <p:custDataLst>
                <p:tags r:id="rId5"/>
              </p:custDataLst>
            </p:nvPr>
          </p:nvSpPr>
          <p:spPr>
            <a:xfrm rot="5107084">
              <a:off x="4552342" y="-3275210"/>
              <a:ext cx="536239" cy="9742831"/>
            </a:xfrm>
            <a:custGeom>
              <a:avLst/>
              <a:gdLst>
                <a:gd name="connsiteX0" fmla="*/ 0 w 587624"/>
                <a:gd name="connsiteY0" fmla="*/ 0 h 9742831"/>
                <a:gd name="connsiteX1" fmla="*/ 587624 w 587624"/>
                <a:gd name="connsiteY1" fmla="*/ 9742831 h 9742831"/>
                <a:gd name="connsiteX2" fmla="*/ 0 w 587624"/>
                <a:gd name="connsiteY2" fmla="*/ 9685968 h 974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624" h="9742831">
                  <a:moveTo>
                    <a:pt x="0" y="0"/>
                  </a:moveTo>
                  <a:lnTo>
                    <a:pt x="587624" y="9742831"/>
                  </a:lnTo>
                  <a:lnTo>
                    <a:pt x="0" y="968596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>
            <a:xfrm rot="15897560">
              <a:off x="9001004" y="-1390393"/>
              <a:ext cx="846410" cy="5663579"/>
            </a:xfrm>
            <a:custGeom>
              <a:avLst/>
              <a:gdLst>
                <a:gd name="connsiteX0" fmla="*/ 927517 w 927517"/>
                <a:gd name="connsiteY0" fmla="*/ 5663579 h 5663579"/>
                <a:gd name="connsiteX1" fmla="*/ 0 w 927517"/>
                <a:gd name="connsiteY1" fmla="*/ 5577535 h 5663579"/>
                <a:gd name="connsiteX2" fmla="*/ 419317 w 927517"/>
                <a:gd name="connsiteY2" fmla="*/ 0 h 56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517" h="5663579">
                  <a:moveTo>
                    <a:pt x="927517" y="5663579"/>
                  </a:moveTo>
                  <a:lnTo>
                    <a:pt x="0" y="5577535"/>
                  </a:lnTo>
                  <a:lnTo>
                    <a:pt x="4193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12" name="等腰三角形 11"/>
          <p:cNvSpPr/>
          <p:nvPr userDrawn="1">
            <p:custDataLst>
              <p:tags r:id="rId7"/>
            </p:custDataLst>
          </p:nvPr>
        </p:nvSpPr>
        <p:spPr>
          <a:xfrm rot="16200000">
            <a:off x="7826138" y="2492134"/>
            <a:ext cx="997432" cy="7734300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2730319" y="2702794"/>
            <a:ext cx="7117545" cy="111853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6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25S" panose="0002060004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2730319" y="3886684"/>
            <a:ext cx="7117545" cy="676319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3630542" y="4681986"/>
            <a:ext cx="2523129" cy="412826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 hasCustomPrompt="1"/>
            <p:custDataLst>
              <p:tags r:id="rId14"/>
            </p:custDataLst>
          </p:nvPr>
        </p:nvSpPr>
        <p:spPr>
          <a:xfrm>
            <a:off x="6402188" y="4681986"/>
            <a:ext cx="2523127" cy="412826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153" y="1811319"/>
            <a:ext cx="2828977" cy="32353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2"/>
          <p:cNvSpPr/>
          <p:nvPr>
            <p:ph type="subTitle" idx="3" hasCustomPrompt="1"/>
            <p:custDataLst>
              <p:tags r:id="rId9"/>
            </p:custDataLst>
          </p:nvPr>
        </p:nvSpPr>
        <p:spPr>
          <a:xfrm>
            <a:off x="4521236" y="2976598"/>
            <a:ext cx="6857365" cy="825334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9" name="标题 3"/>
          <p:cNvSpPr/>
          <p:nvPr>
            <p:ph type="ctrTitle" idx="2" hasCustomPrompt="1"/>
            <p:custDataLst>
              <p:tags r:id="rId10"/>
            </p:custDataLst>
          </p:nvPr>
        </p:nvSpPr>
        <p:spPr>
          <a:xfrm>
            <a:off x="4521236" y="2000603"/>
            <a:ext cx="6858000" cy="845820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500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2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8080" y="1234440"/>
            <a:ext cx="3837829" cy="4389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0"/>
            <a:ext cx="12170365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1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1652270" y="4509067"/>
            <a:ext cx="8890064" cy="737966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2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652270" y="1610965"/>
            <a:ext cx="8889429" cy="2625052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8600" b="1" i="0" u="none" strike="noStrike" kern="1200" cap="none" spc="10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25S" panose="00020600040101010101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080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69510" y="-1080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461" y="5104461"/>
            <a:ext cx="1753527" cy="17535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02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2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585" y="0"/>
            <a:ext cx="3209925" cy="9531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0608342" y="5053054"/>
            <a:ext cx="1583658" cy="1966165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3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>
              <p:custDataLst>
                <p:tags r:id="rId4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29540" y="0"/>
            <a:ext cx="3324860" cy="1190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88374" y="2588654"/>
            <a:ext cx="5015250" cy="1519707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2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6"/>
            </p:custDataLst>
          </p:nvPr>
        </p:nvGrpSpPr>
        <p:grpSpPr>
          <a:xfrm flipH="1">
            <a:off x="8603626" y="3112882"/>
            <a:ext cx="436739" cy="542227"/>
            <a:chOff x="10608342" y="5053054"/>
            <a:chExt cx="1583658" cy="1966165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8" name="等腰三角形 7"/>
            <p:cNvSpPr/>
            <p:nvPr>
              <p:custDataLst>
                <p:tags r:id="rId8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 fontScale="55000" lnSpcReduction="20000"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3151635" y="3119499"/>
            <a:ext cx="436739" cy="542227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10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11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 fontScale="55000" lnSpcReduction="20000"/>
            </a:bodyPr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4001597" y="6045200"/>
            <a:ext cx="8190403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38200" y="794326"/>
            <a:ext cx="10515600" cy="540484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0"/>
            <a:ext cx="12170365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2"/>
          <p:cNvSpPr/>
          <p:nvPr>
            <p:ph type="ctrTitle" idx="2" hasCustomPrompt="1"/>
            <p:custDataLst>
              <p:tags r:id="rId4"/>
            </p:custDataLst>
          </p:nvPr>
        </p:nvSpPr>
        <p:spPr>
          <a:xfrm>
            <a:off x="2742740" y="1591063"/>
            <a:ext cx="6709123" cy="1846659"/>
          </a:xfrm>
        </p:spPr>
        <p:txBody>
          <a:bodyPr vert="horz" wrap="square" lIns="0" tIns="0" rIns="0" bIns="0" rtlCol="0" anchor="b" anchorCtr="0">
            <a:normAutofit lnSpcReduction="10000"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25S" panose="00020600040101010101" charset="-122"/>
                <a:cs typeface="+mj-cs"/>
                <a:sym typeface="Arial" panose="020B0604020202020204" pitchFamily="34" charset="0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副标题 3"/>
          <p:cNvSpPr/>
          <p:nvPr>
            <p:ph type="subTitle" idx="3" hasCustomPrompt="1"/>
            <p:custDataLst>
              <p:tags r:id="rId5"/>
            </p:custDataLst>
          </p:nvPr>
        </p:nvSpPr>
        <p:spPr>
          <a:xfrm>
            <a:off x="2789038" y="3773539"/>
            <a:ext cx="6616527" cy="1493396"/>
          </a:xfrm>
        </p:spPr>
        <p:txBody>
          <a:bodyPr vert="horz" wrap="square" lIns="0" tIns="0" rIns="0" bIns="0" rtlCol="0" anchor="t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21" Type="http://schemas.openxmlformats.org/officeDocument/2006/relationships/tags" Target="../tags/tag153.xml"/><Relationship Id="rId20" Type="http://schemas.openxmlformats.org/officeDocument/2006/relationships/tags" Target="../tags/tag152.xml"/><Relationship Id="rId2" Type="http://schemas.openxmlformats.org/officeDocument/2006/relationships/slideLayout" Target="../slideLayouts/slideLayout10.xml"/><Relationship Id="rId19" Type="http://schemas.openxmlformats.org/officeDocument/2006/relationships/tags" Target="../tags/tag151.xml"/><Relationship Id="rId18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7" Type="http://schemas.openxmlformats.org/officeDocument/2006/relationships/tags" Target="../tags/tag203.xml"/><Relationship Id="rId6" Type="http://schemas.openxmlformats.org/officeDocument/2006/relationships/image" Target="../media/image11.jpeg"/><Relationship Id="rId5" Type="http://schemas.openxmlformats.org/officeDocument/2006/relationships/tags" Target="../tags/tag202.xml"/><Relationship Id="rId4" Type="http://schemas.openxmlformats.org/officeDocument/2006/relationships/image" Target="../media/image4.png"/><Relationship Id="rId3" Type="http://schemas.openxmlformats.org/officeDocument/2006/relationships/tags" Target="../tags/tag201.xml"/><Relationship Id="rId2" Type="http://schemas.openxmlformats.org/officeDocument/2006/relationships/image" Target="../media/image3.png"/><Relationship Id="rId1" Type="http://schemas.openxmlformats.org/officeDocument/2006/relationships/tags" Target="../tags/tag20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7" Type="http://schemas.openxmlformats.org/officeDocument/2006/relationships/tags" Target="../tags/tag207.xml"/><Relationship Id="rId6" Type="http://schemas.openxmlformats.org/officeDocument/2006/relationships/image" Target="../media/image1.png"/><Relationship Id="rId5" Type="http://schemas.openxmlformats.org/officeDocument/2006/relationships/tags" Target="../tags/tag206.xml"/><Relationship Id="rId4" Type="http://schemas.openxmlformats.org/officeDocument/2006/relationships/image" Target="../media/image4.png"/><Relationship Id="rId3" Type="http://schemas.openxmlformats.org/officeDocument/2006/relationships/tags" Target="../tags/tag205.xml"/><Relationship Id="rId2" Type="http://schemas.openxmlformats.org/officeDocument/2006/relationships/image" Target="../media/image3.png"/><Relationship Id="rId1" Type="http://schemas.openxmlformats.org/officeDocument/2006/relationships/tags" Target="../tags/tag20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7" Type="http://schemas.openxmlformats.org/officeDocument/2006/relationships/tags" Target="../tags/tag211.xml"/><Relationship Id="rId6" Type="http://schemas.openxmlformats.org/officeDocument/2006/relationships/image" Target="../media/image1.png"/><Relationship Id="rId5" Type="http://schemas.openxmlformats.org/officeDocument/2006/relationships/tags" Target="../tags/tag210.xml"/><Relationship Id="rId4" Type="http://schemas.openxmlformats.org/officeDocument/2006/relationships/image" Target="../media/image4.png"/><Relationship Id="rId3" Type="http://schemas.openxmlformats.org/officeDocument/2006/relationships/tags" Target="../tags/tag209.xml"/><Relationship Id="rId2" Type="http://schemas.openxmlformats.org/officeDocument/2006/relationships/image" Target="../media/image3.png"/><Relationship Id="rId1" Type="http://schemas.openxmlformats.org/officeDocument/2006/relationships/tags" Target="../tags/tag20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image" Target="../media/image1.png"/><Relationship Id="rId7" Type="http://schemas.openxmlformats.org/officeDocument/2006/relationships/tags" Target="../tags/tag215.xml"/><Relationship Id="rId6" Type="http://schemas.openxmlformats.org/officeDocument/2006/relationships/image" Target="../media/image12.jpeg"/><Relationship Id="rId5" Type="http://schemas.openxmlformats.org/officeDocument/2006/relationships/tags" Target="../tags/tag214.xml"/><Relationship Id="rId4" Type="http://schemas.openxmlformats.org/officeDocument/2006/relationships/image" Target="../media/image4.png"/><Relationship Id="rId3" Type="http://schemas.openxmlformats.org/officeDocument/2006/relationships/tags" Target="../tags/tag213.xml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1" Type="http://schemas.openxmlformats.org/officeDocument/2006/relationships/tags" Target="../tags/tag21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image" Target="../media/image4.png"/><Relationship Id="rId3" Type="http://schemas.openxmlformats.org/officeDocument/2006/relationships/tags" Target="../tags/tag218.xml"/><Relationship Id="rId2" Type="http://schemas.openxmlformats.org/officeDocument/2006/relationships/image" Target="../media/image3.png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15.xml"/><Relationship Id="rId11" Type="http://schemas.openxmlformats.org/officeDocument/2006/relationships/tags" Target="../tags/tag225.xml"/><Relationship Id="rId10" Type="http://schemas.openxmlformats.org/officeDocument/2006/relationships/tags" Target="../tags/tag224.xml"/><Relationship Id="rId1" Type="http://schemas.openxmlformats.org/officeDocument/2006/relationships/tags" Target="../tags/tag21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30.xml"/><Relationship Id="rId8" Type="http://schemas.openxmlformats.org/officeDocument/2006/relationships/image" Target="../media/image1.png"/><Relationship Id="rId7" Type="http://schemas.openxmlformats.org/officeDocument/2006/relationships/image" Target="../media/image13.png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image" Target="../media/image4.png"/><Relationship Id="rId3" Type="http://schemas.openxmlformats.org/officeDocument/2006/relationships/tags" Target="../tags/tag227.xml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1" Type="http://schemas.openxmlformats.org/officeDocument/2006/relationships/tags" Target="../tags/tag22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235.xml"/><Relationship Id="rId7" Type="http://schemas.openxmlformats.org/officeDocument/2006/relationships/image" Target="../media/image1.png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image" Target="../media/image4.png"/><Relationship Id="rId3" Type="http://schemas.openxmlformats.org/officeDocument/2006/relationships/tags" Target="../tags/tag232.xml"/><Relationship Id="rId2" Type="http://schemas.openxmlformats.org/officeDocument/2006/relationships/image" Target="../media/image3.png"/><Relationship Id="rId1" Type="http://schemas.openxmlformats.org/officeDocument/2006/relationships/tags" Target="../tags/tag231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image" Target="../media/image4.png"/><Relationship Id="rId3" Type="http://schemas.openxmlformats.org/officeDocument/2006/relationships/tags" Target="../tags/tag237.xml"/><Relationship Id="rId2" Type="http://schemas.openxmlformats.org/officeDocument/2006/relationships/image" Target="../media/image3.png"/><Relationship Id="rId1" Type="http://schemas.openxmlformats.org/officeDocument/2006/relationships/tags" Target="../tags/tag23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7" Type="http://schemas.openxmlformats.org/officeDocument/2006/relationships/tags" Target="../tags/tag243.xml"/><Relationship Id="rId6" Type="http://schemas.openxmlformats.org/officeDocument/2006/relationships/image" Target="../media/image1.png"/><Relationship Id="rId5" Type="http://schemas.openxmlformats.org/officeDocument/2006/relationships/tags" Target="../tags/tag242.xml"/><Relationship Id="rId4" Type="http://schemas.openxmlformats.org/officeDocument/2006/relationships/image" Target="../media/image4.png"/><Relationship Id="rId3" Type="http://schemas.openxmlformats.org/officeDocument/2006/relationships/tags" Target="../tags/tag241.xml"/><Relationship Id="rId2" Type="http://schemas.openxmlformats.org/officeDocument/2006/relationships/image" Target="../media/image3.png"/><Relationship Id="rId1" Type="http://schemas.openxmlformats.org/officeDocument/2006/relationships/tags" Target="../tags/tag240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5.xml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image" Target="../media/image4.png"/><Relationship Id="rId3" Type="http://schemas.openxmlformats.org/officeDocument/2006/relationships/tags" Target="../tags/tag245.xml"/><Relationship Id="rId2" Type="http://schemas.openxmlformats.org/officeDocument/2006/relationships/image" Target="../media/image3.png"/><Relationship Id="rId1" Type="http://schemas.openxmlformats.org/officeDocument/2006/relationships/tags" Target="../tags/tag24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14.xml"/><Relationship Id="rId15" Type="http://schemas.openxmlformats.org/officeDocument/2006/relationships/tags" Target="../tags/tag171.xml"/><Relationship Id="rId14" Type="http://schemas.openxmlformats.org/officeDocument/2006/relationships/tags" Target="../tags/tag170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tags" Target="../tags/tag15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image" Target="../media/image1.png"/><Relationship Id="rId7" Type="http://schemas.openxmlformats.org/officeDocument/2006/relationships/tags" Target="../tags/tag253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image" Target="../media/image4.png"/><Relationship Id="rId3" Type="http://schemas.openxmlformats.org/officeDocument/2006/relationships/tags" Target="../tags/tag250.xml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15.xml"/><Relationship Id="rId1" Type="http://schemas.openxmlformats.org/officeDocument/2006/relationships/tags" Target="../tags/tag24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6.xml"/><Relationship Id="rId6" Type="http://schemas.openxmlformats.org/officeDocument/2006/relationships/tags" Target="../tags/tag259.xml"/><Relationship Id="rId5" Type="http://schemas.openxmlformats.org/officeDocument/2006/relationships/image" Target="../media/image1.png"/><Relationship Id="rId4" Type="http://schemas.openxmlformats.org/officeDocument/2006/relationships/tags" Target="../tags/tag258.xml"/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264.xml"/><Relationship Id="rId7" Type="http://schemas.openxmlformats.org/officeDocument/2006/relationships/image" Target="../media/image1.png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image" Target="../media/image4.png"/><Relationship Id="rId3" Type="http://schemas.openxmlformats.org/officeDocument/2006/relationships/tags" Target="../tags/tag261.xml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3.xml"/><Relationship Id="rId1" Type="http://schemas.openxmlformats.org/officeDocument/2006/relationships/tags" Target="../tags/tag260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15.xml"/><Relationship Id="rId7" Type="http://schemas.openxmlformats.org/officeDocument/2006/relationships/tags" Target="../tags/tag268.xml"/><Relationship Id="rId6" Type="http://schemas.openxmlformats.org/officeDocument/2006/relationships/image" Target="../media/image1.png"/><Relationship Id="rId5" Type="http://schemas.openxmlformats.org/officeDocument/2006/relationships/tags" Target="../tags/tag267.xml"/><Relationship Id="rId4" Type="http://schemas.openxmlformats.org/officeDocument/2006/relationships/image" Target="../media/image4.png"/><Relationship Id="rId3" Type="http://schemas.openxmlformats.org/officeDocument/2006/relationships/tags" Target="../tags/tag266.xml"/><Relationship Id="rId2" Type="http://schemas.openxmlformats.org/officeDocument/2006/relationships/image" Target="../media/image3.png"/><Relationship Id="rId1" Type="http://schemas.openxmlformats.org/officeDocument/2006/relationships/tags" Target="../tags/tag265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273.xml"/><Relationship Id="rId7" Type="http://schemas.openxmlformats.org/officeDocument/2006/relationships/image" Target="../media/image1.png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4" Type="http://schemas.openxmlformats.org/officeDocument/2006/relationships/image" Target="../media/image4.png"/><Relationship Id="rId3" Type="http://schemas.openxmlformats.org/officeDocument/2006/relationships/tags" Target="../tags/tag270.xml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5.xml"/><Relationship Id="rId1" Type="http://schemas.openxmlformats.org/officeDocument/2006/relationships/tags" Target="../tags/tag269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279.xml"/><Relationship Id="rId8" Type="http://schemas.openxmlformats.org/officeDocument/2006/relationships/image" Target="../media/image1.png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image" Target="../media/image4.png"/><Relationship Id="rId3" Type="http://schemas.openxmlformats.org/officeDocument/2006/relationships/tags" Target="../tags/tag275.xml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15.xml"/><Relationship Id="rId1" Type="http://schemas.openxmlformats.org/officeDocument/2006/relationships/tags" Target="../tags/tag274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285.xml"/><Relationship Id="rId8" Type="http://schemas.openxmlformats.org/officeDocument/2006/relationships/image" Target="../media/image1.png"/><Relationship Id="rId7" Type="http://schemas.openxmlformats.org/officeDocument/2006/relationships/tags" Target="../tags/tag284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" Type="http://schemas.openxmlformats.org/officeDocument/2006/relationships/image" Target="../media/image4.png"/><Relationship Id="rId3" Type="http://schemas.openxmlformats.org/officeDocument/2006/relationships/tags" Target="../tags/tag281.xml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17.xml"/><Relationship Id="rId10" Type="http://schemas.openxmlformats.org/officeDocument/2006/relationships/slideLayout" Target="../slideLayouts/slideLayout15.xml"/><Relationship Id="rId1" Type="http://schemas.openxmlformats.org/officeDocument/2006/relationships/tags" Target="../tags/tag280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290.xml"/><Relationship Id="rId7" Type="http://schemas.openxmlformats.org/officeDocument/2006/relationships/image" Target="../media/image1.png"/><Relationship Id="rId6" Type="http://schemas.openxmlformats.org/officeDocument/2006/relationships/tags" Target="../tags/tag289.xml"/><Relationship Id="rId5" Type="http://schemas.openxmlformats.org/officeDocument/2006/relationships/tags" Target="../tags/tag288.xml"/><Relationship Id="rId4" Type="http://schemas.openxmlformats.org/officeDocument/2006/relationships/image" Target="../media/image4.png"/><Relationship Id="rId3" Type="http://schemas.openxmlformats.org/officeDocument/2006/relationships/tags" Target="../tags/tag287.xml"/><Relationship Id="rId2" Type="http://schemas.openxmlformats.org/officeDocument/2006/relationships/image" Target="../media/image3.png"/><Relationship Id="rId1" Type="http://schemas.openxmlformats.org/officeDocument/2006/relationships/tags" Target="../tags/tag286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296.xml"/><Relationship Id="rId8" Type="http://schemas.openxmlformats.org/officeDocument/2006/relationships/image" Target="../media/image1.png"/><Relationship Id="rId7" Type="http://schemas.openxmlformats.org/officeDocument/2006/relationships/tags" Target="../tags/tag295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image" Target="../media/image4.png"/><Relationship Id="rId3" Type="http://schemas.openxmlformats.org/officeDocument/2006/relationships/tags" Target="../tags/tag292.xml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18.xml"/><Relationship Id="rId10" Type="http://schemas.openxmlformats.org/officeDocument/2006/relationships/slideLayout" Target="../slideLayouts/slideLayout15.xml"/><Relationship Id="rId1" Type="http://schemas.openxmlformats.org/officeDocument/2006/relationships/tags" Target="../tags/tag291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302.xml"/><Relationship Id="rId8" Type="http://schemas.openxmlformats.org/officeDocument/2006/relationships/image" Target="../media/image1.png"/><Relationship Id="rId7" Type="http://schemas.openxmlformats.org/officeDocument/2006/relationships/tags" Target="../tags/tag301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image" Target="../media/image4.png"/><Relationship Id="rId3" Type="http://schemas.openxmlformats.org/officeDocument/2006/relationships/tags" Target="../tags/tag298.xml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19.xml"/><Relationship Id="rId10" Type="http://schemas.openxmlformats.org/officeDocument/2006/relationships/slideLayout" Target="../slideLayouts/slideLayout15.xml"/><Relationship Id="rId1" Type="http://schemas.openxmlformats.org/officeDocument/2006/relationships/tags" Target="../tags/tag29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15.xml"/><Relationship Id="rId6" Type="http://schemas.openxmlformats.org/officeDocument/2006/relationships/tags" Target="../tags/tag305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Relationship Id="rId3" Type="http://schemas.openxmlformats.org/officeDocument/2006/relationships/tags" Target="../tags/tag304.xml"/><Relationship Id="rId2" Type="http://schemas.openxmlformats.org/officeDocument/2006/relationships/image" Target="../media/image3.png"/><Relationship Id="rId1" Type="http://schemas.openxmlformats.org/officeDocument/2006/relationships/tags" Target="../tags/tag303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310.xml"/><Relationship Id="rId7" Type="http://schemas.openxmlformats.org/officeDocument/2006/relationships/image" Target="../media/image1.png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4" Type="http://schemas.openxmlformats.org/officeDocument/2006/relationships/image" Target="../media/image4.png"/><Relationship Id="rId3" Type="http://schemas.openxmlformats.org/officeDocument/2006/relationships/tags" Target="../tags/tag307.xml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21.xml"/><Relationship Id="rId1" Type="http://schemas.openxmlformats.org/officeDocument/2006/relationships/tags" Target="../tags/tag306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315.xml"/><Relationship Id="rId7" Type="http://schemas.openxmlformats.org/officeDocument/2006/relationships/image" Target="../media/image1.png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image" Target="../media/image4.png"/><Relationship Id="rId3" Type="http://schemas.openxmlformats.org/officeDocument/2006/relationships/tags" Target="../tags/tag312.xml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22.xml"/><Relationship Id="rId1" Type="http://schemas.openxmlformats.org/officeDocument/2006/relationships/tags" Target="../tags/tag311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320.xml"/><Relationship Id="rId7" Type="http://schemas.openxmlformats.org/officeDocument/2006/relationships/image" Target="../media/image1.png"/><Relationship Id="rId6" Type="http://schemas.openxmlformats.org/officeDocument/2006/relationships/tags" Target="../tags/tag319.xml"/><Relationship Id="rId5" Type="http://schemas.openxmlformats.org/officeDocument/2006/relationships/tags" Target="../tags/tag318.xml"/><Relationship Id="rId4" Type="http://schemas.openxmlformats.org/officeDocument/2006/relationships/image" Target="../media/image4.png"/><Relationship Id="rId3" Type="http://schemas.openxmlformats.org/officeDocument/2006/relationships/tags" Target="../tags/tag317.xml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23.xml"/><Relationship Id="rId1" Type="http://schemas.openxmlformats.org/officeDocument/2006/relationships/tags" Target="../tags/tag316.xm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323.xml"/><Relationship Id="rId4" Type="http://schemas.openxmlformats.org/officeDocument/2006/relationships/image" Target="../media/image4.png"/><Relationship Id="rId3" Type="http://schemas.openxmlformats.org/officeDocument/2006/relationships/tags" Target="../tags/tag322.xml"/><Relationship Id="rId2" Type="http://schemas.openxmlformats.org/officeDocument/2006/relationships/image" Target="../media/image3.png"/><Relationship Id="rId1" Type="http://schemas.openxmlformats.org/officeDocument/2006/relationships/tags" Target="../tags/tag321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328.xml"/><Relationship Id="rId7" Type="http://schemas.openxmlformats.org/officeDocument/2006/relationships/tags" Target="../tags/tag327.xml"/><Relationship Id="rId6" Type="http://schemas.openxmlformats.org/officeDocument/2006/relationships/image" Target="../media/image8.png"/><Relationship Id="rId5" Type="http://schemas.openxmlformats.org/officeDocument/2006/relationships/tags" Target="../tags/tag326.xml"/><Relationship Id="rId4" Type="http://schemas.openxmlformats.org/officeDocument/2006/relationships/image" Target="../media/image4.png"/><Relationship Id="rId3" Type="http://schemas.openxmlformats.org/officeDocument/2006/relationships/tags" Target="../tags/tag325.xml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25.xml"/><Relationship Id="rId1" Type="http://schemas.openxmlformats.org/officeDocument/2006/relationships/tags" Target="../tags/tag324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tags" Target="../tags/tag334.xml"/><Relationship Id="rId8" Type="http://schemas.openxmlformats.org/officeDocument/2006/relationships/image" Target="../media/image1.png"/><Relationship Id="rId7" Type="http://schemas.openxmlformats.org/officeDocument/2006/relationships/tags" Target="../tags/tag333.xml"/><Relationship Id="rId6" Type="http://schemas.openxmlformats.org/officeDocument/2006/relationships/tags" Target="../tags/tag332.xml"/><Relationship Id="rId5" Type="http://schemas.openxmlformats.org/officeDocument/2006/relationships/tags" Target="../tags/tag331.xml"/><Relationship Id="rId4" Type="http://schemas.openxmlformats.org/officeDocument/2006/relationships/image" Target="../media/image4.png"/><Relationship Id="rId3" Type="http://schemas.openxmlformats.org/officeDocument/2006/relationships/tags" Target="../tags/tag330.xml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26.xml"/><Relationship Id="rId10" Type="http://schemas.openxmlformats.org/officeDocument/2006/relationships/slideLayout" Target="../slideLayouts/slideLayout15.xml"/><Relationship Id="rId1" Type="http://schemas.openxmlformats.org/officeDocument/2006/relationships/tags" Target="../tags/tag329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7.xml"/><Relationship Id="rId8" Type="http://schemas.openxmlformats.org/officeDocument/2006/relationships/slideLayout" Target="../slideLayouts/slideLayout15.xml"/><Relationship Id="rId7" Type="http://schemas.openxmlformats.org/officeDocument/2006/relationships/tags" Target="../tags/tag338.xml"/><Relationship Id="rId6" Type="http://schemas.openxmlformats.org/officeDocument/2006/relationships/image" Target="../media/image1.png"/><Relationship Id="rId5" Type="http://schemas.openxmlformats.org/officeDocument/2006/relationships/tags" Target="../tags/tag337.xml"/><Relationship Id="rId4" Type="http://schemas.openxmlformats.org/officeDocument/2006/relationships/image" Target="../media/image4.png"/><Relationship Id="rId3" Type="http://schemas.openxmlformats.org/officeDocument/2006/relationships/tags" Target="../tags/tag336.xml"/><Relationship Id="rId2" Type="http://schemas.openxmlformats.org/officeDocument/2006/relationships/image" Target="../media/image3.png"/><Relationship Id="rId1" Type="http://schemas.openxmlformats.org/officeDocument/2006/relationships/tags" Target="../tags/tag335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344.xml"/><Relationship Id="rId8" Type="http://schemas.openxmlformats.org/officeDocument/2006/relationships/image" Target="../media/image1.png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" Type="http://schemas.openxmlformats.org/officeDocument/2006/relationships/tags" Target="../tags/tag341.xml"/><Relationship Id="rId4" Type="http://schemas.openxmlformats.org/officeDocument/2006/relationships/image" Target="../media/image4.png"/><Relationship Id="rId3" Type="http://schemas.openxmlformats.org/officeDocument/2006/relationships/tags" Target="../tags/tag340.xml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28.xml"/><Relationship Id="rId10" Type="http://schemas.openxmlformats.org/officeDocument/2006/relationships/slideLayout" Target="../slideLayouts/slideLayout15.xml"/><Relationship Id="rId1" Type="http://schemas.openxmlformats.org/officeDocument/2006/relationships/tags" Target="../tags/tag339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9.xml"/><Relationship Id="rId8" Type="http://schemas.openxmlformats.org/officeDocument/2006/relationships/slideLayout" Target="../slideLayouts/slideLayout15.xml"/><Relationship Id="rId7" Type="http://schemas.openxmlformats.org/officeDocument/2006/relationships/tags" Target="../tags/tag348.xml"/><Relationship Id="rId6" Type="http://schemas.openxmlformats.org/officeDocument/2006/relationships/image" Target="../media/image1.png"/><Relationship Id="rId5" Type="http://schemas.openxmlformats.org/officeDocument/2006/relationships/tags" Target="../tags/tag347.xml"/><Relationship Id="rId4" Type="http://schemas.openxmlformats.org/officeDocument/2006/relationships/image" Target="../media/image4.png"/><Relationship Id="rId3" Type="http://schemas.openxmlformats.org/officeDocument/2006/relationships/tags" Target="../tags/tag346.xml"/><Relationship Id="rId2" Type="http://schemas.openxmlformats.org/officeDocument/2006/relationships/image" Target="../media/image3.png"/><Relationship Id="rId1" Type="http://schemas.openxmlformats.org/officeDocument/2006/relationships/tags" Target="../tags/tag34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5.xml"/><Relationship Id="rId7" Type="http://schemas.openxmlformats.org/officeDocument/2006/relationships/tags" Target="../tags/tag177.xml"/><Relationship Id="rId6" Type="http://schemas.openxmlformats.org/officeDocument/2006/relationships/image" Target="../media/image8.png"/><Relationship Id="rId5" Type="http://schemas.openxmlformats.org/officeDocument/2006/relationships/tags" Target="../tags/tag176.xml"/><Relationship Id="rId4" Type="http://schemas.openxmlformats.org/officeDocument/2006/relationships/image" Target="../media/image4.png"/><Relationship Id="rId3" Type="http://schemas.openxmlformats.org/officeDocument/2006/relationships/tags" Target="../tags/tag175.xml"/><Relationship Id="rId2" Type="http://schemas.openxmlformats.org/officeDocument/2006/relationships/image" Target="../media/image3.png"/><Relationship Id="rId1" Type="http://schemas.openxmlformats.org/officeDocument/2006/relationships/tags" Target="../tags/tag174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353.xml"/><Relationship Id="rId7" Type="http://schemas.openxmlformats.org/officeDocument/2006/relationships/image" Target="../media/image15.jpeg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image" Target="../media/image4.png"/><Relationship Id="rId3" Type="http://schemas.openxmlformats.org/officeDocument/2006/relationships/tags" Target="../tags/tag350.xml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30.xml"/><Relationship Id="rId1" Type="http://schemas.openxmlformats.org/officeDocument/2006/relationships/tags" Target="../tags/tag349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359.xml"/><Relationship Id="rId7" Type="http://schemas.openxmlformats.org/officeDocument/2006/relationships/tags" Target="../tags/tag358.xml"/><Relationship Id="rId6" Type="http://schemas.openxmlformats.org/officeDocument/2006/relationships/tags" Target="../tags/tag357.xml"/><Relationship Id="rId5" Type="http://schemas.openxmlformats.org/officeDocument/2006/relationships/tags" Target="../tags/tag356.xml"/><Relationship Id="rId4" Type="http://schemas.openxmlformats.org/officeDocument/2006/relationships/image" Target="../media/image4.png"/><Relationship Id="rId3" Type="http://schemas.openxmlformats.org/officeDocument/2006/relationships/tags" Target="../tags/tag355.xml"/><Relationship Id="rId2" Type="http://schemas.openxmlformats.org/officeDocument/2006/relationships/image" Target="../media/image3.png"/><Relationship Id="rId1" Type="http://schemas.openxmlformats.org/officeDocument/2006/relationships/tags" Target="../tags/tag354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365.xml"/><Relationship Id="rId7" Type="http://schemas.openxmlformats.org/officeDocument/2006/relationships/tags" Target="../tags/tag364.xml"/><Relationship Id="rId6" Type="http://schemas.openxmlformats.org/officeDocument/2006/relationships/tags" Target="../tags/tag363.xml"/><Relationship Id="rId5" Type="http://schemas.openxmlformats.org/officeDocument/2006/relationships/tags" Target="../tags/tag362.xml"/><Relationship Id="rId4" Type="http://schemas.openxmlformats.org/officeDocument/2006/relationships/image" Target="../media/image4.png"/><Relationship Id="rId3" Type="http://schemas.openxmlformats.org/officeDocument/2006/relationships/tags" Target="../tags/tag361.xml"/><Relationship Id="rId2" Type="http://schemas.openxmlformats.org/officeDocument/2006/relationships/image" Target="../media/image3.png"/><Relationship Id="rId1" Type="http://schemas.openxmlformats.org/officeDocument/2006/relationships/tags" Target="../tags/tag360.xml"/></Relationships>
</file>

<file path=ppt/slides/_rels/slide4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1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368.xml"/><Relationship Id="rId4" Type="http://schemas.openxmlformats.org/officeDocument/2006/relationships/image" Target="../media/image4.png"/><Relationship Id="rId3" Type="http://schemas.openxmlformats.org/officeDocument/2006/relationships/tags" Target="../tags/tag367.xml"/><Relationship Id="rId2" Type="http://schemas.openxmlformats.org/officeDocument/2006/relationships/image" Target="../media/image3.png"/><Relationship Id="rId1" Type="http://schemas.openxmlformats.org/officeDocument/2006/relationships/tags" Target="../tags/tag366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373.xml"/><Relationship Id="rId7" Type="http://schemas.openxmlformats.org/officeDocument/2006/relationships/tags" Target="../tags/tag372.xml"/><Relationship Id="rId6" Type="http://schemas.openxmlformats.org/officeDocument/2006/relationships/image" Target="../media/image8.png"/><Relationship Id="rId5" Type="http://schemas.openxmlformats.org/officeDocument/2006/relationships/tags" Target="../tags/tag371.xml"/><Relationship Id="rId4" Type="http://schemas.openxmlformats.org/officeDocument/2006/relationships/image" Target="../media/image4.png"/><Relationship Id="rId3" Type="http://schemas.openxmlformats.org/officeDocument/2006/relationships/tags" Target="../tags/tag370.xml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32.xml"/><Relationship Id="rId1" Type="http://schemas.openxmlformats.org/officeDocument/2006/relationships/tags" Target="../tags/tag369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379.xml"/><Relationship Id="rId7" Type="http://schemas.openxmlformats.org/officeDocument/2006/relationships/tags" Target="../tags/tag378.xml"/><Relationship Id="rId6" Type="http://schemas.openxmlformats.org/officeDocument/2006/relationships/tags" Target="../tags/tag377.xml"/><Relationship Id="rId5" Type="http://schemas.openxmlformats.org/officeDocument/2006/relationships/tags" Target="../tags/tag376.xml"/><Relationship Id="rId4" Type="http://schemas.openxmlformats.org/officeDocument/2006/relationships/image" Target="../media/image4.png"/><Relationship Id="rId3" Type="http://schemas.openxmlformats.org/officeDocument/2006/relationships/tags" Target="../tags/tag375.xml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33.xml"/><Relationship Id="rId1" Type="http://schemas.openxmlformats.org/officeDocument/2006/relationships/tags" Target="../tags/tag374.xml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382.xml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3" Type="http://schemas.openxmlformats.org/officeDocument/2006/relationships/tags" Target="../tags/tag381.xml"/><Relationship Id="rId2" Type="http://schemas.openxmlformats.org/officeDocument/2006/relationships/image" Target="../media/image3.png"/><Relationship Id="rId1" Type="http://schemas.openxmlformats.org/officeDocument/2006/relationships/tags" Target="../tags/tag380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tags" Target="../tags/tag389.xml"/><Relationship Id="rId8" Type="http://schemas.openxmlformats.org/officeDocument/2006/relationships/tags" Target="../tags/tag388.xml"/><Relationship Id="rId7" Type="http://schemas.openxmlformats.org/officeDocument/2006/relationships/tags" Target="../tags/tag387.xml"/><Relationship Id="rId6" Type="http://schemas.openxmlformats.org/officeDocument/2006/relationships/tags" Target="../tags/tag386.xml"/><Relationship Id="rId5" Type="http://schemas.openxmlformats.org/officeDocument/2006/relationships/tags" Target="../tags/tag385.xml"/><Relationship Id="rId4" Type="http://schemas.openxmlformats.org/officeDocument/2006/relationships/image" Target="../media/image4.png"/><Relationship Id="rId3" Type="http://schemas.openxmlformats.org/officeDocument/2006/relationships/tags" Target="../tags/tag384.xml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34.xml"/><Relationship Id="rId10" Type="http://schemas.openxmlformats.org/officeDocument/2006/relationships/slideLayout" Target="../slideLayouts/slideLayout15.xml"/><Relationship Id="rId1" Type="http://schemas.openxmlformats.org/officeDocument/2006/relationships/tags" Target="../tags/tag383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395.xml"/><Relationship Id="rId7" Type="http://schemas.openxmlformats.org/officeDocument/2006/relationships/tags" Target="../tags/tag394.xml"/><Relationship Id="rId6" Type="http://schemas.openxmlformats.org/officeDocument/2006/relationships/tags" Target="../tags/tag393.xml"/><Relationship Id="rId5" Type="http://schemas.openxmlformats.org/officeDocument/2006/relationships/tags" Target="../tags/tag392.xml"/><Relationship Id="rId4" Type="http://schemas.openxmlformats.org/officeDocument/2006/relationships/image" Target="../media/image4.png"/><Relationship Id="rId3" Type="http://schemas.openxmlformats.org/officeDocument/2006/relationships/tags" Target="../tags/tag391.xml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35.xml"/><Relationship Id="rId1" Type="http://schemas.openxmlformats.org/officeDocument/2006/relationships/tags" Target="../tags/tag39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7" Type="http://schemas.openxmlformats.org/officeDocument/2006/relationships/tags" Target="../tags/tag400.xml"/><Relationship Id="rId6" Type="http://schemas.openxmlformats.org/officeDocument/2006/relationships/tags" Target="../tags/tag399.xml"/><Relationship Id="rId5" Type="http://schemas.openxmlformats.org/officeDocument/2006/relationships/tags" Target="../tags/tag398.xml"/><Relationship Id="rId4" Type="http://schemas.openxmlformats.org/officeDocument/2006/relationships/image" Target="../media/image4.png"/><Relationship Id="rId3" Type="http://schemas.openxmlformats.org/officeDocument/2006/relationships/tags" Target="../tags/tag397.xml"/><Relationship Id="rId2" Type="http://schemas.openxmlformats.org/officeDocument/2006/relationships/image" Target="../media/image3.png"/><Relationship Id="rId1" Type="http://schemas.openxmlformats.org/officeDocument/2006/relationships/tags" Target="../tags/tag39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5.xml"/><Relationship Id="rId7" Type="http://schemas.openxmlformats.org/officeDocument/2006/relationships/tags" Target="../tags/tag181.xml"/><Relationship Id="rId6" Type="http://schemas.openxmlformats.org/officeDocument/2006/relationships/image" Target="../media/image9.png"/><Relationship Id="rId5" Type="http://schemas.openxmlformats.org/officeDocument/2006/relationships/tags" Target="../tags/tag180.xml"/><Relationship Id="rId4" Type="http://schemas.openxmlformats.org/officeDocument/2006/relationships/image" Target="../media/image4.png"/><Relationship Id="rId3" Type="http://schemas.openxmlformats.org/officeDocument/2006/relationships/tags" Target="../tags/tag179.xml"/><Relationship Id="rId2" Type="http://schemas.openxmlformats.org/officeDocument/2006/relationships/image" Target="../media/image3.png"/><Relationship Id="rId1" Type="http://schemas.openxmlformats.org/officeDocument/2006/relationships/tags" Target="../tags/tag178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6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02.xml"/><Relationship Id="rId1" Type="http://schemas.openxmlformats.org/officeDocument/2006/relationships/tags" Target="../tags/tag40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7" Type="http://schemas.openxmlformats.org/officeDocument/2006/relationships/tags" Target="../tags/tag406.xml"/><Relationship Id="rId6" Type="http://schemas.openxmlformats.org/officeDocument/2006/relationships/image" Target="../media/image1.png"/><Relationship Id="rId5" Type="http://schemas.openxmlformats.org/officeDocument/2006/relationships/tags" Target="../tags/tag405.xml"/><Relationship Id="rId4" Type="http://schemas.openxmlformats.org/officeDocument/2006/relationships/image" Target="../media/image4.png"/><Relationship Id="rId3" Type="http://schemas.openxmlformats.org/officeDocument/2006/relationships/tags" Target="../tags/tag404.xml"/><Relationship Id="rId2" Type="http://schemas.openxmlformats.org/officeDocument/2006/relationships/image" Target="../media/image3.png"/><Relationship Id="rId1" Type="http://schemas.openxmlformats.org/officeDocument/2006/relationships/tags" Target="../tags/tag40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7" Type="http://schemas.openxmlformats.org/officeDocument/2006/relationships/tags" Target="../tags/tag410.xml"/><Relationship Id="rId6" Type="http://schemas.openxmlformats.org/officeDocument/2006/relationships/image" Target="../media/image1.png"/><Relationship Id="rId5" Type="http://schemas.openxmlformats.org/officeDocument/2006/relationships/tags" Target="../tags/tag409.xml"/><Relationship Id="rId4" Type="http://schemas.openxmlformats.org/officeDocument/2006/relationships/image" Target="../media/image4.png"/><Relationship Id="rId3" Type="http://schemas.openxmlformats.org/officeDocument/2006/relationships/tags" Target="../tags/tag408.xml"/><Relationship Id="rId2" Type="http://schemas.openxmlformats.org/officeDocument/2006/relationships/image" Target="../media/image3.png"/><Relationship Id="rId1" Type="http://schemas.openxmlformats.org/officeDocument/2006/relationships/tags" Target="../tags/tag40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7" Type="http://schemas.openxmlformats.org/officeDocument/2006/relationships/tags" Target="../tags/tag4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Relationship Id="rId3" Type="http://schemas.openxmlformats.org/officeDocument/2006/relationships/tags" Target="../tags/tag412.xml"/><Relationship Id="rId2" Type="http://schemas.openxmlformats.org/officeDocument/2006/relationships/image" Target="../media/image3.png"/><Relationship Id="rId1" Type="http://schemas.openxmlformats.org/officeDocument/2006/relationships/tags" Target="../tags/tag41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7" Type="http://schemas.openxmlformats.org/officeDocument/2006/relationships/tags" Target="../tags/tag417.xml"/><Relationship Id="rId6" Type="http://schemas.openxmlformats.org/officeDocument/2006/relationships/image" Target="../media/image1.png"/><Relationship Id="rId5" Type="http://schemas.openxmlformats.org/officeDocument/2006/relationships/tags" Target="../tags/tag416.xml"/><Relationship Id="rId4" Type="http://schemas.openxmlformats.org/officeDocument/2006/relationships/image" Target="../media/image4.png"/><Relationship Id="rId3" Type="http://schemas.openxmlformats.org/officeDocument/2006/relationships/tags" Target="../tags/tag415.xml"/><Relationship Id="rId2" Type="http://schemas.openxmlformats.org/officeDocument/2006/relationships/image" Target="../media/image3.png"/><Relationship Id="rId1" Type="http://schemas.openxmlformats.org/officeDocument/2006/relationships/tags" Target="../tags/tag41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7" Type="http://schemas.openxmlformats.org/officeDocument/2006/relationships/tags" Target="../tags/tag421.xml"/><Relationship Id="rId6" Type="http://schemas.openxmlformats.org/officeDocument/2006/relationships/image" Target="../media/image1.png"/><Relationship Id="rId5" Type="http://schemas.openxmlformats.org/officeDocument/2006/relationships/tags" Target="../tags/tag420.xml"/><Relationship Id="rId4" Type="http://schemas.openxmlformats.org/officeDocument/2006/relationships/image" Target="../media/image4.png"/><Relationship Id="rId3" Type="http://schemas.openxmlformats.org/officeDocument/2006/relationships/tags" Target="../tags/tag419.xml"/><Relationship Id="rId2" Type="http://schemas.openxmlformats.org/officeDocument/2006/relationships/image" Target="../media/image3.png"/><Relationship Id="rId1" Type="http://schemas.openxmlformats.org/officeDocument/2006/relationships/tags" Target="../tags/tag418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7" Type="http://schemas.openxmlformats.org/officeDocument/2006/relationships/tags" Target="../tags/tag425.xml"/><Relationship Id="rId6" Type="http://schemas.openxmlformats.org/officeDocument/2006/relationships/image" Target="../media/image1.png"/><Relationship Id="rId5" Type="http://schemas.openxmlformats.org/officeDocument/2006/relationships/tags" Target="../tags/tag424.xml"/><Relationship Id="rId4" Type="http://schemas.openxmlformats.org/officeDocument/2006/relationships/image" Target="../media/image4.png"/><Relationship Id="rId3" Type="http://schemas.openxmlformats.org/officeDocument/2006/relationships/tags" Target="../tags/tag423.xml"/><Relationship Id="rId2" Type="http://schemas.openxmlformats.org/officeDocument/2006/relationships/image" Target="../media/image3.png"/><Relationship Id="rId1" Type="http://schemas.openxmlformats.org/officeDocument/2006/relationships/tags" Target="../tags/tag422.xml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429.xml"/><Relationship Id="rId7" Type="http://schemas.openxmlformats.org/officeDocument/2006/relationships/image" Target="../media/image18.png"/><Relationship Id="rId6" Type="http://schemas.openxmlformats.org/officeDocument/2006/relationships/image" Target="../media/image1.png"/><Relationship Id="rId5" Type="http://schemas.openxmlformats.org/officeDocument/2006/relationships/tags" Target="../tags/tag428.xml"/><Relationship Id="rId4" Type="http://schemas.openxmlformats.org/officeDocument/2006/relationships/image" Target="../media/image4.png"/><Relationship Id="rId3" Type="http://schemas.openxmlformats.org/officeDocument/2006/relationships/tags" Target="../tags/tag427.xml"/><Relationship Id="rId2" Type="http://schemas.openxmlformats.org/officeDocument/2006/relationships/image" Target="../media/image3.png"/><Relationship Id="rId1" Type="http://schemas.openxmlformats.org/officeDocument/2006/relationships/tags" Target="../tags/tag42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7" Type="http://schemas.openxmlformats.org/officeDocument/2006/relationships/tags" Target="../tags/tag433.xml"/><Relationship Id="rId6" Type="http://schemas.openxmlformats.org/officeDocument/2006/relationships/image" Target="../media/image1.png"/><Relationship Id="rId5" Type="http://schemas.openxmlformats.org/officeDocument/2006/relationships/tags" Target="../tags/tag432.xml"/><Relationship Id="rId4" Type="http://schemas.openxmlformats.org/officeDocument/2006/relationships/image" Target="../media/image4.png"/><Relationship Id="rId3" Type="http://schemas.openxmlformats.org/officeDocument/2006/relationships/tags" Target="../tags/tag431.xml"/><Relationship Id="rId2" Type="http://schemas.openxmlformats.org/officeDocument/2006/relationships/image" Target="../media/image3.png"/><Relationship Id="rId1" Type="http://schemas.openxmlformats.org/officeDocument/2006/relationships/tags" Target="../tags/tag430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7" Type="http://schemas.openxmlformats.org/officeDocument/2006/relationships/tags" Target="../tags/tag43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png"/><Relationship Id="rId3" Type="http://schemas.openxmlformats.org/officeDocument/2006/relationships/tags" Target="../tags/tag435.xml"/><Relationship Id="rId2" Type="http://schemas.openxmlformats.org/officeDocument/2006/relationships/image" Target="../media/image3.png"/><Relationship Id="rId1" Type="http://schemas.openxmlformats.org/officeDocument/2006/relationships/tags" Target="../tags/tag434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84.xml"/><Relationship Id="rId4" Type="http://schemas.openxmlformats.org/officeDocument/2006/relationships/image" Target="../media/image4.png"/><Relationship Id="rId3" Type="http://schemas.openxmlformats.org/officeDocument/2006/relationships/tags" Target="../tags/tag183.xml"/><Relationship Id="rId2" Type="http://schemas.openxmlformats.org/officeDocument/2006/relationships/image" Target="../media/image3.png"/><Relationship Id="rId1" Type="http://schemas.openxmlformats.org/officeDocument/2006/relationships/tags" Target="../tags/tag18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7" Type="http://schemas.openxmlformats.org/officeDocument/2006/relationships/tags" Target="../tags/tag440.xml"/><Relationship Id="rId6" Type="http://schemas.openxmlformats.org/officeDocument/2006/relationships/image" Target="../media/image21.png"/><Relationship Id="rId5" Type="http://schemas.openxmlformats.org/officeDocument/2006/relationships/tags" Target="../tags/tag439.xml"/><Relationship Id="rId4" Type="http://schemas.openxmlformats.org/officeDocument/2006/relationships/image" Target="../media/image4.png"/><Relationship Id="rId3" Type="http://schemas.openxmlformats.org/officeDocument/2006/relationships/tags" Target="../tags/tag438.xml"/><Relationship Id="rId2" Type="http://schemas.openxmlformats.org/officeDocument/2006/relationships/image" Target="../media/image3.png"/><Relationship Id="rId1" Type="http://schemas.openxmlformats.org/officeDocument/2006/relationships/tags" Target="../tags/tag437.xml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tags" Target="../tags/tag446.xml"/><Relationship Id="rId8" Type="http://schemas.openxmlformats.org/officeDocument/2006/relationships/tags" Target="../tags/tag445.xml"/><Relationship Id="rId7" Type="http://schemas.openxmlformats.org/officeDocument/2006/relationships/tags" Target="../tags/tag444.xml"/><Relationship Id="rId6" Type="http://schemas.openxmlformats.org/officeDocument/2006/relationships/tags" Target="../tags/tag443.xml"/><Relationship Id="rId5" Type="http://schemas.openxmlformats.org/officeDocument/2006/relationships/image" Target="../media/image22.png"/><Relationship Id="rId4" Type="http://schemas.openxmlformats.org/officeDocument/2006/relationships/image" Target="../media/image4.png"/><Relationship Id="rId3" Type="http://schemas.openxmlformats.org/officeDocument/2006/relationships/tags" Target="../tags/tag442.xml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1" Type="http://schemas.openxmlformats.org/officeDocument/2006/relationships/tags" Target="../tags/tag441.xml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tags" Target="../tags/tag452.xml"/><Relationship Id="rId8" Type="http://schemas.openxmlformats.org/officeDocument/2006/relationships/image" Target="../media/image23.jpeg"/><Relationship Id="rId7" Type="http://schemas.openxmlformats.org/officeDocument/2006/relationships/tags" Target="../tags/tag451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4" Type="http://schemas.openxmlformats.org/officeDocument/2006/relationships/image" Target="../media/image4.png"/><Relationship Id="rId3" Type="http://schemas.openxmlformats.org/officeDocument/2006/relationships/tags" Target="../tags/tag448.xml"/><Relationship Id="rId2" Type="http://schemas.openxmlformats.org/officeDocument/2006/relationships/image" Target="../media/image3.png"/><Relationship Id="rId14" Type="http://schemas.openxmlformats.org/officeDocument/2006/relationships/slideLayout" Target="../slideLayouts/slideLayout15.xml"/><Relationship Id="rId13" Type="http://schemas.openxmlformats.org/officeDocument/2006/relationships/tags" Target="../tags/tag456.xml"/><Relationship Id="rId12" Type="http://schemas.openxmlformats.org/officeDocument/2006/relationships/tags" Target="../tags/tag455.xml"/><Relationship Id="rId11" Type="http://schemas.openxmlformats.org/officeDocument/2006/relationships/tags" Target="../tags/tag454.xml"/><Relationship Id="rId10" Type="http://schemas.openxmlformats.org/officeDocument/2006/relationships/tags" Target="../tags/tag453.xml"/><Relationship Id="rId1" Type="http://schemas.openxmlformats.org/officeDocument/2006/relationships/tags" Target="../tags/tag447.xml"/></Relationships>
</file>

<file path=ppt/slides/_rels/slide63.xml.rels><?xml version="1.0" encoding="UTF-8" standalone="yes"?>
<Relationships xmlns="http://schemas.openxmlformats.org/package/2006/relationships"><Relationship Id="rId9" Type="http://schemas.microsoft.com/office/2007/relationships/diagramDrawing" Target="../diagrams/drawing1.xml"/><Relationship Id="rId8" Type="http://schemas.openxmlformats.org/officeDocument/2006/relationships/diagramColors" Target="../diagrams/colors1.xml"/><Relationship Id="rId7" Type="http://schemas.openxmlformats.org/officeDocument/2006/relationships/diagramQuickStyle" Target="../diagrams/quickStyl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3" Type="http://schemas.openxmlformats.org/officeDocument/2006/relationships/tags" Target="../tags/tag458.xml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37.xml"/><Relationship Id="rId11" Type="http://schemas.openxmlformats.org/officeDocument/2006/relationships/slideLayout" Target="../slideLayouts/slideLayout15.xml"/><Relationship Id="rId10" Type="http://schemas.openxmlformats.org/officeDocument/2006/relationships/tags" Target="../tags/tag459.xml"/><Relationship Id="rId1" Type="http://schemas.openxmlformats.org/officeDocument/2006/relationships/tags" Target="../tags/tag457.xml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tags" Target="../tags/tag465.xml"/><Relationship Id="rId8" Type="http://schemas.openxmlformats.org/officeDocument/2006/relationships/image" Target="../media/image24.png"/><Relationship Id="rId7" Type="http://schemas.openxmlformats.org/officeDocument/2006/relationships/tags" Target="../tags/tag464.xml"/><Relationship Id="rId6" Type="http://schemas.openxmlformats.org/officeDocument/2006/relationships/tags" Target="../tags/tag463.xml"/><Relationship Id="rId5" Type="http://schemas.openxmlformats.org/officeDocument/2006/relationships/tags" Target="../tags/tag462.xml"/><Relationship Id="rId4" Type="http://schemas.openxmlformats.org/officeDocument/2006/relationships/image" Target="../media/image4.png"/><Relationship Id="rId3" Type="http://schemas.openxmlformats.org/officeDocument/2006/relationships/tags" Target="../tags/tag461.xml"/><Relationship Id="rId2" Type="http://schemas.openxmlformats.org/officeDocument/2006/relationships/image" Target="../media/image3.png"/><Relationship Id="rId14" Type="http://schemas.openxmlformats.org/officeDocument/2006/relationships/slideLayout" Target="../slideLayouts/slideLayout15.xml"/><Relationship Id="rId13" Type="http://schemas.openxmlformats.org/officeDocument/2006/relationships/tags" Target="../tags/tag469.xml"/><Relationship Id="rId12" Type="http://schemas.openxmlformats.org/officeDocument/2006/relationships/tags" Target="../tags/tag468.xml"/><Relationship Id="rId11" Type="http://schemas.openxmlformats.org/officeDocument/2006/relationships/tags" Target="../tags/tag467.xml"/><Relationship Id="rId10" Type="http://schemas.openxmlformats.org/officeDocument/2006/relationships/tags" Target="../tags/tag466.xml"/><Relationship Id="rId1" Type="http://schemas.openxmlformats.org/officeDocument/2006/relationships/tags" Target="../tags/tag460.xml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tags" Target="../tags/tag473.xml"/><Relationship Id="rId7" Type="http://schemas.openxmlformats.org/officeDocument/2006/relationships/image" Target="../media/image26.png"/><Relationship Id="rId6" Type="http://schemas.openxmlformats.org/officeDocument/2006/relationships/tags" Target="../tags/tag472.xml"/><Relationship Id="rId5" Type="http://schemas.openxmlformats.org/officeDocument/2006/relationships/image" Target="../media/image25.png"/><Relationship Id="rId4" Type="http://schemas.openxmlformats.org/officeDocument/2006/relationships/image" Target="../media/image4.png"/><Relationship Id="rId3" Type="http://schemas.openxmlformats.org/officeDocument/2006/relationships/tags" Target="../tags/tag471.xml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15.xml"/><Relationship Id="rId10" Type="http://schemas.openxmlformats.org/officeDocument/2006/relationships/tags" Target="../tags/tag474.xml"/><Relationship Id="rId1" Type="http://schemas.openxmlformats.org/officeDocument/2006/relationships/tags" Target="../tags/tag470.xml"/></Relationships>
</file>

<file path=ppt/slides/_rels/slide66.xml.rels><?xml version="1.0" encoding="UTF-8" standalone="yes"?>
<Relationships xmlns="http://schemas.openxmlformats.org/package/2006/relationships"><Relationship Id="rId9" Type="http://schemas.openxmlformats.org/officeDocument/2006/relationships/tags" Target="../tags/tag480.xml"/><Relationship Id="rId8" Type="http://schemas.openxmlformats.org/officeDocument/2006/relationships/tags" Target="../tags/tag479.xml"/><Relationship Id="rId7" Type="http://schemas.openxmlformats.org/officeDocument/2006/relationships/tags" Target="../tags/tag478.xml"/><Relationship Id="rId6" Type="http://schemas.openxmlformats.org/officeDocument/2006/relationships/tags" Target="../tags/tag477.xml"/><Relationship Id="rId5" Type="http://schemas.openxmlformats.org/officeDocument/2006/relationships/image" Target="../media/image28.png"/><Relationship Id="rId4" Type="http://schemas.openxmlformats.org/officeDocument/2006/relationships/image" Target="../media/image4.png"/><Relationship Id="rId3" Type="http://schemas.openxmlformats.org/officeDocument/2006/relationships/tags" Target="../tags/tag476.xml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15.xml"/><Relationship Id="rId10" Type="http://schemas.openxmlformats.org/officeDocument/2006/relationships/tags" Target="../tags/tag481.xml"/><Relationship Id="rId1" Type="http://schemas.openxmlformats.org/officeDocument/2006/relationships/tags" Target="../tags/tag475.xml"/></Relationships>
</file>

<file path=ppt/slides/_rels/slide67.xml.rels><?xml version="1.0" encoding="UTF-8" standalone="yes"?>
<Relationships xmlns="http://schemas.openxmlformats.org/package/2006/relationships"><Relationship Id="rId9" Type="http://schemas.openxmlformats.org/officeDocument/2006/relationships/tags" Target="../tags/tag487.xml"/><Relationship Id="rId8" Type="http://schemas.openxmlformats.org/officeDocument/2006/relationships/tags" Target="../tags/tag486.xml"/><Relationship Id="rId7" Type="http://schemas.openxmlformats.org/officeDocument/2006/relationships/tags" Target="../tags/tag485.xml"/><Relationship Id="rId6" Type="http://schemas.openxmlformats.org/officeDocument/2006/relationships/tags" Target="../tags/tag484.xml"/><Relationship Id="rId5" Type="http://schemas.openxmlformats.org/officeDocument/2006/relationships/image" Target="../media/image29.png"/><Relationship Id="rId4" Type="http://schemas.openxmlformats.org/officeDocument/2006/relationships/image" Target="../media/image4.png"/><Relationship Id="rId3" Type="http://schemas.openxmlformats.org/officeDocument/2006/relationships/tags" Target="../tags/tag483.xml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15.xml"/><Relationship Id="rId12" Type="http://schemas.openxmlformats.org/officeDocument/2006/relationships/tags" Target="../tags/tag490.xml"/><Relationship Id="rId11" Type="http://schemas.openxmlformats.org/officeDocument/2006/relationships/tags" Target="../tags/tag489.xml"/><Relationship Id="rId10" Type="http://schemas.openxmlformats.org/officeDocument/2006/relationships/tags" Target="../tags/tag488.xml"/><Relationship Id="rId1" Type="http://schemas.openxmlformats.org/officeDocument/2006/relationships/tags" Target="../tags/tag482.xml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tags" Target="../tags/tag494.xml"/><Relationship Id="rId6" Type="http://schemas.openxmlformats.org/officeDocument/2006/relationships/tags" Target="../tags/tag493.xml"/><Relationship Id="rId5" Type="http://schemas.openxmlformats.org/officeDocument/2006/relationships/image" Target="../media/image30.png"/><Relationship Id="rId4" Type="http://schemas.openxmlformats.org/officeDocument/2006/relationships/image" Target="../media/image4.png"/><Relationship Id="rId3" Type="http://schemas.openxmlformats.org/officeDocument/2006/relationships/tags" Target="../tags/tag492.xml"/><Relationship Id="rId2" Type="http://schemas.openxmlformats.org/officeDocument/2006/relationships/image" Target="../media/image3.png"/><Relationship Id="rId15" Type="http://schemas.openxmlformats.org/officeDocument/2006/relationships/slideLayout" Target="../slideLayouts/slideLayout15.xml"/><Relationship Id="rId14" Type="http://schemas.openxmlformats.org/officeDocument/2006/relationships/tags" Target="../tags/tag498.xml"/><Relationship Id="rId13" Type="http://schemas.openxmlformats.org/officeDocument/2006/relationships/tags" Target="../tags/tag497.xml"/><Relationship Id="rId12" Type="http://schemas.openxmlformats.org/officeDocument/2006/relationships/tags" Target="../tags/tag496.xml"/><Relationship Id="rId11" Type="http://schemas.openxmlformats.org/officeDocument/2006/relationships/image" Target="../media/image33.png"/><Relationship Id="rId10" Type="http://schemas.openxmlformats.org/officeDocument/2006/relationships/tags" Target="../tags/tag495.xml"/><Relationship Id="rId1" Type="http://schemas.openxmlformats.org/officeDocument/2006/relationships/tags" Target="../tags/tag491.xml"/></Relationships>
</file>

<file path=ppt/slides/_rels/slide69.xml.rels><?xml version="1.0" encoding="UTF-8" standalone="yes"?>
<Relationships xmlns="http://schemas.openxmlformats.org/package/2006/relationships"><Relationship Id="rId9" Type="http://schemas.openxmlformats.org/officeDocument/2006/relationships/tags" Target="../tags/tag503.xml"/><Relationship Id="rId8" Type="http://schemas.openxmlformats.org/officeDocument/2006/relationships/tags" Target="../tags/tag502.xml"/><Relationship Id="rId7" Type="http://schemas.openxmlformats.org/officeDocument/2006/relationships/tags" Target="../tags/tag50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png"/><Relationship Id="rId3" Type="http://schemas.openxmlformats.org/officeDocument/2006/relationships/tags" Target="../tags/tag500.xml"/><Relationship Id="rId24" Type="http://schemas.openxmlformats.org/officeDocument/2006/relationships/slideLayout" Target="../slideLayouts/slideLayout15.xml"/><Relationship Id="rId23" Type="http://schemas.openxmlformats.org/officeDocument/2006/relationships/tags" Target="../tags/tag512.xml"/><Relationship Id="rId22" Type="http://schemas.openxmlformats.org/officeDocument/2006/relationships/tags" Target="../tags/tag511.xml"/><Relationship Id="rId21" Type="http://schemas.openxmlformats.org/officeDocument/2006/relationships/tags" Target="../tags/tag510.xml"/><Relationship Id="rId20" Type="http://schemas.openxmlformats.org/officeDocument/2006/relationships/tags" Target="../tags/tag509.xml"/><Relationship Id="rId2" Type="http://schemas.openxmlformats.org/officeDocument/2006/relationships/image" Target="../media/image3.png"/><Relationship Id="rId19" Type="http://schemas.openxmlformats.org/officeDocument/2006/relationships/image" Target="../media/image40.png"/><Relationship Id="rId18" Type="http://schemas.openxmlformats.org/officeDocument/2006/relationships/tags" Target="../tags/tag508.xml"/><Relationship Id="rId17" Type="http://schemas.openxmlformats.org/officeDocument/2006/relationships/tags" Target="../tags/tag507.xml"/><Relationship Id="rId16" Type="http://schemas.openxmlformats.org/officeDocument/2006/relationships/tags" Target="../tags/tag506.xml"/><Relationship Id="rId15" Type="http://schemas.openxmlformats.org/officeDocument/2006/relationships/image" Target="../media/image39.png"/><Relationship Id="rId14" Type="http://schemas.openxmlformats.org/officeDocument/2006/relationships/image" Target="../media/image38.png"/><Relationship Id="rId13" Type="http://schemas.openxmlformats.org/officeDocument/2006/relationships/image" Target="../media/image37.png"/><Relationship Id="rId12" Type="http://schemas.openxmlformats.org/officeDocument/2006/relationships/image" Target="../media/image36.png"/><Relationship Id="rId11" Type="http://schemas.openxmlformats.org/officeDocument/2006/relationships/tags" Target="../tags/tag505.xml"/><Relationship Id="rId10" Type="http://schemas.openxmlformats.org/officeDocument/2006/relationships/tags" Target="../tags/tag504.xml"/><Relationship Id="rId1" Type="http://schemas.openxmlformats.org/officeDocument/2006/relationships/tags" Target="../tags/tag49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image" Target="../media/image8.png"/><Relationship Id="rId5" Type="http://schemas.openxmlformats.org/officeDocument/2006/relationships/tags" Target="../tags/tag187.xml"/><Relationship Id="rId4" Type="http://schemas.openxmlformats.org/officeDocument/2006/relationships/image" Target="../media/image4.png"/><Relationship Id="rId3" Type="http://schemas.openxmlformats.org/officeDocument/2006/relationships/tags" Target="../tags/tag186.xml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7.xml"/><Relationship Id="rId1" Type="http://schemas.openxmlformats.org/officeDocument/2006/relationships/tags" Target="../tags/tag185.xml"/></Relationships>
</file>

<file path=ppt/slides/_rels/slide70.xml.rels><?xml version="1.0" encoding="UTF-8" standalone="yes"?>
<Relationships xmlns="http://schemas.openxmlformats.org/package/2006/relationships"><Relationship Id="rId9" Type="http://schemas.openxmlformats.org/officeDocument/2006/relationships/tags" Target="../tags/tag517.xml"/><Relationship Id="rId8" Type="http://schemas.openxmlformats.org/officeDocument/2006/relationships/tags" Target="../tags/tag516.xml"/><Relationship Id="rId7" Type="http://schemas.openxmlformats.org/officeDocument/2006/relationships/tags" Target="../tags/tag51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.png"/><Relationship Id="rId3" Type="http://schemas.openxmlformats.org/officeDocument/2006/relationships/tags" Target="../tags/tag514.xml"/><Relationship Id="rId21" Type="http://schemas.openxmlformats.org/officeDocument/2006/relationships/slideLayout" Target="../slideLayouts/slideLayout15.xml"/><Relationship Id="rId20" Type="http://schemas.openxmlformats.org/officeDocument/2006/relationships/tags" Target="../tags/tag525.xml"/><Relationship Id="rId2" Type="http://schemas.openxmlformats.org/officeDocument/2006/relationships/image" Target="../media/image3.png"/><Relationship Id="rId19" Type="http://schemas.openxmlformats.org/officeDocument/2006/relationships/tags" Target="../tags/tag524.xml"/><Relationship Id="rId18" Type="http://schemas.openxmlformats.org/officeDocument/2006/relationships/tags" Target="../tags/tag523.xml"/><Relationship Id="rId17" Type="http://schemas.openxmlformats.org/officeDocument/2006/relationships/image" Target="../media/image45.png"/><Relationship Id="rId16" Type="http://schemas.openxmlformats.org/officeDocument/2006/relationships/tags" Target="../tags/tag522.xml"/><Relationship Id="rId15" Type="http://schemas.openxmlformats.org/officeDocument/2006/relationships/tags" Target="../tags/tag521.xml"/><Relationship Id="rId14" Type="http://schemas.openxmlformats.org/officeDocument/2006/relationships/image" Target="../media/image44.png"/><Relationship Id="rId13" Type="http://schemas.openxmlformats.org/officeDocument/2006/relationships/tags" Target="../tags/tag520.xml"/><Relationship Id="rId12" Type="http://schemas.openxmlformats.org/officeDocument/2006/relationships/tags" Target="../tags/tag519.xml"/><Relationship Id="rId11" Type="http://schemas.openxmlformats.org/officeDocument/2006/relationships/image" Target="../media/image43.png"/><Relationship Id="rId10" Type="http://schemas.openxmlformats.org/officeDocument/2006/relationships/tags" Target="../tags/tag518.xml"/><Relationship Id="rId1" Type="http://schemas.openxmlformats.org/officeDocument/2006/relationships/tags" Target="../tags/tag513.xml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tags" Target="../tags/tag530.xml"/><Relationship Id="rId8" Type="http://schemas.openxmlformats.org/officeDocument/2006/relationships/tags" Target="../tags/tag529.xml"/><Relationship Id="rId7" Type="http://schemas.openxmlformats.org/officeDocument/2006/relationships/tags" Target="../tags/tag52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.png"/><Relationship Id="rId3" Type="http://schemas.openxmlformats.org/officeDocument/2006/relationships/tags" Target="../tags/tag527.xml"/><Relationship Id="rId2" Type="http://schemas.openxmlformats.org/officeDocument/2006/relationships/image" Target="../media/image3.png"/><Relationship Id="rId15" Type="http://schemas.openxmlformats.org/officeDocument/2006/relationships/slideLayout" Target="../slideLayouts/slideLayout15.xml"/><Relationship Id="rId14" Type="http://schemas.openxmlformats.org/officeDocument/2006/relationships/tags" Target="../tags/tag535.xml"/><Relationship Id="rId13" Type="http://schemas.openxmlformats.org/officeDocument/2006/relationships/tags" Target="../tags/tag534.xml"/><Relationship Id="rId12" Type="http://schemas.openxmlformats.org/officeDocument/2006/relationships/tags" Target="../tags/tag533.xml"/><Relationship Id="rId11" Type="http://schemas.openxmlformats.org/officeDocument/2006/relationships/tags" Target="../tags/tag532.xml"/><Relationship Id="rId10" Type="http://schemas.openxmlformats.org/officeDocument/2006/relationships/tags" Target="../tags/tag531.xml"/><Relationship Id="rId1" Type="http://schemas.openxmlformats.org/officeDocument/2006/relationships/tags" Target="../tags/tag526.xml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tags" Target="../tags/tag541.xml"/><Relationship Id="rId8" Type="http://schemas.openxmlformats.org/officeDocument/2006/relationships/tags" Target="../tags/tag540.xml"/><Relationship Id="rId7" Type="http://schemas.openxmlformats.org/officeDocument/2006/relationships/tags" Target="../tags/tag539.xml"/><Relationship Id="rId6" Type="http://schemas.openxmlformats.org/officeDocument/2006/relationships/tags" Target="../tags/tag538.xml"/><Relationship Id="rId5" Type="http://schemas.openxmlformats.org/officeDocument/2006/relationships/image" Target="../media/image48.png"/><Relationship Id="rId4" Type="http://schemas.openxmlformats.org/officeDocument/2006/relationships/image" Target="../media/image4.png"/><Relationship Id="rId3" Type="http://schemas.openxmlformats.org/officeDocument/2006/relationships/tags" Target="../tags/tag537.xml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1" Type="http://schemas.openxmlformats.org/officeDocument/2006/relationships/tags" Target="../tags/tag536.xml"/></Relationships>
</file>

<file path=ppt/slides/_rels/slide73.xml.rels><?xml version="1.0" encoding="UTF-8" standalone="yes"?>
<Relationships xmlns="http://schemas.openxmlformats.org/package/2006/relationships"><Relationship Id="rId9" Type="http://schemas.openxmlformats.org/officeDocument/2006/relationships/tags" Target="../tags/tag547.xml"/><Relationship Id="rId8" Type="http://schemas.openxmlformats.org/officeDocument/2006/relationships/tags" Target="../tags/tag546.xml"/><Relationship Id="rId7" Type="http://schemas.openxmlformats.org/officeDocument/2006/relationships/tags" Target="../tags/tag545.xml"/><Relationship Id="rId6" Type="http://schemas.openxmlformats.org/officeDocument/2006/relationships/tags" Target="../tags/tag544.xml"/><Relationship Id="rId5" Type="http://schemas.openxmlformats.org/officeDocument/2006/relationships/image" Target="../media/image49.png"/><Relationship Id="rId4" Type="http://schemas.openxmlformats.org/officeDocument/2006/relationships/image" Target="../media/image4.png"/><Relationship Id="rId3" Type="http://schemas.openxmlformats.org/officeDocument/2006/relationships/tags" Target="../tags/tag543.xml"/><Relationship Id="rId2" Type="http://schemas.openxmlformats.org/officeDocument/2006/relationships/image" Target="../media/image3.png"/><Relationship Id="rId15" Type="http://schemas.openxmlformats.org/officeDocument/2006/relationships/slideLayout" Target="../slideLayouts/slideLayout15.xml"/><Relationship Id="rId14" Type="http://schemas.openxmlformats.org/officeDocument/2006/relationships/tags" Target="../tags/tag551.xml"/><Relationship Id="rId13" Type="http://schemas.openxmlformats.org/officeDocument/2006/relationships/tags" Target="../tags/tag550.xml"/><Relationship Id="rId12" Type="http://schemas.openxmlformats.org/officeDocument/2006/relationships/tags" Target="../tags/tag549.xml"/><Relationship Id="rId11" Type="http://schemas.openxmlformats.org/officeDocument/2006/relationships/tags" Target="../tags/tag548.xml"/><Relationship Id="rId10" Type="http://schemas.openxmlformats.org/officeDocument/2006/relationships/image" Target="../media/image50.png"/><Relationship Id="rId1" Type="http://schemas.openxmlformats.org/officeDocument/2006/relationships/tags" Target="../tags/tag542.xml"/></Relationships>
</file>

<file path=ppt/slides/_rels/slide74.xml.rels><?xml version="1.0" encoding="UTF-8" standalone="yes"?>
<Relationships xmlns="http://schemas.openxmlformats.org/package/2006/relationships"><Relationship Id="rId9" Type="http://schemas.microsoft.com/office/2007/relationships/diagramDrawing" Target="../diagrams/drawing2.xml"/><Relationship Id="rId8" Type="http://schemas.openxmlformats.org/officeDocument/2006/relationships/diagramColors" Target="../diagrams/colors2.xml"/><Relationship Id="rId7" Type="http://schemas.openxmlformats.org/officeDocument/2006/relationships/diagramQuickStyle" Target="../diagrams/quickStyle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3" Type="http://schemas.openxmlformats.org/officeDocument/2006/relationships/tags" Target="../tags/tag553.xml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38.xml"/><Relationship Id="rId11" Type="http://schemas.openxmlformats.org/officeDocument/2006/relationships/slideLayout" Target="../slideLayouts/slideLayout15.xml"/><Relationship Id="rId10" Type="http://schemas.openxmlformats.org/officeDocument/2006/relationships/tags" Target="../tags/tag554.xml"/><Relationship Id="rId1" Type="http://schemas.openxmlformats.org/officeDocument/2006/relationships/tags" Target="../tags/tag552.xml"/></Relationships>
</file>

<file path=ppt/slides/_rels/slide75.xml.rels><?xml version="1.0" encoding="UTF-8" standalone="yes"?>
<Relationships xmlns="http://schemas.openxmlformats.org/package/2006/relationships"><Relationship Id="rId9" Type="http://schemas.openxmlformats.org/officeDocument/2006/relationships/tags" Target="../tags/tag560.xml"/><Relationship Id="rId8" Type="http://schemas.openxmlformats.org/officeDocument/2006/relationships/tags" Target="../tags/tag559.xml"/><Relationship Id="rId7" Type="http://schemas.openxmlformats.org/officeDocument/2006/relationships/tags" Target="../tags/tag558.xml"/><Relationship Id="rId6" Type="http://schemas.openxmlformats.org/officeDocument/2006/relationships/tags" Target="../tags/tag557.xml"/><Relationship Id="rId5" Type="http://schemas.openxmlformats.org/officeDocument/2006/relationships/image" Target="../media/image51.png"/><Relationship Id="rId4" Type="http://schemas.openxmlformats.org/officeDocument/2006/relationships/image" Target="../media/image4.png"/><Relationship Id="rId3" Type="http://schemas.openxmlformats.org/officeDocument/2006/relationships/tags" Target="../tags/tag556.xml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15.xml"/><Relationship Id="rId12" Type="http://schemas.openxmlformats.org/officeDocument/2006/relationships/tags" Target="../tags/tag563.xml"/><Relationship Id="rId11" Type="http://schemas.openxmlformats.org/officeDocument/2006/relationships/tags" Target="../tags/tag562.xml"/><Relationship Id="rId10" Type="http://schemas.openxmlformats.org/officeDocument/2006/relationships/tags" Target="../tags/tag561.xml"/><Relationship Id="rId1" Type="http://schemas.openxmlformats.org/officeDocument/2006/relationships/tags" Target="../tags/tag555.xml"/></Relationships>
</file>

<file path=ppt/slides/_rels/slide76.xml.rels><?xml version="1.0" encoding="UTF-8" standalone="yes"?>
<Relationships xmlns="http://schemas.openxmlformats.org/package/2006/relationships"><Relationship Id="rId9" Type="http://schemas.openxmlformats.org/officeDocument/2006/relationships/tags" Target="../tags/tag568.xml"/><Relationship Id="rId8" Type="http://schemas.openxmlformats.org/officeDocument/2006/relationships/tags" Target="../tags/tag567.xml"/><Relationship Id="rId7" Type="http://schemas.openxmlformats.org/officeDocument/2006/relationships/image" Target="../media/image27.png"/><Relationship Id="rId6" Type="http://schemas.openxmlformats.org/officeDocument/2006/relationships/tags" Target="../tags/tag566.xml"/><Relationship Id="rId5" Type="http://schemas.openxmlformats.org/officeDocument/2006/relationships/image" Target="../media/image52.png"/><Relationship Id="rId4" Type="http://schemas.openxmlformats.org/officeDocument/2006/relationships/image" Target="../media/image4.png"/><Relationship Id="rId3" Type="http://schemas.openxmlformats.org/officeDocument/2006/relationships/tags" Target="../tags/tag565.xml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15.xml"/><Relationship Id="rId12" Type="http://schemas.openxmlformats.org/officeDocument/2006/relationships/tags" Target="../tags/tag571.xml"/><Relationship Id="rId11" Type="http://schemas.openxmlformats.org/officeDocument/2006/relationships/tags" Target="../tags/tag570.xml"/><Relationship Id="rId10" Type="http://schemas.openxmlformats.org/officeDocument/2006/relationships/tags" Target="../tags/tag569.xml"/><Relationship Id="rId1" Type="http://schemas.openxmlformats.org/officeDocument/2006/relationships/tags" Target="../tags/tag564.xml"/></Relationships>
</file>

<file path=ppt/slides/_rels/slide7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8" Type="http://schemas.openxmlformats.org/officeDocument/2006/relationships/image" Target="../media/image54.png"/><Relationship Id="rId7" Type="http://schemas.openxmlformats.org/officeDocument/2006/relationships/tags" Target="../tags/tag575.xml"/><Relationship Id="rId6" Type="http://schemas.openxmlformats.org/officeDocument/2006/relationships/tags" Target="../tags/tag574.xml"/><Relationship Id="rId5" Type="http://schemas.openxmlformats.org/officeDocument/2006/relationships/image" Target="../media/image53.png"/><Relationship Id="rId4" Type="http://schemas.openxmlformats.org/officeDocument/2006/relationships/image" Target="../media/image4.png"/><Relationship Id="rId3" Type="http://schemas.openxmlformats.org/officeDocument/2006/relationships/tags" Target="../tags/tag573.xml"/><Relationship Id="rId2" Type="http://schemas.openxmlformats.org/officeDocument/2006/relationships/image" Target="../media/image3.png"/><Relationship Id="rId15" Type="http://schemas.openxmlformats.org/officeDocument/2006/relationships/slideLayout" Target="../slideLayouts/slideLayout15.xml"/><Relationship Id="rId14" Type="http://schemas.openxmlformats.org/officeDocument/2006/relationships/tags" Target="../tags/tag579.xml"/><Relationship Id="rId13" Type="http://schemas.openxmlformats.org/officeDocument/2006/relationships/tags" Target="../tags/tag578.xml"/><Relationship Id="rId12" Type="http://schemas.openxmlformats.org/officeDocument/2006/relationships/image" Target="../media/image56.png"/><Relationship Id="rId11" Type="http://schemas.openxmlformats.org/officeDocument/2006/relationships/tags" Target="../tags/tag577.xml"/><Relationship Id="rId10" Type="http://schemas.openxmlformats.org/officeDocument/2006/relationships/tags" Target="../tags/tag576.xml"/><Relationship Id="rId1" Type="http://schemas.openxmlformats.org/officeDocument/2006/relationships/tags" Target="../tags/tag572.xml"/></Relationships>
</file>

<file path=ppt/slides/_rels/slide78.xml.rels><?xml version="1.0" encoding="UTF-8" standalone="yes"?>
<Relationships xmlns="http://schemas.openxmlformats.org/package/2006/relationships"><Relationship Id="rId9" Type="http://schemas.openxmlformats.org/officeDocument/2006/relationships/tags" Target="../tags/tag583.xml"/><Relationship Id="rId8" Type="http://schemas.openxmlformats.org/officeDocument/2006/relationships/tags" Target="../tags/tag582.xml"/><Relationship Id="rId7" Type="http://schemas.openxmlformats.org/officeDocument/2006/relationships/image" Target="../media/image59.png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.png"/><Relationship Id="rId3" Type="http://schemas.openxmlformats.org/officeDocument/2006/relationships/tags" Target="../tags/tag581.xml"/><Relationship Id="rId2" Type="http://schemas.openxmlformats.org/officeDocument/2006/relationships/image" Target="../media/image3.png"/><Relationship Id="rId18" Type="http://schemas.openxmlformats.org/officeDocument/2006/relationships/slideLayout" Target="../slideLayouts/slideLayout15.xml"/><Relationship Id="rId17" Type="http://schemas.openxmlformats.org/officeDocument/2006/relationships/tags" Target="../tags/tag591.xml"/><Relationship Id="rId16" Type="http://schemas.openxmlformats.org/officeDocument/2006/relationships/tags" Target="../tags/tag590.xml"/><Relationship Id="rId15" Type="http://schemas.openxmlformats.org/officeDocument/2006/relationships/tags" Target="../tags/tag589.xml"/><Relationship Id="rId14" Type="http://schemas.openxmlformats.org/officeDocument/2006/relationships/tags" Target="../tags/tag588.xml"/><Relationship Id="rId13" Type="http://schemas.openxmlformats.org/officeDocument/2006/relationships/tags" Target="../tags/tag587.xml"/><Relationship Id="rId12" Type="http://schemas.openxmlformats.org/officeDocument/2006/relationships/tags" Target="../tags/tag586.xml"/><Relationship Id="rId11" Type="http://schemas.openxmlformats.org/officeDocument/2006/relationships/tags" Target="../tags/tag585.xml"/><Relationship Id="rId10" Type="http://schemas.openxmlformats.org/officeDocument/2006/relationships/tags" Target="../tags/tag584.xml"/><Relationship Id="rId1" Type="http://schemas.openxmlformats.org/officeDocument/2006/relationships/tags" Target="../tags/tag580.xml"/></Relationships>
</file>

<file path=ppt/slides/_rels/slide79.xml.rels><?xml version="1.0" encoding="UTF-8" standalone="yes"?>
<Relationships xmlns="http://schemas.openxmlformats.org/package/2006/relationships"><Relationship Id="rId9" Type="http://schemas.openxmlformats.org/officeDocument/2006/relationships/tags" Target="../tags/tag596.xml"/><Relationship Id="rId8" Type="http://schemas.openxmlformats.org/officeDocument/2006/relationships/image" Target="../media/image60.png"/><Relationship Id="rId7" Type="http://schemas.openxmlformats.org/officeDocument/2006/relationships/tags" Target="../tags/tag595.xml"/><Relationship Id="rId6" Type="http://schemas.openxmlformats.org/officeDocument/2006/relationships/tags" Target="../tags/tag594.xml"/><Relationship Id="rId5" Type="http://schemas.openxmlformats.org/officeDocument/2006/relationships/image" Target="../media/image57.png"/><Relationship Id="rId4" Type="http://schemas.openxmlformats.org/officeDocument/2006/relationships/image" Target="../media/image4.png"/><Relationship Id="rId3" Type="http://schemas.openxmlformats.org/officeDocument/2006/relationships/tags" Target="../tags/tag593.xml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15.xml"/><Relationship Id="rId12" Type="http://schemas.openxmlformats.org/officeDocument/2006/relationships/tags" Target="../tags/tag599.xml"/><Relationship Id="rId11" Type="http://schemas.openxmlformats.org/officeDocument/2006/relationships/tags" Target="../tags/tag598.xml"/><Relationship Id="rId10" Type="http://schemas.openxmlformats.org/officeDocument/2006/relationships/tags" Target="../tags/tag597.xml"/><Relationship Id="rId1" Type="http://schemas.openxmlformats.org/officeDocument/2006/relationships/tags" Target="../tags/tag59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image" Target="../media/image1.png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image" Target="../media/image4.png"/><Relationship Id="rId3" Type="http://schemas.openxmlformats.org/officeDocument/2006/relationships/tags" Target="../tags/tag191.xml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15.xml"/><Relationship Id="rId1" Type="http://schemas.openxmlformats.org/officeDocument/2006/relationships/tags" Target="../tags/tag190.xml"/></Relationships>
</file>

<file path=ppt/slides/_rels/slide80.xml.rels><?xml version="1.0" encoding="UTF-8" standalone="yes"?>
<Relationships xmlns="http://schemas.openxmlformats.org/package/2006/relationships"><Relationship Id="rId9" Type="http://schemas.openxmlformats.org/officeDocument/2006/relationships/tags" Target="../tags/tag605.xml"/><Relationship Id="rId8" Type="http://schemas.openxmlformats.org/officeDocument/2006/relationships/tags" Target="../tags/tag604.xml"/><Relationship Id="rId7" Type="http://schemas.openxmlformats.org/officeDocument/2006/relationships/tags" Target="../tags/tag603.xml"/><Relationship Id="rId6" Type="http://schemas.openxmlformats.org/officeDocument/2006/relationships/tags" Target="../tags/tag602.xml"/><Relationship Id="rId5" Type="http://schemas.openxmlformats.org/officeDocument/2006/relationships/image" Target="../media/image61.png"/><Relationship Id="rId4" Type="http://schemas.openxmlformats.org/officeDocument/2006/relationships/image" Target="../media/image4.png"/><Relationship Id="rId3" Type="http://schemas.openxmlformats.org/officeDocument/2006/relationships/tags" Target="../tags/tag601.xml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1" Type="http://schemas.openxmlformats.org/officeDocument/2006/relationships/tags" Target="../tags/tag600.xml"/></Relationships>
</file>

<file path=ppt/slides/_rels/slide81.xml.rels><?xml version="1.0" encoding="UTF-8" standalone="yes"?>
<Relationships xmlns="http://schemas.openxmlformats.org/package/2006/relationships"><Relationship Id="rId9" Type="http://schemas.openxmlformats.org/officeDocument/2006/relationships/tags" Target="../tags/tag610.xml"/><Relationship Id="rId8" Type="http://schemas.openxmlformats.org/officeDocument/2006/relationships/tags" Target="../tags/tag609.xml"/><Relationship Id="rId7" Type="http://schemas.openxmlformats.org/officeDocument/2006/relationships/tags" Target="../tags/tag60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4.png"/><Relationship Id="rId3" Type="http://schemas.openxmlformats.org/officeDocument/2006/relationships/tags" Target="../tags/tag607.xml"/><Relationship Id="rId2" Type="http://schemas.openxmlformats.org/officeDocument/2006/relationships/image" Target="../media/image3.png"/><Relationship Id="rId12" Type="http://schemas.openxmlformats.org/officeDocument/2006/relationships/slideLayout" Target="../slideLayouts/slideLayout15.xml"/><Relationship Id="rId11" Type="http://schemas.openxmlformats.org/officeDocument/2006/relationships/tags" Target="../tags/tag612.xml"/><Relationship Id="rId10" Type="http://schemas.openxmlformats.org/officeDocument/2006/relationships/tags" Target="../tags/tag611.xml"/><Relationship Id="rId1" Type="http://schemas.openxmlformats.org/officeDocument/2006/relationships/tags" Target="../tags/tag606.xml"/></Relationships>
</file>

<file path=ppt/slides/_rels/slide82.xml.rels><?xml version="1.0" encoding="UTF-8" standalone="yes"?>
<Relationships xmlns="http://schemas.openxmlformats.org/package/2006/relationships"><Relationship Id="rId9" Type="http://schemas.microsoft.com/office/2007/relationships/diagramDrawing" Target="../diagrams/drawing3.xml"/><Relationship Id="rId8" Type="http://schemas.openxmlformats.org/officeDocument/2006/relationships/diagramColors" Target="../diagrams/colors3.xml"/><Relationship Id="rId7" Type="http://schemas.openxmlformats.org/officeDocument/2006/relationships/diagramQuickStyle" Target="../diagrams/quickStyle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3" Type="http://schemas.openxmlformats.org/officeDocument/2006/relationships/tags" Target="../tags/tag614.xml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15.xml"/><Relationship Id="rId10" Type="http://schemas.openxmlformats.org/officeDocument/2006/relationships/tags" Target="../tags/tag615.xml"/><Relationship Id="rId1" Type="http://schemas.openxmlformats.org/officeDocument/2006/relationships/tags" Target="../tags/tag613.xml"/></Relationships>
</file>

<file path=ppt/slides/_rels/slide83.xml.rels><?xml version="1.0" encoding="UTF-8" standalone="yes"?>
<Relationships xmlns="http://schemas.openxmlformats.org/package/2006/relationships"><Relationship Id="rId9" Type="http://schemas.openxmlformats.org/officeDocument/2006/relationships/tags" Target="../tags/tag621.xml"/><Relationship Id="rId8" Type="http://schemas.openxmlformats.org/officeDocument/2006/relationships/tags" Target="../tags/tag620.xml"/><Relationship Id="rId7" Type="http://schemas.openxmlformats.org/officeDocument/2006/relationships/tags" Target="../tags/tag619.xml"/><Relationship Id="rId6" Type="http://schemas.openxmlformats.org/officeDocument/2006/relationships/tags" Target="../tags/tag618.xml"/><Relationship Id="rId5" Type="http://schemas.openxmlformats.org/officeDocument/2006/relationships/image" Target="../media/image64.png"/><Relationship Id="rId4" Type="http://schemas.openxmlformats.org/officeDocument/2006/relationships/image" Target="../media/image4.png"/><Relationship Id="rId3" Type="http://schemas.openxmlformats.org/officeDocument/2006/relationships/tags" Target="../tags/tag617.xml"/><Relationship Id="rId2" Type="http://schemas.openxmlformats.org/officeDocument/2006/relationships/image" Target="../media/image3.png"/><Relationship Id="rId18" Type="http://schemas.openxmlformats.org/officeDocument/2006/relationships/slideLayout" Target="../slideLayouts/slideLayout15.xml"/><Relationship Id="rId17" Type="http://schemas.openxmlformats.org/officeDocument/2006/relationships/tags" Target="../tags/tag627.xml"/><Relationship Id="rId16" Type="http://schemas.openxmlformats.org/officeDocument/2006/relationships/tags" Target="../tags/tag626.xml"/><Relationship Id="rId15" Type="http://schemas.openxmlformats.org/officeDocument/2006/relationships/tags" Target="../tags/tag625.xml"/><Relationship Id="rId14" Type="http://schemas.openxmlformats.org/officeDocument/2006/relationships/tags" Target="../tags/tag624.xml"/><Relationship Id="rId13" Type="http://schemas.openxmlformats.org/officeDocument/2006/relationships/image" Target="../media/image27.png"/><Relationship Id="rId12" Type="http://schemas.openxmlformats.org/officeDocument/2006/relationships/tags" Target="../tags/tag623.xml"/><Relationship Id="rId11" Type="http://schemas.openxmlformats.org/officeDocument/2006/relationships/tags" Target="../tags/tag622.xml"/><Relationship Id="rId10" Type="http://schemas.openxmlformats.org/officeDocument/2006/relationships/image" Target="../media/image65.png"/><Relationship Id="rId1" Type="http://schemas.openxmlformats.org/officeDocument/2006/relationships/tags" Target="../tags/tag616.xml"/></Relationships>
</file>

<file path=ppt/slides/_rels/slide84.xml.rels><?xml version="1.0" encoding="UTF-8" standalone="yes"?>
<Relationships xmlns="http://schemas.openxmlformats.org/package/2006/relationships"><Relationship Id="rId9" Type="http://schemas.openxmlformats.org/officeDocument/2006/relationships/tags" Target="../tags/tag632.xml"/><Relationship Id="rId8" Type="http://schemas.openxmlformats.org/officeDocument/2006/relationships/tags" Target="../tags/tag631.xml"/><Relationship Id="rId7" Type="http://schemas.openxmlformats.org/officeDocument/2006/relationships/tags" Target="../tags/tag630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4.png"/><Relationship Id="rId3" Type="http://schemas.openxmlformats.org/officeDocument/2006/relationships/tags" Target="../tags/tag629.xml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15.xml"/><Relationship Id="rId10" Type="http://schemas.openxmlformats.org/officeDocument/2006/relationships/tags" Target="../tags/tag633.xml"/><Relationship Id="rId1" Type="http://schemas.openxmlformats.org/officeDocument/2006/relationships/tags" Target="../tags/tag628.xml"/></Relationships>
</file>

<file path=ppt/slides/_rels/slide8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9.xml"/><Relationship Id="rId3" Type="http://schemas.openxmlformats.org/officeDocument/2006/relationships/slideLayout" Target="../slideLayouts/slideLayout19.xml"/><Relationship Id="rId2" Type="http://schemas.openxmlformats.org/officeDocument/2006/relationships/tags" Target="../tags/tag635.xml"/><Relationship Id="rId1" Type="http://schemas.openxmlformats.org/officeDocument/2006/relationships/tags" Target="../tags/tag63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199.xml"/><Relationship Id="rId7" Type="http://schemas.openxmlformats.org/officeDocument/2006/relationships/image" Target="../media/image1.png"/><Relationship Id="rId6" Type="http://schemas.openxmlformats.org/officeDocument/2006/relationships/image" Target="../media/image10.png"/><Relationship Id="rId5" Type="http://schemas.openxmlformats.org/officeDocument/2006/relationships/tags" Target="../tags/tag198.xml"/><Relationship Id="rId4" Type="http://schemas.openxmlformats.org/officeDocument/2006/relationships/image" Target="../media/image4.png"/><Relationship Id="rId3" Type="http://schemas.openxmlformats.org/officeDocument/2006/relationships/tags" Target="../tags/tag197.xml"/><Relationship Id="rId2" Type="http://schemas.openxmlformats.org/officeDocument/2006/relationships/image" Target="../media/image3.png"/><Relationship Id="rId1" Type="http://schemas.openxmlformats.org/officeDocument/2006/relationships/tags" Target="../tags/tag1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>
            <p:custDataLst>
              <p:tags r:id="rId1"/>
            </p:custDataLst>
          </p:nvPr>
        </p:nvSpPr>
        <p:spPr>
          <a:xfrm>
            <a:off x="8702675" y="4829176"/>
            <a:ext cx="22656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dk1"/>
                </a:solidFill>
              </a:rPr>
              <a:t>新疆师范大学计财处</a:t>
            </a:r>
            <a:endParaRPr lang="zh-CN" altLang="en-US" dirty="0">
              <a:solidFill>
                <a:schemeClr val="dk1"/>
              </a:solidFill>
            </a:endParaRPr>
          </a:p>
          <a:p>
            <a:pPr algn="l"/>
            <a:r>
              <a:rPr lang="en-US" altLang="zh-CN" dirty="0">
                <a:solidFill>
                  <a:schemeClr val="dk1"/>
                </a:solidFill>
              </a:rPr>
              <a:t>              </a:t>
            </a:r>
            <a:r>
              <a:rPr lang="zh-CN" altLang="en-US" dirty="0">
                <a:solidFill>
                  <a:schemeClr val="dk1"/>
                </a:solidFill>
              </a:rPr>
              <a:t>范梦爽</a:t>
            </a:r>
            <a:endParaRPr lang="zh-CN" altLang="en-US" dirty="0">
              <a:solidFill>
                <a:schemeClr val="dk1"/>
              </a:solidFill>
            </a:endParaRPr>
          </a:p>
          <a:p>
            <a:pPr algn="l"/>
            <a:r>
              <a:rPr lang="zh-CN" altLang="en-US" dirty="0">
                <a:solidFill>
                  <a:schemeClr val="dk1"/>
                </a:solidFill>
              </a:rPr>
              <a:t> </a:t>
            </a:r>
            <a:r>
              <a:rPr lang="en-US" altLang="zh-CN" dirty="0">
                <a:solidFill>
                  <a:schemeClr val="dk1"/>
                </a:solidFill>
              </a:rPr>
              <a:t>   </a:t>
            </a:r>
            <a:fld id="{BB962C8B-B14F-4D97-AF65-F5344CB8AC3E}" type="datetime2">
              <a:rPr lang="zh-CN" altLang="en-US" dirty="0">
                <a:solidFill>
                  <a:schemeClr val="dk1"/>
                </a:solidFill>
              </a:rPr>
            </a:fld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7" name="标题 6"/>
          <p:cNvSpPr/>
          <p:nvPr>
            <p:ph type="ctrTitle" idx="2"/>
            <p:custDataLst>
              <p:tags r:id="rId2"/>
            </p:custDataLst>
          </p:nvPr>
        </p:nvSpPr>
        <p:spPr/>
        <p:txBody>
          <a:bodyPr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6000" dirty="0">
                <a:solidFill>
                  <a:schemeClr val="accent1"/>
                </a:solidFill>
                <a:latin typeface="+mj-ea"/>
                <a:ea typeface="+mj-ea"/>
              </a:rPr>
              <a:t>科研报销规范及</a:t>
            </a:r>
            <a:br>
              <a:rPr lang="zh-CN" altLang="en-US" sz="6000" dirty="0">
                <a:solidFill>
                  <a:schemeClr val="accent1"/>
                </a:solidFill>
                <a:latin typeface="+mj-ea"/>
                <a:ea typeface="+mj-ea"/>
              </a:rPr>
            </a:br>
            <a:r>
              <a:rPr lang="zh-CN" altLang="en-US" sz="6000" dirty="0">
                <a:solidFill>
                  <a:schemeClr val="accent1"/>
                </a:solidFill>
                <a:latin typeface="+mj-ea"/>
                <a:ea typeface="+mj-ea"/>
              </a:rPr>
              <a:t>要求</a:t>
            </a:r>
            <a:endParaRPr lang="zh-CN" altLang="en-US" sz="6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idx="4294967295"/>
          </p:nvPr>
        </p:nvSpPr>
        <p:spPr>
          <a:xfrm>
            <a:off x="757555" y="1677035"/>
            <a:ext cx="4859655" cy="520065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b="1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b="1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b="1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ClrTx/>
              <a:buSzTx/>
              <a:buFont typeface="Wingdings" panose="05000000000000000000" charset="0"/>
              <a:buChar char="Ø"/>
            </a:pPr>
            <a:r>
              <a:rPr lang="zh-CN" alt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乘坐飞机、火车、汽车等公共交通工具出行</a:t>
            </a:r>
            <a:endParaRPr lang="zh-CN" altLang="en-US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algn="l">
              <a:buClrTx/>
              <a:buSzTx/>
              <a:buFont typeface="Wingdings" panose="05000000000000000000" charset="0"/>
              <a:buChar char="Ø"/>
            </a:pPr>
            <a:endParaRPr lang="zh-CN" altLang="en-US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642360" y="410845"/>
            <a:ext cx="7992110" cy="7302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pc="0" dirty="0" err="1">
                <a:solidFill>
                  <a:schemeClr val="accent1"/>
                </a:solidFill>
                <a:latin typeface="汉仪旗黑-25S" panose="00020600040101010101" charset="-122"/>
                <a:cs typeface="汉仪旗黑-25S" panose="00020600040101010101" charset="-122"/>
                <a:sym typeface="+mn-ea"/>
              </a:rPr>
              <a:t>   （1）报销必备材料</a:t>
            </a:r>
            <a:endParaRPr lang="en-US" altLang="zh-CN" spc="0" dirty="0" err="1">
              <a:solidFill>
                <a:schemeClr val="accent1"/>
              </a:solidFill>
              <a:latin typeface="汉仪旗黑-25S" panose="00020600040101010101" charset="-122"/>
              <a:cs typeface="汉仪旗黑-25S" panose="0002060004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4294967295"/>
            <p:custDataLst>
              <p:tags r:id="rId5"/>
            </p:custDataLst>
          </p:nvPr>
        </p:nvSpPr>
        <p:spPr>
          <a:xfrm>
            <a:off x="669925" y="1889760"/>
            <a:ext cx="5283200" cy="4610100"/>
          </a:xfr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lnSpc>
                <a:spcPct val="150000"/>
              </a:lnSpc>
              <a:buClrTx/>
              <a:buSzTx/>
              <a:buNone/>
            </a:pPr>
            <a:endParaRPr spc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indent="0" algn="l">
              <a:lnSpc>
                <a:spcPct val="150000"/>
              </a:lnSpc>
              <a:buClrTx/>
              <a:buSzTx/>
              <a:buFont typeface="+mj-ea"/>
              <a:buNone/>
            </a:pPr>
            <a:r>
              <a:rPr lang="zh-CN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⑤</a:t>
            </a:r>
            <a:r>
              <a:rPr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未打印机票行程单需提供增值税发票的，发票抬头须填写为“新疆师范大学”，并且在发票备注栏中需写明乘机人姓名、乘机起始点、航班号、乘机时间、公务机票编码（</a:t>
            </a:r>
            <a:r>
              <a:rPr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GP)</a:t>
            </a:r>
            <a:r>
              <a:rPr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spc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1" name="内容占位符 10" descr="image"/>
          <p:cNvPicPr>
            <a:picLocks noChangeAspect="1"/>
          </p:cNvPicPr>
          <p:nvPr>
            <p:ph sz="quarter" idx="4294967295"/>
          </p:nvPr>
        </p:nvPicPr>
        <p:blipFill>
          <a:blip r:embed="rId6"/>
          <a:stretch>
            <a:fillRect/>
          </a:stretch>
        </p:blipFill>
        <p:spPr>
          <a:xfrm>
            <a:off x="5829935" y="1565275"/>
            <a:ext cx="6129655" cy="40557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73510" y="1290509"/>
            <a:ext cx="10515600" cy="8636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pc="0" dirty="0">
                <a:solidFill>
                  <a:schemeClr val="accent1"/>
                </a:solidFill>
                <a:latin typeface="汉仪旗黑-25S" panose="00020600040101010101" charset="-122"/>
                <a:cs typeface="汉仪旗黑-25S" panose="00020600040101010101" charset="-122"/>
                <a:sym typeface="+mn-ea"/>
              </a:rPr>
              <a:t>(1)报销必备材料</a:t>
            </a:r>
            <a:endParaRPr lang="en-US" altLang="zh-CN" spc="0" dirty="0">
              <a:solidFill>
                <a:schemeClr val="accent1"/>
              </a:solidFill>
              <a:latin typeface="汉仪旗黑-25S" panose="00020600040101010101" charset="-122"/>
              <a:cs typeface="汉仪旗黑-25S" panose="0002060004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1086465" y="2263775"/>
            <a:ext cx="10515600" cy="3697287"/>
          </a:xfrm>
        </p:spPr>
        <p:txBody>
          <a:bodyPr vert="horz" lIns="91440" tIns="45720" rIns="91440" bIns="45720" rtlCol="0">
            <a:normAutofit fontScale="6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0" indent="-342900" algn="l">
              <a:lnSpc>
                <a:spcPct val="170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2900" b="1" spc="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野外租车出行</a:t>
            </a:r>
            <a:endParaRPr lang="zh-CN" altLang="en-US" sz="2900" b="1" spc="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342900" lvl="0" indent="-342900" algn="l">
              <a:lnSpc>
                <a:spcPct val="170000"/>
              </a:lnSpc>
              <a:buClrTx/>
              <a:buSzTx/>
              <a:buFont typeface="+mj-ea"/>
              <a:buAutoNum type="circleNumDbPlain"/>
            </a:pPr>
            <a:r>
              <a:rPr lang="zh-CN" altLang="en-US" sz="2900" b="1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提供与出租方签订的租车协议（协议中需写明租车的行车路线、租车起始时间及金额等关键性要素）；</a:t>
            </a:r>
            <a:endParaRPr lang="zh-CN" altLang="en-US" sz="2900" b="1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114300" lvl="0" indent="-342900" algn="l">
              <a:lnSpc>
                <a:spcPct val="170000"/>
              </a:lnSpc>
              <a:buClrTx/>
              <a:buSzTx/>
              <a:buFont typeface="+mj-ea"/>
              <a:buAutoNum type="circleNumDbPlain"/>
            </a:pPr>
            <a:r>
              <a:rPr lang="zh-CN" altLang="en-US" sz="2900" b="1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出租方驾驶证和身份证；</a:t>
            </a:r>
            <a:endParaRPr lang="zh-CN" altLang="en-US" sz="2900" b="1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114300" lvl="0" indent="-342900" algn="l">
              <a:lnSpc>
                <a:spcPct val="170000"/>
              </a:lnSpc>
              <a:buClrTx/>
              <a:buSzTx/>
              <a:buFont typeface="+mj-ea"/>
              <a:buAutoNum type="circleNumDbPlain"/>
            </a:pPr>
            <a:r>
              <a:rPr lang="zh-CN" altLang="en-US" sz="2900" b="1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住宿发票；</a:t>
            </a:r>
            <a:endParaRPr lang="zh-CN" altLang="en-US" sz="2900" b="1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114300" lvl="0" indent="-342900" algn="l">
              <a:lnSpc>
                <a:spcPct val="170000"/>
              </a:lnSpc>
              <a:buClrTx/>
              <a:buSzTx/>
              <a:buFont typeface="Wingdings" panose="05000000000000000000" pitchFamily="2" charset="2"/>
              <a:buChar char="Ø"/>
            </a:pPr>
            <a:endParaRPr lang="zh-CN" altLang="en-US" sz="2900" b="1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  <p:custDataLst>
      <p:tags r:id="rId7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1294130" y="2599055"/>
            <a:ext cx="10566400" cy="329247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0" indent="-34290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b="1" spc="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自驾车出行</a:t>
            </a:r>
            <a:endParaRPr lang="zh-CN" altLang="en-US" b="1" spc="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-457200" algn="l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altLang="en-US" b="1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汽油费发票；</a:t>
            </a:r>
            <a:endParaRPr lang="zh-CN" altLang="en-US" b="1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-457200" algn="l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altLang="en-US" b="1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住宿发票；</a:t>
            </a:r>
            <a:endParaRPr lang="zh-CN" altLang="en-US" b="1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-457200" algn="l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altLang="en-US" b="1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过路过桥费（往返或闭环线路）或ETC发票（往返或闭环线路）</a:t>
            </a:r>
            <a:r>
              <a:rPr lang="zh-CN" altLang="en-US" b="1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b="1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733897" y="967421"/>
            <a:ext cx="10515600" cy="20073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strike="noStrike" kern="1200" cap="none" spc="200" normalizeH="0" baseline="0">
                <a:solidFill>
                  <a:schemeClr val="accent1">
                    <a:lumMod val="7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320"/>
              </a:lnSpc>
            </a:pPr>
            <a:r>
              <a:rPr lang="en-US" altLang="zh-CN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(1)</a:t>
            </a:r>
            <a:r>
              <a:rPr lang="en-US" altLang="zh-CN" dirty="0" err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报销必备</a:t>
            </a:r>
            <a:r>
              <a:rPr lang="zh-CN" altLang="en-US" dirty="0" err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材料</a:t>
            </a:r>
            <a:endParaRPr lang="zh-CN" altLang="en-US" dirty="0" err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  <p:custDataLst>
      <p:tags r:id="rId7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723900" y="1658620"/>
            <a:ext cx="10917555" cy="457200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0" indent="-34290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b="1" spc="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市内交通费的报销</a:t>
            </a:r>
            <a:endParaRPr lang="zh-CN" altLang="en-US" b="1" spc="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0" lvl="0" indent="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zh-CN" altLang="en-US" b="1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定额票据的市内交通费可报销当年及上一年的票据</a:t>
            </a:r>
            <a:endParaRPr lang="zh-CN" altLang="en-US" b="1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114300" lvl="0" indent="-34290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</a:pPr>
            <a:endParaRPr lang="zh-CN" altLang="en-US" b="1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114300" lvl="0" indent="-34290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</a:pPr>
            <a:endParaRPr lang="zh-CN" altLang="en-US" b="1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图片 9" descr="image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735" y="3121660"/>
            <a:ext cx="4444365" cy="328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itle 6"/>
          <p:cNvSpPr txBox="1"/>
          <p:nvPr>
            <p:custDataLst>
              <p:tags r:id="rId7"/>
            </p:custDataLst>
          </p:nvPr>
        </p:nvSpPr>
        <p:spPr>
          <a:xfrm>
            <a:off x="6464299" y="5384880"/>
            <a:ext cx="5080000" cy="71882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20000"/>
              <a:buFont typeface="Wingdings 3" panose="05040102010807070707" charset="0"/>
              <a:buNone/>
            </a:pPr>
            <a:r>
              <a:rPr lang="zh-CN" altLang="en-US" sz="18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说明：上图中标注蓝色的地方代表此张发票为2021版的发票，依此类推</a:t>
            </a:r>
            <a:endParaRPr lang="zh-CN" altLang="en-US" sz="18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4401" y="1148235"/>
            <a:ext cx="609681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320"/>
              </a:lnSpc>
            </a:pPr>
            <a:r>
              <a:rPr lang="en-US" altLang="zh-CN" sz="3600" b="1" spc="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(1)</a:t>
            </a:r>
            <a:r>
              <a:rPr lang="en-US" altLang="zh-CN" sz="3600" b="1" spc="200" dirty="0" err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报销必备材料</a:t>
            </a:r>
            <a:endParaRPr lang="en-US" altLang="zh-CN" sz="3600" b="1" spc="200" dirty="0" err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pSp>
        <p:nvGrpSpPr>
          <p:cNvPr id="35" name="组合 34"/>
          <p:cNvGrpSpPr/>
          <p:nvPr>
            <p:custDataLst>
              <p:tags r:id="rId5"/>
            </p:custDataLst>
          </p:nvPr>
        </p:nvGrpSpPr>
        <p:grpSpPr>
          <a:xfrm>
            <a:off x="2021791" y="2509707"/>
            <a:ext cx="8405318" cy="3276577"/>
            <a:chOff x="3713" y="7218"/>
            <a:chExt cx="12392" cy="4558"/>
          </a:xfrm>
        </p:grpSpPr>
        <p:sp>
          <p:nvSpPr>
            <p:cNvPr id="36" name="圆角矩形 35"/>
            <p:cNvSpPr/>
            <p:nvPr>
              <p:custDataLst>
                <p:tags r:id="rId6"/>
              </p:custDataLst>
            </p:nvPr>
          </p:nvSpPr>
          <p:spPr>
            <a:xfrm>
              <a:off x="3713" y="8120"/>
              <a:ext cx="12392" cy="3656"/>
            </a:xfrm>
            <a:prstGeom prst="roundRect">
              <a:avLst>
                <a:gd name="adj" fmla="val 6016"/>
              </a:avLst>
            </a:prstGeom>
            <a:pattFill prst="dotGrid">
              <a:fgClr>
                <a:schemeClr val="accent1">
                  <a:lumMod val="20000"/>
                  <a:lumOff val="80000"/>
                </a:schemeClr>
              </a:fgClr>
              <a:bgClr>
                <a:schemeClr val="lt1"/>
              </a:bgClr>
            </a:pattFill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1270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7" name="组合 36"/>
            <p:cNvGrpSpPr/>
            <p:nvPr>
              <p:custDataLst>
                <p:tags r:id="rId7"/>
              </p:custDataLst>
            </p:nvPr>
          </p:nvGrpSpPr>
          <p:grpSpPr>
            <a:xfrm>
              <a:off x="9431" y="7218"/>
              <a:ext cx="956" cy="817"/>
              <a:chOff x="9122" y="2387"/>
              <a:chExt cx="956" cy="817"/>
            </a:xfrm>
          </p:grpSpPr>
          <p:sp>
            <p:nvSpPr>
              <p:cNvPr id="38" name="任意多边形 37"/>
              <p:cNvSpPr/>
              <p:nvPr>
                <p:custDataLst>
                  <p:tags r:id="rId8"/>
                </p:custDataLst>
              </p:nvPr>
            </p:nvSpPr>
            <p:spPr>
              <a:xfrm>
                <a:off x="9122" y="2450"/>
                <a:ext cx="957" cy="755"/>
              </a:xfrm>
              <a:custGeom>
                <a:avLst/>
                <a:gdLst>
                  <a:gd name="connsiteX0" fmla="*/ 0 w 957"/>
                  <a:gd name="connsiteY0" fmla="*/ 739 h 755"/>
                  <a:gd name="connsiteX1" fmla="*/ 471 w 957"/>
                  <a:gd name="connsiteY1" fmla="*/ 0 h 755"/>
                  <a:gd name="connsiteX2" fmla="*/ 957 w 957"/>
                  <a:gd name="connsiteY2" fmla="*/ 755 h 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7" h="755">
                    <a:moveTo>
                      <a:pt x="0" y="739"/>
                    </a:moveTo>
                    <a:lnTo>
                      <a:pt x="471" y="0"/>
                    </a:lnTo>
                    <a:lnTo>
                      <a:pt x="957" y="755"/>
                    </a:lnTo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椭圆 38"/>
              <p:cNvSpPr/>
              <p:nvPr>
                <p:custDataLst>
                  <p:tags r:id="rId9"/>
                </p:custDataLst>
              </p:nvPr>
            </p:nvSpPr>
            <p:spPr>
              <a:xfrm>
                <a:off x="9441" y="2387"/>
                <a:ext cx="320" cy="32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40" name="Title 6"/>
          <p:cNvSpPr txBox="1"/>
          <p:nvPr>
            <p:custDataLst>
              <p:tags r:id="rId10"/>
            </p:custDataLst>
          </p:nvPr>
        </p:nvSpPr>
        <p:spPr>
          <a:xfrm>
            <a:off x="2428699" y="3478232"/>
            <a:ext cx="6884035" cy="191960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553085" lvl="0" indent="-553085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Char char="u"/>
            </a:pPr>
            <a:r>
              <a:rPr lang="zh-CN" altLang="en-US" sz="32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科研课题差旅费，由项目负责人审批，处级干部需提供组织部开具的“销假单”。</a:t>
            </a:r>
            <a:endParaRPr lang="zh-CN" altLang="en-US" sz="32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15961" y="1339084"/>
            <a:ext cx="60960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3600" b="1" spc="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altLang="en-US" sz="3600" b="1" spc="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差旅报销审批流程</a:t>
            </a:r>
            <a:endParaRPr lang="zh-CN" altLang="en-US" sz="3600" b="1" spc="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1066748" y="1742440"/>
            <a:ext cx="10515600" cy="470916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ClrTx/>
              <a:buSzTx/>
              <a:buNone/>
            </a:pPr>
            <a:r>
              <a:rPr lang="en-US" altLang="zh-CN" b="1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①</a:t>
            </a:r>
            <a:r>
              <a:rPr lang="en-US" altLang="zh-CN" b="1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城市间交通费：按下表规定的级别乘坐对应的交通工具：</a:t>
            </a:r>
            <a:endParaRPr lang="en-US" altLang="zh-CN" b="1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0" lvl="0" algn="l">
              <a:buClrTx/>
              <a:buSzTx/>
              <a:buNone/>
            </a:pPr>
            <a:endParaRPr lang="en-US" altLang="zh-CN" b="1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0" lvl="0" algn="l">
              <a:buClrTx/>
              <a:buSzTx/>
              <a:buNone/>
            </a:pPr>
            <a:endParaRPr lang="en-US" altLang="zh-CN" b="1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6"/>
            </p:custDataLst>
          </p:nvPr>
        </p:nvGraphicFramePr>
        <p:xfrm>
          <a:off x="1125220" y="2212340"/>
          <a:ext cx="7998460" cy="44303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8290"/>
                <a:gridCol w="1208405"/>
                <a:gridCol w="2112010"/>
                <a:gridCol w="1627505"/>
                <a:gridCol w="1492250"/>
              </a:tblGrid>
              <a:tr h="317500"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项目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乘坐交通工具分级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等级标准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飞机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火车（含高铁、动车、全列软席列车</a:t>
                      </a:r>
                      <a:endParaRPr lang="en-US" altLang="en-US" sz="1600" b="0" dirty="0" err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轮船（不包括旅游船）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汽车（不含出租小汽车）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职务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966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副省级以上；院士及相当职级人员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头等舱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火车软席（软座、软卧），高铁/动车商务座，全列软席列车一等软座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一等舱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据实报销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41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厅级、教授、正高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经济舱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火车软席（软座、软卧），高铁/动车一等座，全列软席列车一等软座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二等舱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据实报销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25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处级、副教授、副高及以下</a:t>
                      </a:r>
                      <a:endParaRPr lang="en-US" altLang="en-US" sz="1600" b="0" dirty="0" err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经济舱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火车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硬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席（</a:t>
                      </a: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硬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座、</a:t>
                      </a: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硬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卧），高铁/动车二等座，全列软席列车二等软座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三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等舱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据实报销</a:t>
                      </a:r>
                      <a:endParaRPr lang="en-US" altLang="en-US" sz="1600" b="0" dirty="0" err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图片 5"/>
          <p:cNvPicPr/>
          <p:nvPr/>
        </p:nvPicPr>
        <p:blipFill>
          <a:blip r:embed="rId7"/>
          <a:stretch>
            <a:fillRect/>
          </a:stretch>
        </p:blipFill>
        <p:spPr>
          <a:xfrm>
            <a:off x="1125855" y="2211705"/>
            <a:ext cx="1562100" cy="1029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813829" y="1007259"/>
            <a:ext cx="609681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3600" b="1" spc="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lang="zh-CN" altLang="en-US" sz="3600" b="1" spc="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差旅费报销标准</a:t>
            </a:r>
            <a:endParaRPr lang="zh-CN" altLang="en-US" sz="3600" b="1" spc="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585" y="0"/>
            <a:ext cx="2963545" cy="106172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892278" y="1697698"/>
            <a:ext cx="10515600" cy="470916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ClrTx/>
              <a:buSzTx/>
              <a:buNone/>
            </a:pPr>
            <a:r>
              <a:rPr lang="zh-CN" altLang="en-US" b="1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②住宿费：在标准上限以内凭发票据实报销，具体标准如下表：</a:t>
            </a:r>
            <a:endParaRPr lang="zh-CN" altLang="en-US" b="1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buClrTx/>
              <a:buSzTx/>
              <a:buNone/>
            </a:pPr>
            <a:endParaRPr lang="zh-CN" altLang="en-US" b="1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6"/>
            </p:custDataLst>
          </p:nvPr>
        </p:nvGraphicFramePr>
        <p:xfrm>
          <a:off x="1755842" y="2149812"/>
          <a:ext cx="8190230" cy="4640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485"/>
                <a:gridCol w="1778815"/>
                <a:gridCol w="590119"/>
                <a:gridCol w="802128"/>
                <a:gridCol w="944675"/>
                <a:gridCol w="820248"/>
                <a:gridCol w="590119"/>
                <a:gridCol w="746559"/>
                <a:gridCol w="912663"/>
                <a:gridCol w="553275"/>
              </a:tblGrid>
              <a:tr h="281268">
                <a:tc gridSpan="10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中央和国家机关国内差旅住宿费标准调整表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单位:元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人·天</a:t>
                      </a:r>
                      <a:endParaRPr lang="en-US" altLang="en-US" sz="12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9575" marR="89575" marT="44787" marB="44787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327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序号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地区(城市)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住宿费标准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89575" marR="89575" marT="44787" marB="44787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淡旺季浮动标准建议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89575" marR="89575" marT="44787" marB="44787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327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9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89575" marR="89575" marT="44787" marB="44787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旺季期间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旺季上浮价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89575" marR="89575" marT="44787" marB="44787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上浮比例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057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部级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 dirty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司局级</a:t>
                      </a:r>
                      <a:endParaRPr lang="en-US" altLang="en-US" sz="900" b="0" dirty="0" err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其他人员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9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部级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司局级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其他人员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706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北京市</a:t>
                      </a:r>
                      <a:endParaRPr lang="en-US" altLang="en-US" sz="1000" b="0" dirty="0" err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1100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650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500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645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天津市</a:t>
                      </a:r>
                      <a:endParaRPr lang="en-US" altLang="en-US" sz="1000" b="0" dirty="0" err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480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380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706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河北省（石家庄）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706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山西省（太原）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480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706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内蒙古（呼和浩特）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460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58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辽宁省（沈阳）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480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645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大连市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490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7-9月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960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590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420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20%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706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吉林省（长春）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706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黑龙江省（哈尔滨）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7-9月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960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540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420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20%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645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上海市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1100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600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500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706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江苏省（南京）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900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490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380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706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浙江省（杭州）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900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500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645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宁波市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645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安徽省（合肥）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460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645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福建省（福州）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900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480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380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706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厦门市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900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500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645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17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江西省（南昌）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470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706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18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山东省（济南）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480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380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7181" marR="67181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847876" y="1012874"/>
            <a:ext cx="609681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3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lang="zh-CN" altLang="en-US" sz="3600" b="1" spc="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差旅费报销标准</a:t>
            </a:r>
            <a:endParaRPr lang="zh-CN" altLang="en-US" sz="3600" b="1" spc="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885" y="0"/>
            <a:ext cx="3037840" cy="108775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aphicFrame>
        <p:nvGraphicFramePr>
          <p:cNvPr id="6" name="表格 5"/>
          <p:cNvGraphicFramePr/>
          <p:nvPr>
            <p:custDataLst>
              <p:tags r:id="rId5"/>
            </p:custDataLst>
          </p:nvPr>
        </p:nvGraphicFramePr>
        <p:xfrm>
          <a:off x="1738947" y="1127558"/>
          <a:ext cx="8714105" cy="5616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695"/>
                <a:gridCol w="1891665"/>
                <a:gridCol w="628650"/>
                <a:gridCol w="853440"/>
                <a:gridCol w="1005205"/>
                <a:gridCol w="872490"/>
                <a:gridCol w="628650"/>
                <a:gridCol w="793115"/>
                <a:gridCol w="972185"/>
                <a:gridCol w="588010"/>
              </a:tblGrid>
              <a:tr h="2851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19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青岛市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490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380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7-9月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960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590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20%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河南省（郑州）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900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480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380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湖北省（武汉）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480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湖南省（长沙）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广东省（广州）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900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550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深圳市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900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550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广西（南宁）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470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海南省(海口）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500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11-2月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1040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650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30%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27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重庆市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480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370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四川省（成都）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900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470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370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29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贵州省（贵阳）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470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370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云南省（昆明）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900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480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380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西藏（拉萨）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500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6-9月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1200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750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530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50%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陕西省（西安）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460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甘肃省（兰州）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470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青海省（西宁）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500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6-9月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1200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750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530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50%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宁夏（银川）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470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新疆（乌鲁木齐）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800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480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350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8315">
                <a:tc gridSpan="10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000" b="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备注：大连、哈尔滨、青岛、海口、拉萨、西宁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6个城市受地理气候等自然条件限制和季节性热点影响较大的城市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试行差旅住宿费淡旺季标准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lang="en-US" altLang="en-US" sz="1000" b="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</a:tcPr>
                </a:tc>
                <a:tc hMerge="1">
                  <a:tcPr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</a:tcPr>
                </a:tc>
              </a:tr>
            </a:tbl>
          </a:graphicData>
        </a:graphic>
      </p:graphicFrame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892276" y="1957500"/>
            <a:ext cx="10881852" cy="408770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ClrTx/>
              <a:buSzTx/>
              <a:buNone/>
            </a:pPr>
            <a:endParaRPr lang="zh-CN" altLang="en-US" b="1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buClrTx/>
              <a:buSzTx/>
              <a:buNone/>
            </a:pPr>
            <a:r>
              <a:rPr lang="zh-CN" altLang="en-US" b="1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③伙食补助费：西藏、青海、新疆120元/人/天，其他地区100 元/人/天；</a:t>
            </a:r>
            <a:endParaRPr lang="zh-CN" altLang="en-US" b="1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buClrTx/>
              <a:buSzTx/>
              <a:buNone/>
            </a:pPr>
            <a:endParaRPr lang="zh-CN" altLang="en-US" b="1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buClrTx/>
              <a:buSzTx/>
              <a:buNone/>
            </a:pPr>
            <a:r>
              <a:rPr lang="zh-CN" altLang="en-US" b="1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④交通补助费：80元/人/天；</a:t>
            </a:r>
            <a:endParaRPr lang="zh-CN" altLang="en-US" b="1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buClrTx/>
              <a:buSzTx/>
              <a:buNone/>
            </a:pPr>
            <a:endParaRPr lang="zh-CN" altLang="en-US" b="1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2276" y="1484665"/>
            <a:ext cx="609681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3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lang="zh-CN" altLang="en-US" sz="3600" b="1" spc="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差旅费报销标准</a:t>
            </a:r>
            <a:endParaRPr lang="zh-CN" altLang="en-US" sz="3600" b="1" spc="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16044" y="941151"/>
            <a:ext cx="9614170" cy="670996"/>
          </a:xfrm>
          <a:prstGeom prst="rect">
            <a:avLst/>
          </a:prstGeom>
          <a:noFill/>
        </p:spPr>
        <p:txBody>
          <a:bodyPr wrap="square" lIns="91440" tIns="45720" rIns="91440" bIns="0" rtlCol="0" anchor="b" anchorCtr="0"/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(4)</a:t>
            </a:r>
            <a:r>
              <a:rPr lang="zh-CN" altLang="en-US" sz="3200" b="1" spc="3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差旅报销注意事项</a:t>
            </a:r>
            <a:endParaRPr lang="zh-CN" altLang="en-US" sz="3200" b="1" spc="3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内容占位符 2"/>
          <p:cNvSpPr txBox="1"/>
          <p:nvPr>
            <p:custDataLst>
              <p:tags r:id="rId6"/>
            </p:custDataLst>
          </p:nvPr>
        </p:nvSpPr>
        <p:spPr>
          <a:xfrm>
            <a:off x="1119505" y="1793240"/>
            <a:ext cx="10541000" cy="4733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u="none" strike="noStrike" kern="1200" cap="none" spc="150" normalizeH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u="none" strike="noStrike" kern="1200" cap="none" spc="150" normalizeH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u="none" strike="noStrike" kern="1200" cap="none" spc="150" normalizeH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u="none" strike="noStrike" kern="1200" cap="none" spc="150" normalizeH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以下几种情况，在差旅费报销中需附情况说明并由二级单位签字</a:t>
            </a:r>
            <a:endParaRPr lang="zh-CN" altLang="en-US" sz="20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14300" indent="-342900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20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城市间交通票据因部分票据丢失导致行程不连贯；</a:t>
            </a:r>
            <a:endParaRPr lang="zh-CN" altLang="en-US" sz="20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14300" indent="-342900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20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只有城市间交通票据而无住宿票据；</a:t>
            </a:r>
            <a:endParaRPr lang="zh-CN" altLang="en-US" sz="20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14300" indent="-342900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20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因特殊原因使交通票据出现退、改签；</a:t>
            </a:r>
            <a:endParaRPr lang="zh-CN" altLang="en-US" sz="20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14300" indent="-342900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20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自驾车调研，只能提供住宿费发票无其他佐证材料；</a:t>
            </a:r>
            <a:endParaRPr lang="zh-CN" altLang="en-US" sz="20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14300" indent="-342900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20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差旅中取得的相关票据时间与城市间交通票据时间不相吻合；</a:t>
            </a:r>
            <a:endParaRPr lang="zh-CN" altLang="en-US" sz="20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14300" indent="-342900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20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未在政府公务机票采购网站购买机票；</a:t>
            </a:r>
            <a:endParaRPr lang="zh-CN" altLang="en-US" sz="20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14300" indent="-342900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20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超标准、超范围、未履行出差审批手续的差旅费不能报销；</a:t>
            </a:r>
            <a:endParaRPr lang="zh-CN" altLang="en-US" sz="20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14300" indent="-342900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20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其他特殊情况。</a:t>
            </a:r>
            <a:endParaRPr lang="zh-CN" altLang="en-US" sz="20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475677" y="1326391"/>
            <a:ext cx="2519708" cy="4000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dirty="0">
                <a:solidFill>
                  <a:schemeClr val="l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CONTENTS</a:t>
            </a:r>
            <a:endParaRPr lang="en-US" altLang="zh-CN" sz="2800" dirty="0">
              <a:solidFill>
                <a:schemeClr val="lt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143009" y="457200"/>
            <a:ext cx="1659467" cy="1066800"/>
          </a:xfrm>
          <a:prstGeom prst="rect">
            <a:avLst/>
          </a:prstGeom>
          <a:noFill/>
        </p:spPr>
        <p:txBody>
          <a:bodyPr wrap="square" lIns="0" rtlCol="0" anchor="ctr" anchorCtr="0">
            <a:normAutofit/>
          </a:bodyPr>
          <a:p>
            <a:pPr algn="l">
              <a:lnSpc>
                <a:spcPct val="120000"/>
              </a:lnSpc>
            </a:pPr>
            <a:r>
              <a:rPr lang="zh-CN" altLang="en-US" sz="4800" b="1" spc="600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25S" panose="00020600040101010101" charset="-122"/>
                <a:sym typeface="Arial" panose="020B0604020202020204" pitchFamily="34" charset="0"/>
              </a:rPr>
              <a:t>目录</a:t>
            </a:r>
            <a:endParaRPr lang="zh-CN" altLang="en-US" sz="4800" b="1" spc="600" dirty="0">
              <a:solidFill>
                <a:schemeClr val="accent1"/>
              </a:solidFill>
              <a:uFillTx/>
              <a:latin typeface="Arial" panose="020B0604020202020204" pitchFamily="34" charset="0"/>
              <a:ea typeface="汉仪旗黑-25S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>
            <p:custDataLst>
              <p:tags r:id="rId3"/>
            </p:custDataLst>
          </p:nvPr>
        </p:nvSpPr>
        <p:spPr>
          <a:xfrm>
            <a:off x="1143009" y="2547002"/>
            <a:ext cx="294005" cy="2940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40000"/>
          </a:bodyPr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1988829" y="2156477"/>
            <a:ext cx="1875790" cy="1075690"/>
          </a:xfrm>
          <a:prstGeom prst="rect">
            <a:avLst/>
          </a:prstGeom>
          <a:noFill/>
        </p:spPr>
        <p:txBody>
          <a:bodyPr wrap="square" rtlCol="0">
            <a:normAutofit fontScale="30000"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4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</a:rPr>
              <a:t>预算编制科目的具体内容及支出范围</a:t>
            </a:r>
            <a:endParaRPr lang="zh-CN" altLang="en-US" sz="5400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1988829" y="3232167"/>
            <a:ext cx="1875790" cy="81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椭圆 16"/>
          <p:cNvSpPr/>
          <p:nvPr>
            <p:custDataLst>
              <p:tags r:id="rId6"/>
            </p:custDataLst>
          </p:nvPr>
        </p:nvSpPr>
        <p:spPr>
          <a:xfrm>
            <a:off x="4218314" y="2547002"/>
            <a:ext cx="294005" cy="29400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40000"/>
          </a:bodyPr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5064134" y="2156477"/>
            <a:ext cx="1875790" cy="107569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16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各科目报销规范及所需材料</a:t>
            </a:r>
            <a:endParaRPr lang="zh-CN" altLang="en-US" sz="1600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8"/>
            </p:custDataLst>
          </p:nvPr>
        </p:nvSpPr>
        <p:spPr>
          <a:xfrm>
            <a:off x="5064134" y="3232167"/>
            <a:ext cx="1875790" cy="81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0" name="椭圆 19"/>
          <p:cNvSpPr/>
          <p:nvPr>
            <p:custDataLst>
              <p:tags r:id="rId9"/>
            </p:custDataLst>
          </p:nvPr>
        </p:nvSpPr>
        <p:spPr>
          <a:xfrm>
            <a:off x="1143009" y="4544712"/>
            <a:ext cx="294005" cy="29400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40000"/>
          </a:bodyPr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1988829" y="4154187"/>
            <a:ext cx="1875790" cy="107569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16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</a:rPr>
              <a:t>报销中的注意事项</a:t>
            </a:r>
            <a:endParaRPr lang="zh-CN" altLang="en-US" sz="1600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>
            <p:custDataLst>
              <p:tags r:id="rId11"/>
            </p:custDataLst>
          </p:nvPr>
        </p:nvSpPr>
        <p:spPr>
          <a:xfrm>
            <a:off x="1988829" y="5229877"/>
            <a:ext cx="1875790" cy="81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椭圆 22"/>
          <p:cNvSpPr/>
          <p:nvPr>
            <p:custDataLst>
              <p:tags r:id="rId12"/>
            </p:custDataLst>
          </p:nvPr>
        </p:nvSpPr>
        <p:spPr>
          <a:xfrm>
            <a:off x="4264034" y="4544712"/>
            <a:ext cx="294005" cy="2940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40000"/>
          </a:bodyPr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3"/>
            </p:custDataLst>
          </p:nvPr>
        </p:nvSpPr>
        <p:spPr>
          <a:xfrm>
            <a:off x="5109854" y="4154187"/>
            <a:ext cx="1875790" cy="107569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16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</a:rPr>
              <a:t>财务网上综合服务平台操作</a:t>
            </a:r>
            <a:endParaRPr lang="zh-CN" altLang="en-US" sz="1600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>
            <p:custDataLst>
              <p:tags r:id="rId14"/>
            </p:custDataLst>
          </p:nvPr>
        </p:nvSpPr>
        <p:spPr>
          <a:xfrm>
            <a:off x="5109854" y="5229877"/>
            <a:ext cx="1875790" cy="812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838200" y="1001165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会议费</a:t>
            </a:r>
            <a:endParaRPr lang="zh-CN" altLang="en-US" sz="36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772092" y="2068128"/>
            <a:ext cx="10515600" cy="1264920"/>
          </a:xfrm>
          <a:prstGeom prst="rect">
            <a:avLst/>
          </a:prstGeom>
        </p:spPr>
        <p:txBody>
          <a:bodyPr>
            <a:normAutofit lnSpcReduction="20000"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457200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会议费是指在项目研究过程中为组织开展学术研讨、咨询以及协调项目等主办会议而发生的费用。</a:t>
            </a:r>
            <a:endParaRPr lang="zh-CN" altLang="en-US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904308" y="3253902"/>
            <a:ext cx="10515600" cy="3530600"/>
          </a:xfrm>
          <a:prstGeom prst="rect">
            <a:avLst/>
          </a:prstGeom>
        </p:spPr>
        <p:txBody>
          <a:bodyPr anchor="ctr" anchorCtr="0"/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）报销必备材料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altLang="en-US" sz="2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）报销上限标准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altLang="en-US" sz="2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）报销注意事项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altLang="en-US" sz="2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4001597" y="6045200"/>
            <a:ext cx="8190403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2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0" name="Title 6"/>
          <p:cNvSpPr txBox="1"/>
          <p:nvPr>
            <p:custDataLst>
              <p:tags r:id="rId4"/>
            </p:custDataLst>
          </p:nvPr>
        </p:nvSpPr>
        <p:spPr>
          <a:xfrm>
            <a:off x="607263" y="2365564"/>
            <a:ext cx="11454130" cy="412686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457200" lvl="0" indent="-45720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ea"/>
              <a:buAutoNum type="circleNumDbPlain"/>
            </a:pP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经主管校领导签批的会议申请（含预算）；</a:t>
            </a:r>
            <a:endParaRPr lang="zh-CN" altLang="en-US" sz="24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lvl="0" indent="-45720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ea"/>
              <a:buAutoNum type="circleNumDbPlain"/>
            </a:pP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会议所产生的相关票据（包括住宿费、伙食费、会议期间交通费、场地租金、文件印刷费等开支）；</a:t>
            </a:r>
            <a:endParaRPr lang="zh-CN" altLang="en-US" sz="24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lvl="0" indent="-45720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ea"/>
              <a:buAutoNum type="circleNumDbPlain"/>
            </a:pP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</a:t>
            </a: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会场租赁方签署协议书；</a:t>
            </a:r>
            <a:endParaRPr lang="zh-CN" altLang="en-US" sz="24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lvl="0" indent="-45720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ea"/>
              <a:buAutoNum type="circleNumDbPlain"/>
            </a:pP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会议通知或邀请函；</a:t>
            </a:r>
            <a:endParaRPr lang="zh-CN" altLang="en-US" sz="24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lvl="0" indent="-45720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ea"/>
              <a:buAutoNum type="circleNumDbPlain"/>
            </a:pP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参会人员签到表；</a:t>
            </a:r>
            <a:endParaRPr lang="zh-CN" altLang="en-US" sz="24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lvl="0" indent="-45720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ea"/>
              <a:buAutoNum type="circleNumDbPlain"/>
            </a:pP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会议开支结算清单等凭据。</a:t>
            </a:r>
            <a:endParaRPr lang="zh-CN" altLang="en-US" sz="24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0341" y="1433569"/>
            <a:ext cx="609681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）报销必备材料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5"/>
            </p:custDataLst>
          </p:nvPr>
        </p:nvGraphicFramePr>
        <p:xfrm>
          <a:off x="1937359" y="3542651"/>
          <a:ext cx="8077835" cy="2517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5330"/>
                <a:gridCol w="1398905"/>
                <a:gridCol w="1539240"/>
                <a:gridCol w="1651635"/>
                <a:gridCol w="1482725"/>
              </a:tblGrid>
              <a:tr h="6292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会议类别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 dirty="0" err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住宿费</a:t>
                      </a:r>
                      <a:endParaRPr lang="en-US" altLang="en-US" sz="2000" b="0" dirty="0" err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 dirty="0" err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伙食费</a:t>
                      </a:r>
                      <a:endParaRPr lang="en-US" altLang="en-US" sz="2000" b="0" dirty="0" err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其他费用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合　计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92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一类会议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500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150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110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760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92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二类会议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400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150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100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650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92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B0F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三、四类会议</a:t>
                      </a:r>
                      <a:endParaRPr lang="en-US" altLang="en-US" sz="2000" b="0">
                        <a:solidFill>
                          <a:srgbClr val="00B0F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340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130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80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 dirty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550</a:t>
                      </a:r>
                      <a:endParaRPr lang="en-US" altLang="en-US" sz="2000" b="0" dirty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9525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1664626" y="2115520"/>
            <a:ext cx="862330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45720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0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会议费的开支标准参照《中央和国家机关会议费管理办法》（财行〔2016〕214 号）执行，严格控制会议规模、会议数量、会议会期。</a:t>
            </a:r>
            <a:endParaRPr lang="zh-CN" altLang="en-US" sz="20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5574" y="1311412"/>
            <a:ext cx="609681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）报销上限标准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40" name="Title 6"/>
          <p:cNvSpPr txBox="1"/>
          <p:nvPr>
            <p:custDataLst>
              <p:tags r:id="rId5"/>
            </p:custDataLst>
          </p:nvPr>
        </p:nvSpPr>
        <p:spPr>
          <a:xfrm>
            <a:off x="655448" y="2755425"/>
            <a:ext cx="10881104" cy="285940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457200" lvl="0" indent="-45720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ea"/>
              <a:buAutoNum type="circleNumDbPlain"/>
            </a:pP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不得到国家明令禁止的风景名胜区召开会议；</a:t>
            </a:r>
            <a:endParaRPr lang="zh-CN" altLang="en-US" sz="24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lvl="0" indent="-45720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ea"/>
              <a:buAutoNum type="circleNumDbPlain"/>
            </a:pP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不得虚构会议事项，虚列参会名单，虚报冒领本该由个人支付的餐饮开支；</a:t>
            </a:r>
            <a:endParaRPr lang="zh-CN" altLang="en-US" sz="24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lvl="0" indent="-45720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ea"/>
              <a:buAutoNum type="circleNumDbPlain"/>
            </a:pP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不得列支礼品、旅游等费用；</a:t>
            </a:r>
            <a:endParaRPr lang="zh-CN" altLang="en-US" sz="24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lvl="0" indent="-45720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ea"/>
              <a:buAutoNum type="circleNumDbPlain"/>
            </a:pP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会议相关费用须一次性报销。</a:t>
            </a:r>
            <a:endParaRPr lang="zh-CN" altLang="en-US" sz="24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4077" y="1693952"/>
            <a:ext cx="609681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）报销注意事项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877746" y="1195570"/>
            <a:ext cx="11210925" cy="132461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32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出版/文献/信息传播/知识产权事务费报销</a:t>
            </a:r>
            <a:endParaRPr lang="zh-CN" altLang="en-US" sz="32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756893" y="2667432"/>
            <a:ext cx="10979528" cy="254659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457200" fontAlgn="auto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出版/文献/信息传播/知识产权事务费是指在项目研究过程中，需要支付的图书费、版面费、出版费、资料费、复印费、印刷费、文献检索费、翻译费、专业通信费及其他知识产权事务等费用。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不应列支日常手机和电话费。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951990" y="1750695"/>
            <a:ext cx="8288655" cy="578485"/>
          </a:xfrm>
          <a:prstGeom prst="rect">
            <a:avLst/>
          </a:prstGeom>
          <a:noFill/>
        </p:spPr>
        <p:txBody>
          <a:bodyPr wrap="square" lIns="91440" tIns="45720" rIns="91440" bIns="0" rtlCol="0" anchor="b" anchorCtr="0"/>
          <a:lstStyle/>
          <a:p>
            <a:pPr algn="ctr">
              <a:lnSpc>
                <a:spcPct val="120000"/>
              </a:lnSpc>
            </a:pPr>
            <a:r>
              <a:rPr lang="zh-CN" altLang="en-US" sz="3200" b="1" spc="3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图书资料费</a:t>
            </a:r>
            <a:endParaRPr lang="zh-CN" altLang="en-US" sz="3200" b="1" spc="3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等腰三角形 14"/>
          <p:cNvSpPr/>
          <p:nvPr>
            <p:custDataLst>
              <p:tags r:id="rId6"/>
            </p:custDataLst>
          </p:nvPr>
        </p:nvSpPr>
        <p:spPr>
          <a:xfrm rot="10800000">
            <a:off x="5984160" y="1255305"/>
            <a:ext cx="223681" cy="1928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Title 6"/>
          <p:cNvSpPr txBox="1"/>
          <p:nvPr>
            <p:custDataLst>
              <p:tags r:id="rId7"/>
            </p:custDataLst>
          </p:nvPr>
        </p:nvSpPr>
        <p:spPr>
          <a:xfrm>
            <a:off x="534305" y="2934391"/>
            <a:ext cx="11454130" cy="277495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indent="0" fontAlgn="ctr"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charset="0"/>
              <a:buChar char="Ø"/>
            </a:pPr>
            <a:r>
              <a:rPr lang="zh-CN" altLang="en-US" sz="2400" b="1" spc="16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报销必备材料</a:t>
            </a:r>
            <a:endParaRPr lang="zh-CN" altLang="en-US" sz="2400" b="1" spc="16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ctr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ea"/>
              <a:buNone/>
            </a:pPr>
            <a:r>
              <a:rPr lang="zh-CN" altLang="en-US" sz="20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发票及商品明细与服务清单（内容或书名、数量及单价）；</a:t>
            </a:r>
            <a:endParaRPr lang="zh-CN" altLang="en-US" sz="20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fontAlgn="ctr"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spc="16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报销注意事项</a:t>
            </a:r>
            <a:endParaRPr lang="zh-CN" altLang="en-US" sz="2400" b="1" spc="16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lvl="0" indent="-45720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ea"/>
              <a:buAutoNum type="circleNumDbPlain"/>
            </a:pPr>
            <a:r>
              <a:rPr lang="zh-CN" altLang="en-US" sz="20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不得报销与课题无关的图书；</a:t>
            </a:r>
            <a:endParaRPr lang="zh-CN" altLang="en-US" sz="20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lvl="0" indent="-45720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ea"/>
              <a:buAutoNum type="circleNumDbPlain"/>
            </a:pPr>
            <a:r>
              <a:rPr lang="zh-CN" altLang="en-US" sz="20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购买图书单批超过1000元（含）以上的，须到学校资产管理处办理固定资产登记手续。</a:t>
            </a:r>
            <a:endParaRPr lang="zh-CN" altLang="en-US" sz="20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951990" y="1891665"/>
            <a:ext cx="8288655" cy="578485"/>
          </a:xfrm>
          <a:prstGeom prst="rect">
            <a:avLst/>
          </a:prstGeom>
          <a:noFill/>
        </p:spPr>
        <p:txBody>
          <a:bodyPr wrap="square" lIns="91440" tIns="45720" rIns="91440" bIns="0" rtlCol="0" anchor="b" anchorCtr="0"/>
          <a:lstStyle/>
          <a:p>
            <a:pPr algn="ctr">
              <a:lnSpc>
                <a:spcPct val="120000"/>
              </a:lnSpc>
            </a:pPr>
            <a:r>
              <a:rPr lang="zh-CN" altLang="en-US" sz="3200" b="1" spc="3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版面费、文献检索费</a:t>
            </a:r>
            <a:endParaRPr lang="zh-CN" altLang="en-US" sz="3200" b="1" spc="3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等腰三角形 14"/>
          <p:cNvSpPr/>
          <p:nvPr>
            <p:custDataLst>
              <p:tags r:id="rId6"/>
            </p:custDataLst>
          </p:nvPr>
        </p:nvSpPr>
        <p:spPr>
          <a:xfrm rot="10800000">
            <a:off x="5958125" y="1178470"/>
            <a:ext cx="223681" cy="1928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Title 6"/>
          <p:cNvSpPr txBox="1"/>
          <p:nvPr>
            <p:custDataLst>
              <p:tags r:id="rId7"/>
            </p:custDataLst>
          </p:nvPr>
        </p:nvSpPr>
        <p:spPr>
          <a:xfrm>
            <a:off x="368935" y="3072765"/>
            <a:ext cx="11454130" cy="285940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spc="160" dirty="0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报销必备</a:t>
            </a:r>
            <a:r>
              <a:rPr lang="zh-CN" altLang="en-US" sz="2400" b="1" spc="16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材料</a:t>
            </a:r>
            <a:endParaRPr lang="zh-CN" altLang="en-US" sz="2400" b="1" spc="160" dirty="0">
              <a:solidFill>
                <a:schemeClr val="accent1">
                  <a:lumMod val="60000"/>
                  <a:lumOff val="4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（1）中文版面费：</a:t>
            </a:r>
            <a:endParaRPr lang="zh-CN" altLang="en-US" sz="24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①报销时需提供录稿通知书；</a:t>
            </a:r>
            <a:endParaRPr lang="zh-CN" altLang="en-US" sz="24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②版面费发票，其开具单位应与录稿单位相一致，若开具单位与录稿单位不一致，则由录稿单位出具证明说明原因。</a:t>
            </a:r>
            <a:endParaRPr lang="zh-CN" altLang="en-US" sz="24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100" name="文本框 99"/>
          <p:cNvSpPr txBox="1"/>
          <p:nvPr>
            <p:custDataLst>
              <p:tags r:id="rId5"/>
            </p:custDataLst>
          </p:nvPr>
        </p:nvSpPr>
        <p:spPr>
          <a:xfrm>
            <a:off x="6882954" y="372011"/>
            <a:ext cx="508000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新疆师范大学因公临时出国（境）团组外汇开支核销表</a:t>
            </a:r>
            <a:r>
              <a:rPr lang="en-US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sz="1200" b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/>
            <a:r>
              <a:rPr lang="en-US" sz="1200" b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</a:t>
            </a:r>
            <a:r>
              <a:rPr lang="zh-CN" sz="1200" b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填表日期：</a:t>
            </a:r>
            <a:r>
              <a:rPr lang="en-US" sz="1200" b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1200" b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sz="1200" b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sz="1200" b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sz="1200" b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sz="1200" b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endParaRPr lang="zh-CN" altLang="en-US" sz="1200" b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6"/>
            </p:custDataLst>
          </p:nvPr>
        </p:nvGraphicFramePr>
        <p:xfrm>
          <a:off x="6926580" y="1035050"/>
          <a:ext cx="4684395" cy="4889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920"/>
                <a:gridCol w="639445"/>
                <a:gridCol w="426085"/>
                <a:gridCol w="483235"/>
                <a:gridCol w="152400"/>
                <a:gridCol w="138430"/>
                <a:gridCol w="329565"/>
                <a:gridCol w="326390"/>
                <a:gridCol w="219710"/>
                <a:gridCol w="188595"/>
                <a:gridCol w="542925"/>
                <a:gridCol w="734695"/>
              </a:tblGrid>
              <a:tr h="4121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 dirty="0" err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组团单位</a:t>
                      </a:r>
                      <a:endParaRPr lang="en-US" altLang="en-US" sz="1200" b="0" dirty="0" err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 dirty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出访国家（地区）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天数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出国（境）人数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人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03885">
                <a:tc rowSpan="11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审核内容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开支项目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币种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批准用汇预算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实际开支数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批准核销用汇数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说明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1.住宿费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 dirty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 dirty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2.伙食费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3.公杂费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59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4.城市间交通费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 dirty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highlight>
                            <a:srgbClr val="FFFF00"/>
                          </a:highlight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5.其他费用</a:t>
                      </a:r>
                      <a:endParaRPr lang="en-US" altLang="en-US" sz="1200" b="0">
                        <a:highlight>
                          <a:srgbClr val="FFFF00"/>
                        </a:highlight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highlight>
                            <a:srgbClr val="FFFF00"/>
                          </a:highlight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highlight>
                          <a:srgbClr val="FFFF00"/>
                        </a:highlight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highlight>
                            <a:srgbClr val="FFFF00"/>
                          </a:highlight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highlight>
                          <a:srgbClr val="FFFF00"/>
                        </a:highlight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01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合计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59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汇率：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合计（人民币）：元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费用总预算（人民币）：元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</a:tr>
              <a:tr h="4127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国际/国内旅费（人民币）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gridSpan="4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27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附：1、住宿费单据张2、城市间交通费张3、国际机票单据张4、其他单据张核销单据共张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01980">
                <a:tc gridSpan="6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核销单位意见负责人签字（盖章）     年月日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en-US" sz="1200" b="0" dirty="0" err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财务部门意见负责人签字</a:t>
                      </a:r>
                      <a:r>
                        <a:rPr lang="en-US" sz="1200" b="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lang="en-US" sz="1200" b="0" dirty="0" err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盖章</a:t>
                      </a:r>
                      <a:r>
                        <a:rPr lang="en-US" sz="1200" b="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     </a:t>
                      </a:r>
                      <a:r>
                        <a:rPr lang="en-US" sz="1200" b="0" dirty="0" err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年月日</a:t>
                      </a:r>
                      <a:endParaRPr lang="en-US" altLang="en-US" sz="1200" b="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830729" y="1018973"/>
            <a:ext cx="6096000" cy="57238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ctr">
              <a:lnSpc>
                <a:spcPct val="130000"/>
              </a:lnSpc>
              <a:spcBef>
                <a:spcPts val="1200"/>
              </a:spcBef>
              <a:buSzPct val="100000"/>
            </a:pPr>
            <a:r>
              <a:rPr lang="zh-CN" altLang="en-US" sz="2000" b="1" spc="1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（2）国外版面费：</a:t>
            </a:r>
            <a:endParaRPr lang="zh-CN" altLang="en-US" sz="2000" b="1" spc="16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fontAlgn="ctr">
              <a:lnSpc>
                <a:spcPct val="130000"/>
              </a:lnSpc>
              <a:spcBef>
                <a:spcPts val="1200"/>
              </a:spcBef>
              <a:buSzPct val="100000"/>
            </a:pPr>
            <a:r>
              <a:rPr lang="zh-CN" altLang="en-US" sz="2000" b="1" spc="1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①需下载“</a:t>
            </a:r>
            <a:r>
              <a:rPr lang="zh-CN" altLang="en-US" sz="2000" b="1" spc="16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新疆师范大学因公临时出国（境）团组外汇开支核销表</a:t>
            </a:r>
            <a:r>
              <a:rPr lang="zh-CN" altLang="en-US" sz="2000" b="1" spc="1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”，在其他费用中填写（见右图所示）；</a:t>
            </a:r>
            <a:endParaRPr lang="en-US" altLang="zh-CN" sz="2000" b="1" spc="16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fontAlgn="ctr">
              <a:lnSpc>
                <a:spcPct val="130000"/>
              </a:lnSpc>
              <a:spcBef>
                <a:spcPts val="1200"/>
              </a:spcBef>
              <a:buSzPct val="100000"/>
            </a:pPr>
            <a:r>
              <a:rPr lang="zh-CN" altLang="en-US" sz="2000" b="1" spc="1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②国外票据；</a:t>
            </a:r>
            <a:endParaRPr lang="zh-CN" altLang="en-US" sz="2000" b="1" spc="16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fontAlgn="ctr">
              <a:lnSpc>
                <a:spcPct val="130000"/>
              </a:lnSpc>
              <a:spcBef>
                <a:spcPts val="1200"/>
              </a:spcBef>
              <a:buSzPct val="100000"/>
            </a:pPr>
            <a:r>
              <a:rPr lang="zh-CN" altLang="en-US" sz="2000" b="1" spc="1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③第三方翻译（</a:t>
            </a:r>
            <a:r>
              <a:rPr lang="zh-CN" altLang="en-US" sz="2000" b="1" spc="16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国际处审核盖章</a:t>
            </a:r>
            <a:r>
              <a:rPr lang="zh-CN" altLang="en-US" sz="2000" b="1" spc="1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）；</a:t>
            </a:r>
            <a:endParaRPr lang="zh-CN" altLang="en-US" sz="2000" b="1" spc="16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fontAlgn="ctr">
              <a:lnSpc>
                <a:spcPct val="130000"/>
              </a:lnSpc>
              <a:spcBef>
                <a:spcPts val="1200"/>
              </a:spcBef>
              <a:buSzPct val="100000"/>
            </a:pPr>
            <a:r>
              <a:rPr lang="zh-CN" altLang="en-US" sz="2000" b="1" spc="1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④当期中国银行汇率单以及相关汇款票据。</a:t>
            </a:r>
            <a:endParaRPr lang="zh-CN" altLang="en-US" sz="2000" b="1" spc="16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fontAlgn="ctr">
              <a:lnSpc>
                <a:spcPct val="130000"/>
              </a:lnSpc>
              <a:spcBef>
                <a:spcPts val="1200"/>
              </a:spcBef>
              <a:buSzPct val="100000"/>
            </a:pPr>
            <a:r>
              <a:rPr lang="zh-CN" altLang="en-US" sz="2000" b="1" spc="1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（3）文献检索费：</a:t>
            </a:r>
            <a:endParaRPr lang="zh-CN" altLang="en-US" sz="2000" b="1" spc="16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fontAlgn="ctr">
              <a:lnSpc>
                <a:spcPct val="130000"/>
              </a:lnSpc>
              <a:spcBef>
                <a:spcPts val="1200"/>
              </a:spcBef>
              <a:buSzPct val="100000"/>
            </a:pPr>
            <a:r>
              <a:rPr lang="zh-CN" altLang="en-US" sz="2000" b="1" spc="16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①文献检索费发票。</a:t>
            </a:r>
            <a:endParaRPr lang="zh-CN" altLang="en-US" sz="2000" b="1" spc="16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fontAlgn="ctr">
              <a:lnSpc>
                <a:spcPct val="130000"/>
              </a:lnSpc>
              <a:spcBef>
                <a:spcPts val="1200"/>
              </a:spcBef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2000" b="1" spc="16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报销注意事项</a:t>
            </a:r>
            <a:endParaRPr lang="zh-CN" altLang="en-US" sz="2000" b="1" spc="16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fontAlgn="ctr">
              <a:lnSpc>
                <a:spcPct val="130000"/>
              </a:lnSpc>
              <a:spcBef>
                <a:spcPts val="1200"/>
              </a:spcBef>
              <a:buSzPct val="100000"/>
            </a:pPr>
            <a:r>
              <a:rPr lang="zh-CN" altLang="en-US" sz="2000" b="1" spc="16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社科基金项目不允许报销版面费</a:t>
            </a:r>
            <a:endParaRPr lang="zh-CN" altLang="en-US" sz="2000" b="1" spc="16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585" y="0"/>
            <a:ext cx="3051175" cy="109283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925320" y="1764030"/>
            <a:ext cx="8288655" cy="578485"/>
          </a:xfrm>
          <a:prstGeom prst="rect">
            <a:avLst/>
          </a:prstGeom>
          <a:noFill/>
        </p:spPr>
        <p:txBody>
          <a:bodyPr wrap="square" lIns="91440" tIns="45720" rIns="91440" bIns="0" rtlCol="0" anchor="b" anchorCtr="0"/>
          <a:lstStyle/>
          <a:p>
            <a:pPr algn="ctr">
              <a:lnSpc>
                <a:spcPct val="120000"/>
              </a:lnSpc>
            </a:pPr>
            <a:r>
              <a:rPr lang="zh-CN" altLang="en-US" sz="3200" b="1" spc="3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出版费</a:t>
            </a:r>
            <a:endParaRPr lang="zh-CN" altLang="en-US" sz="3200" b="1" spc="3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等腰三角形 14"/>
          <p:cNvSpPr/>
          <p:nvPr>
            <p:custDataLst>
              <p:tags r:id="rId6"/>
            </p:custDataLst>
          </p:nvPr>
        </p:nvSpPr>
        <p:spPr>
          <a:xfrm rot="10800000">
            <a:off x="5957490" y="1229905"/>
            <a:ext cx="223681" cy="1928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Title 6"/>
          <p:cNvSpPr txBox="1"/>
          <p:nvPr>
            <p:custDataLst>
              <p:tags r:id="rId7"/>
            </p:custDataLst>
          </p:nvPr>
        </p:nvSpPr>
        <p:spPr>
          <a:xfrm>
            <a:off x="544033" y="2931714"/>
            <a:ext cx="11454130" cy="340868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2200" b="1" spc="160" dirty="0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报销必备材料</a:t>
            </a:r>
            <a:endParaRPr lang="zh-CN" altLang="en-US" sz="2200" b="1" spc="160" dirty="0">
              <a:solidFill>
                <a:schemeClr val="accent1">
                  <a:lumMod val="60000"/>
                  <a:lumOff val="4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None/>
            </a:pPr>
            <a:r>
              <a:rPr lang="zh-CN" altLang="en-US" sz="22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（1）通过学校采购流程确定出版单位。</a:t>
            </a:r>
            <a:endParaRPr lang="zh-CN" altLang="en-US" sz="22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2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（2）通过学校采购、合同审批流程(详见资产处网站—工作规程—合同审核流程）。</a:t>
            </a:r>
            <a:endParaRPr lang="zh-CN" altLang="en-US" sz="22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2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（3）报销时附发票、采购审批单、经济合同（非示范文本）、图书出版合同原件等。</a:t>
            </a:r>
            <a:endParaRPr lang="zh-CN" altLang="en-US" sz="22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ctr"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2200" b="1" spc="16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报销注意事项</a:t>
            </a:r>
            <a:endParaRPr lang="zh-CN" altLang="en-US" sz="2200" b="1" spc="16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2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出版合同2万元（含）以上须按照资产管理要求办理相关手续</a:t>
            </a:r>
            <a:r>
              <a:rPr lang="zh-CN" altLang="en-US" sz="20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0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951990" y="1342390"/>
            <a:ext cx="8288655" cy="578485"/>
          </a:xfrm>
          <a:prstGeom prst="rect">
            <a:avLst/>
          </a:prstGeom>
          <a:noFill/>
        </p:spPr>
        <p:txBody>
          <a:bodyPr wrap="square" lIns="91440" tIns="45720" rIns="91440" bIns="0" rtlCol="0" anchor="b" anchorCtr="0"/>
          <a:lstStyle/>
          <a:p>
            <a:pPr algn="ctr">
              <a:lnSpc>
                <a:spcPct val="120000"/>
              </a:lnSpc>
            </a:pPr>
            <a:r>
              <a:rPr lang="zh-CN" altLang="en-US" sz="3200" b="1" spc="3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复印费、印刷费</a:t>
            </a:r>
            <a:endParaRPr lang="zh-CN" altLang="en-US" sz="3200" b="1" spc="3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等腰三角形 14"/>
          <p:cNvSpPr/>
          <p:nvPr>
            <p:custDataLst>
              <p:tags r:id="rId6"/>
            </p:custDataLst>
          </p:nvPr>
        </p:nvSpPr>
        <p:spPr>
          <a:xfrm rot="10800000">
            <a:off x="5984160" y="1019085"/>
            <a:ext cx="223681" cy="1928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Title 6"/>
          <p:cNvSpPr txBox="1"/>
          <p:nvPr>
            <p:custDataLst>
              <p:tags r:id="rId7"/>
            </p:custDataLst>
          </p:nvPr>
        </p:nvSpPr>
        <p:spPr>
          <a:xfrm>
            <a:off x="467441" y="2973860"/>
            <a:ext cx="11454130" cy="277495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42900" indent="-342900" fontAlgn="ctr"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charset="0"/>
              <a:buChar char="Ø"/>
            </a:pPr>
            <a:r>
              <a:rPr lang="zh-CN" altLang="en-US" sz="2400" b="1" spc="16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报销必备材料</a:t>
            </a:r>
            <a:endParaRPr lang="zh-CN" altLang="en-US" sz="2400" b="1" spc="16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0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发票（发票中应注明打印、印刷的资料名称、数量及单价，如图所示）；（下一页）</a:t>
            </a:r>
            <a:endParaRPr lang="zh-CN" altLang="en-US" sz="20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fontAlgn="ctr"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charset="0"/>
              <a:buChar char="Ø"/>
            </a:pPr>
            <a:r>
              <a:rPr lang="zh-CN" altLang="en-US" sz="2400" b="1" spc="16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报销注意事项</a:t>
            </a:r>
            <a:endParaRPr lang="zh-CN" altLang="en-US" sz="2400" b="1" spc="16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0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印刷类2万元（含）以上须按照资产管理要求办理相关手续。</a:t>
            </a:r>
            <a:endParaRPr lang="zh-CN" altLang="en-US" sz="20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endParaRPr lang="zh-CN" altLang="en-US" sz="20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/>
          <p:nvPr>
            <p:ph type="ctrTitle" idx="2"/>
            <p:custDataLst>
              <p:tags r:id="rId1"/>
            </p:custDataLst>
          </p:nvPr>
        </p:nvSpPr>
        <p:spPr>
          <a:xfrm>
            <a:off x="4521236" y="2000603"/>
            <a:ext cx="6858000" cy="1030986"/>
          </a:xfrm>
        </p:spPr>
        <p:txBody>
          <a:bodyPr>
            <a:normAutofit fontScale="90000"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4200" dirty="0">
                <a:solidFill>
                  <a:schemeClr val="accent1"/>
                </a:solidFill>
                <a:latin typeface="+mn-ea"/>
                <a:ea typeface="+mn-ea"/>
                <a:sym typeface="+mn-ea"/>
              </a:rPr>
              <a:t>一、预算编制科目的具体内容及支出范围</a:t>
            </a:r>
            <a:endParaRPr lang="en-US" altLang="zh-CN" sz="4200" dirty="0">
              <a:solidFill>
                <a:schemeClr val="accent1"/>
              </a:solidFill>
              <a:latin typeface="+mn-ea"/>
              <a:ea typeface="+mn-ea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pic>
        <p:nvPicPr>
          <p:cNvPr id="2" name="图片 1" descr="image (3)"/>
          <p:cNvPicPr>
            <a:picLocks noChangeAspect="1"/>
          </p:cNvPicPr>
          <p:nvPr/>
        </p:nvPicPr>
        <p:blipFill>
          <a:blip r:embed="rId5"/>
          <a:srcRect l="-235" t="4766" r="147" b="4027"/>
          <a:stretch>
            <a:fillRect/>
          </a:stretch>
        </p:blipFill>
        <p:spPr>
          <a:xfrm>
            <a:off x="1498600" y="955040"/>
            <a:ext cx="8670290" cy="50901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477317" y="1436227"/>
            <a:ext cx="8110855" cy="447040"/>
          </a:xfrm>
          <a:prstGeom prst="rect">
            <a:avLst/>
          </a:prstGeom>
          <a:noFill/>
        </p:spPr>
        <p:txBody>
          <a:bodyPr wrap="square" lIns="91440" tIns="45720" rIns="91440" bIns="0" rtlCol="0" anchor="b" anchorCtr="0"/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4.测试加工费</a:t>
            </a:r>
            <a:endParaRPr lang="zh-CN" altLang="en-US" sz="32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Title 6"/>
          <p:cNvSpPr txBox="1"/>
          <p:nvPr>
            <p:custDataLst>
              <p:tags r:id="rId6"/>
            </p:custDataLst>
          </p:nvPr>
        </p:nvSpPr>
        <p:spPr>
          <a:xfrm>
            <a:off x="477371" y="2647315"/>
            <a:ext cx="11558270" cy="396113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18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在项目研究过程中支付给检验单位的检验、测试、化验及加工等费用。</a:t>
            </a:r>
            <a:endParaRPr lang="zh-CN" altLang="en-US" sz="18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ctr"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2200" b="1" spc="16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报销必备材料</a:t>
            </a:r>
            <a:endParaRPr lang="zh-CN" altLang="en-US" sz="2200" b="1" spc="16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ctr"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None/>
            </a:pPr>
            <a:r>
              <a:rPr lang="zh-CN" altLang="en-US" sz="18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（1）发票；</a:t>
            </a:r>
            <a:endParaRPr lang="zh-CN" altLang="en-US" sz="18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18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（2）测试协议（需盖学院公章）。</a:t>
            </a:r>
            <a:endParaRPr lang="zh-CN" altLang="en-US" sz="18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fontAlgn="ctr"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2200" b="1" spc="16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报销注意事项</a:t>
            </a:r>
            <a:endParaRPr lang="zh-CN" altLang="en-US" sz="2200" b="1" spc="16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18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（1）报销时需提供收费项目明细和收费标准；</a:t>
            </a:r>
            <a:endParaRPr lang="zh-CN" altLang="en-US" sz="18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18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（2）测试加工化验费等服务类2万元（含）以上须按照资产管理要求办理相关手续，3万元以上的，还须办理“招标”手续，报销时须附合同原件。</a:t>
            </a:r>
            <a:endParaRPr lang="zh-CN" altLang="en-US" sz="18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418465" y="1495425"/>
            <a:ext cx="8288655" cy="824230"/>
          </a:xfrm>
          <a:prstGeom prst="rect">
            <a:avLst/>
          </a:prstGeom>
          <a:noFill/>
        </p:spPr>
        <p:txBody>
          <a:bodyPr wrap="square" lIns="91440" tIns="45720" rIns="91440" bIns="0" rtlCol="0" anchor="b" anchorCtr="0"/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5.材料费</a:t>
            </a:r>
            <a:endParaRPr lang="zh-CN" altLang="en-US" sz="3200" b="1" spc="300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Title 6"/>
          <p:cNvSpPr txBox="1"/>
          <p:nvPr>
            <p:custDataLst>
              <p:tags r:id="rId6"/>
            </p:custDataLst>
          </p:nvPr>
        </p:nvSpPr>
        <p:spPr>
          <a:xfrm>
            <a:off x="316865" y="2383155"/>
            <a:ext cx="11558270" cy="396113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18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在项目研究过程中消耗使用的各类原材料、辅助材料、配件、低值易耗品等的采购及运输、装卸、整理等费用。 </a:t>
            </a:r>
            <a:endParaRPr lang="zh-CN" altLang="en-US" sz="18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fontAlgn="ctr"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2200" b="1" spc="16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报销必备材料</a:t>
            </a:r>
            <a:endParaRPr lang="zh-CN" altLang="en-US" sz="2200" b="1" spc="16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18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（1）发票（须附供货单位盖章的税控明细清单）；</a:t>
            </a:r>
            <a:endParaRPr lang="zh-CN" altLang="en-US" sz="18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18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（2）要明确材料采购数量、采购单价等。</a:t>
            </a:r>
            <a:endParaRPr lang="zh-CN" altLang="en-US" sz="18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fontAlgn="ctr"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2200" b="1" spc="16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报销注意事项</a:t>
            </a:r>
            <a:endParaRPr lang="zh-CN" altLang="en-US" sz="2200" b="1" spc="16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18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（1）大宗采购材料类费用3万元（含）以上，须按照资产管理要求办理相关手续；</a:t>
            </a:r>
            <a:endParaRPr lang="zh-CN" altLang="en-US" sz="18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18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（2）材料类费用5万元以上还须办理“招标”手续，报销时须附合同原件。</a:t>
            </a:r>
            <a:endParaRPr lang="zh-CN" altLang="en-US" sz="18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469582" y="1619504"/>
            <a:ext cx="8288655" cy="578485"/>
          </a:xfrm>
          <a:prstGeom prst="rect">
            <a:avLst/>
          </a:prstGeom>
          <a:noFill/>
        </p:spPr>
        <p:txBody>
          <a:bodyPr wrap="square" lIns="91440" tIns="45720" rIns="91440" bIns="0" rtlCol="0" anchor="b" anchorCtr="0"/>
          <a:lstStyle/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zh-CN" altLang="en-US" sz="32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6.其他支出</a:t>
            </a:r>
            <a:endParaRPr lang="zh-CN" altLang="en-US" sz="32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Title 6"/>
          <p:cNvSpPr txBox="1"/>
          <p:nvPr>
            <p:custDataLst>
              <p:tags r:id="rId6"/>
            </p:custDataLst>
          </p:nvPr>
        </p:nvSpPr>
        <p:spPr>
          <a:xfrm>
            <a:off x="316865" y="2967232"/>
            <a:ext cx="11558270" cy="336740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18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项目研究过程中发生的除上述费用之外的其他支出(如邮寄费等) ，应当在编制预算时单独列示，单独核定，报销严格按照项目经费预算执行，</a:t>
            </a:r>
            <a:r>
              <a:rPr lang="zh-CN" altLang="en-US" sz="1800" b="1" spc="16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不予调增。</a:t>
            </a:r>
            <a:endParaRPr lang="zh-CN" altLang="en-US" sz="1800" b="1" spc="16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endParaRPr lang="zh-CN" altLang="en-US" sz="1800" b="1" spc="16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fontAlgn="ctr"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2200" b="1" spc="16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报销必备材料</a:t>
            </a:r>
            <a:endParaRPr lang="zh-CN" altLang="en-US" sz="2200" b="1" spc="16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18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18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8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）发票及清单（清单应注明商品与服务的名称、数量及单价）；</a:t>
            </a:r>
            <a:endParaRPr lang="zh-CN" altLang="en-US" sz="18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18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18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8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）预算书</a:t>
            </a:r>
            <a:endParaRPr lang="zh-CN" altLang="en-US" sz="18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endParaRPr lang="zh-CN" altLang="en-US" sz="18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585" y="0"/>
            <a:ext cx="3431540" cy="119126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88090" y="1575643"/>
            <a:ext cx="8011944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4000" b="1" i="0" u="none" strike="noStrike" kern="1200" cap="none" spc="2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二、各科目报销</a:t>
            </a:r>
            <a:r>
              <a:rPr kumimoji="0" lang="en-US" altLang="zh-CN" sz="4000" b="1" i="0" u="none" strike="noStrike" kern="1200" cap="none" spc="20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规范及所需材料</a:t>
            </a:r>
            <a:endParaRPr kumimoji="0" lang="en-US" altLang="zh-CN" sz="4000" b="1" i="0" u="none" strike="noStrike" kern="1200" cap="none" spc="200" normalizeH="0" baseline="0" noProof="0" dirty="0" err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3605921" y="2646813"/>
            <a:ext cx="5930297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000">
                <a:solidFill>
                  <a:srgbClr val="990033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gradFill>
                  <a:gsLst>
                    <a:gs pos="0">
                      <a:srgbClr val="99A3B0"/>
                    </a:gs>
                    <a:gs pos="100000">
                      <a:srgbClr val="505358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（一）业务费</a:t>
            </a:r>
            <a:endParaRPr lang="zh-CN" altLang="en-US" dirty="0">
              <a:gradFill>
                <a:gsLst>
                  <a:gs pos="0">
                    <a:srgbClr val="99A3B0"/>
                  </a:gs>
                  <a:gs pos="100000">
                    <a:srgbClr val="505358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（二）劳务费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gradFill>
                  <a:gsLst>
                    <a:gs pos="0">
                      <a:srgbClr val="99A3B0"/>
                    </a:gs>
                    <a:gs pos="100000">
                      <a:srgbClr val="505358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（三）设备费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1676400" y="1019175"/>
            <a:ext cx="10515600" cy="4633595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br>
              <a:rPr lang="en-US" altLang="zh-CN" sz="4000" dirty="0">
                <a:solidFill>
                  <a:schemeClr val="accent1"/>
                </a:solidFill>
                <a:latin typeface="汉仪旗黑-25S" panose="00020600040101010101" charset="-122"/>
                <a:cs typeface="汉仪旗黑-25S" panose="00020600040101010101" charset="-122"/>
                <a:sym typeface="+mn-ea"/>
              </a:rPr>
            </a:br>
            <a:endParaRPr lang="en-US" altLang="zh-CN" sz="4000" dirty="0">
              <a:solidFill>
                <a:schemeClr val="accent1"/>
              </a:solidFill>
              <a:latin typeface="汉仪旗黑-25S" panose="00020600040101010101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4" name="C9F754DE-2CAD-44b6-B708-469DEB6407EB-4" descr="wp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2585"/>
            <a:ext cx="11648440" cy="613346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1463040" y="3700780"/>
            <a:ext cx="9816465" cy="16357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951672" y="1666724"/>
            <a:ext cx="8288655" cy="578485"/>
          </a:xfrm>
          <a:prstGeom prst="rect">
            <a:avLst/>
          </a:prstGeom>
          <a:noFill/>
        </p:spPr>
        <p:txBody>
          <a:bodyPr wrap="square" lIns="91440" tIns="45720" rIns="91440" bIns="0" rtlCol="0" anchor="b" anchorCtr="0"/>
          <a:lstStyle/>
          <a:p>
            <a:pPr algn="ctr">
              <a:lnSpc>
                <a:spcPct val="120000"/>
              </a:lnSpc>
            </a:pPr>
            <a:r>
              <a:rPr lang="zh-CN" altLang="en-US" sz="3200" b="1" spc="3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劳务费</a:t>
            </a:r>
            <a:endParaRPr lang="zh-CN" altLang="en-US" sz="3200" b="1" spc="3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等腰三角形 14"/>
          <p:cNvSpPr/>
          <p:nvPr>
            <p:custDataLst>
              <p:tags r:id="rId6"/>
            </p:custDataLst>
          </p:nvPr>
        </p:nvSpPr>
        <p:spPr>
          <a:xfrm rot="10800000">
            <a:off x="5984160" y="1178470"/>
            <a:ext cx="223681" cy="1928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Title 6"/>
          <p:cNvSpPr txBox="1"/>
          <p:nvPr>
            <p:custDataLst>
              <p:tags r:id="rId7"/>
            </p:custDataLst>
          </p:nvPr>
        </p:nvSpPr>
        <p:spPr>
          <a:xfrm>
            <a:off x="679483" y="2892670"/>
            <a:ext cx="11558270" cy="310070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45720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200" b="1" spc="16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参与项目研究的研究生、博士后、访问学者和项目聘用的研究人员、科研辅助人员等的劳务性费用，</a:t>
            </a:r>
            <a:r>
              <a:rPr lang="zh-CN" altLang="en-US" sz="2200" b="1" spc="16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有工资性收入的单位在编人员不得列支劳务费。</a:t>
            </a:r>
            <a:endParaRPr lang="en-US" altLang="zh-CN" sz="2200" b="1" spc="16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45720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endParaRPr lang="zh-CN" altLang="en-US" sz="2200" b="1" spc="16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200" b="1" spc="160" dirty="0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发放标准</a:t>
            </a:r>
            <a:endParaRPr lang="zh-CN" altLang="en-US" sz="2200" b="1" spc="160" dirty="0">
              <a:solidFill>
                <a:schemeClr val="accent1">
                  <a:lumMod val="60000"/>
                  <a:lumOff val="4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45720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200" b="1" spc="16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 劳务费发放标准，由项目负责人根据</a:t>
            </a:r>
            <a:r>
              <a:rPr lang="zh-CN" altLang="en-US" sz="2200" b="1" spc="160" dirty="0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聘用人员（校外人员）</a:t>
            </a:r>
            <a:r>
              <a:rPr lang="zh-CN" altLang="en-US" sz="2200" b="1" spc="16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的承担工作性质、完成工作量、工作难易程度等因素，在项目劳务费的预算额度内综合确定。</a:t>
            </a:r>
            <a:endParaRPr lang="zh-CN" altLang="en-US" sz="2200" b="1" spc="160" dirty="0">
              <a:solidFill>
                <a:srgbClr val="00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40" name="Title 6"/>
          <p:cNvSpPr txBox="1"/>
          <p:nvPr>
            <p:custDataLst>
              <p:tags r:id="rId5"/>
            </p:custDataLst>
          </p:nvPr>
        </p:nvSpPr>
        <p:spPr>
          <a:xfrm>
            <a:off x="339725" y="1219835"/>
            <a:ext cx="11647170" cy="491426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42900" indent="-342900" fontAlgn="ctr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spc="16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发放必备材料</a:t>
            </a:r>
            <a:endParaRPr lang="zh-CN" altLang="en-US" sz="2400" b="1" spc="16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ctr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None/>
            </a:pP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（1）校外人员劳务发放信息表模板；</a:t>
            </a:r>
            <a:endParaRPr lang="zh-CN" altLang="en-US" sz="24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（2）新疆师范大学劳务费发放表；</a:t>
            </a:r>
            <a:endParaRPr lang="zh-CN" altLang="en-US" sz="24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（3）提供劳务人员的增值税发票。</a:t>
            </a:r>
            <a:endParaRPr lang="zh-CN" altLang="en-US" sz="24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fontAlgn="ctr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spc="16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发放注意事项</a:t>
            </a:r>
            <a:endParaRPr lang="zh-CN" altLang="en-US" sz="2400" b="1" spc="16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（1）劳务费不得支付给</a:t>
            </a:r>
            <a:r>
              <a:rPr lang="zh-CN" altLang="en-US" sz="2400" b="1" spc="16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本校在职教职工</a:t>
            </a: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lang="zh-CN" altLang="en-US" sz="24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（2）严禁虚构劳务事项、虚列名单，虚报冒领劳务费；</a:t>
            </a:r>
            <a:endParaRPr lang="zh-CN" altLang="en-US" sz="24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 sz="2400" b="1" spc="16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校级课题不允许报销劳务费</a:t>
            </a: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925320" y="1577864"/>
            <a:ext cx="8288655" cy="578485"/>
          </a:xfrm>
          <a:prstGeom prst="rect">
            <a:avLst/>
          </a:prstGeom>
          <a:noFill/>
        </p:spPr>
        <p:txBody>
          <a:bodyPr wrap="square" lIns="91440" tIns="45720" rIns="91440" bIns="0" rtlCol="0" anchor="b" anchorCtr="0"/>
          <a:lstStyle/>
          <a:p>
            <a:pPr algn="ctr">
              <a:lnSpc>
                <a:spcPct val="120000"/>
              </a:lnSpc>
            </a:pPr>
            <a:r>
              <a:rPr lang="zh-CN" altLang="en-US" sz="3200" b="1" spc="3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专家咨询费</a:t>
            </a:r>
            <a:endParaRPr lang="zh-CN" altLang="en-US" sz="3200" b="1" spc="3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等腰三角形 14"/>
          <p:cNvSpPr/>
          <p:nvPr>
            <p:custDataLst>
              <p:tags r:id="rId6"/>
            </p:custDataLst>
          </p:nvPr>
        </p:nvSpPr>
        <p:spPr>
          <a:xfrm rot="10800000">
            <a:off x="5958125" y="1228107"/>
            <a:ext cx="223681" cy="1928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Title 6"/>
          <p:cNvSpPr txBox="1"/>
          <p:nvPr>
            <p:custDataLst>
              <p:tags r:id="rId7"/>
            </p:custDataLst>
          </p:nvPr>
        </p:nvSpPr>
        <p:spPr>
          <a:xfrm>
            <a:off x="380095" y="2714313"/>
            <a:ext cx="11558270" cy="409829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000" b="1" spc="16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支付给临时聘请的咨询专家的费用，不得支付给参与本项目及所属课题研究和管理的相关人员。</a:t>
            </a:r>
            <a:endParaRPr lang="zh-CN" altLang="en-US" sz="2000" b="1" spc="160" dirty="0">
              <a:solidFill>
                <a:srgbClr val="00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fontAlgn="ctr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spc="16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发放标准</a:t>
            </a:r>
            <a:endParaRPr lang="zh-CN" altLang="en-US" sz="2400" b="1" spc="16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1800" b="1" spc="16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  </a:t>
            </a:r>
            <a:r>
              <a:rPr lang="zh-CN" altLang="en-US" sz="2000" b="1" spc="16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专家咨询费发放标准按照《中央财政科研项目专家咨询费管理办法》（财科教〔2017〕128 号）执行。 </a:t>
            </a:r>
            <a:endParaRPr lang="zh-CN" altLang="en-US" sz="2000" b="1" spc="160" dirty="0">
              <a:solidFill>
                <a:srgbClr val="00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fontAlgn="ctr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spc="16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发放必备材料</a:t>
            </a:r>
            <a:endParaRPr lang="zh-CN" altLang="en-US" sz="2400" b="1" spc="16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ctr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None/>
            </a:pPr>
            <a:r>
              <a:rPr lang="zh-CN" altLang="en-US" sz="2000" b="1" spc="16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（1）校外人员劳务发放信息表模板（校内人员不需要）；</a:t>
            </a:r>
            <a:endParaRPr lang="zh-CN" altLang="en-US" sz="2000" b="1" spc="160" dirty="0">
              <a:solidFill>
                <a:srgbClr val="00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000" b="1" spc="16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（2）科研项目专家咨询费发放清单；</a:t>
            </a:r>
            <a:endParaRPr lang="zh-CN" altLang="en-US" sz="2000" b="1" spc="160" dirty="0">
              <a:solidFill>
                <a:srgbClr val="00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000" b="1" spc="16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（3）提供专家开具的增值税发票（校内人员不需要）</a:t>
            </a:r>
            <a:endParaRPr lang="zh-CN" altLang="en-US" sz="2000" b="1" spc="160" dirty="0">
              <a:solidFill>
                <a:srgbClr val="00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40" name="Title 6"/>
          <p:cNvSpPr txBox="1"/>
          <p:nvPr>
            <p:custDataLst>
              <p:tags r:id="rId5"/>
            </p:custDataLst>
          </p:nvPr>
        </p:nvSpPr>
        <p:spPr>
          <a:xfrm>
            <a:off x="977177" y="2294120"/>
            <a:ext cx="10237646" cy="174625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42900" lvl="0" indent="-342900" fontAlgn="ctr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b="1" spc="16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发放注意事项</a:t>
            </a:r>
            <a:endParaRPr lang="zh-CN" altLang="en-US" sz="2400" b="1" spc="16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（1）专家咨询费发给校内、校外专家要分别填报；</a:t>
            </a:r>
            <a:endParaRPr lang="zh-CN" altLang="en-US" sz="24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（2）严禁虚构咨询事项、虚列名单，虚报冒领专家咨询费。</a:t>
            </a:r>
            <a:endParaRPr lang="zh-CN" altLang="en-US" sz="24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918907" y="1018973"/>
            <a:ext cx="10515600" cy="4633708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br>
              <a:rPr lang="en-US" altLang="zh-CN" sz="4000" dirty="0">
                <a:solidFill>
                  <a:schemeClr val="accent1"/>
                </a:solidFill>
                <a:latin typeface="汉仪旗黑-25S" panose="00020600040101010101" charset="-122"/>
                <a:cs typeface="汉仪旗黑-25S" panose="00020600040101010101" charset="-122"/>
                <a:sym typeface="+mn-ea"/>
              </a:rPr>
            </a:br>
            <a:endParaRPr lang="en-US" altLang="zh-CN" sz="4000" dirty="0">
              <a:solidFill>
                <a:schemeClr val="accent1"/>
              </a:solidFill>
              <a:latin typeface="汉仪旗黑-25S" panose="00020600040101010101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4" name="C9F754DE-2CAD-44b6-B708-469DEB6407EB-1" descr="wp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" y="251460"/>
            <a:ext cx="11852910" cy="650049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aphicFrame>
        <p:nvGraphicFramePr>
          <p:cNvPr id="13" name="内容占位符 12"/>
          <p:cNvGraphicFramePr>
            <a:graphicFrameLocks noGrp="1"/>
          </p:cNvGraphicFramePr>
          <p:nvPr>
            <p:ph sz="half" idx="4294967295"/>
            <p:custDataLst>
              <p:tags r:id="rId5"/>
            </p:custDataLst>
          </p:nvPr>
        </p:nvGraphicFramePr>
        <p:xfrm>
          <a:off x="5906770" y="952500"/>
          <a:ext cx="6010275" cy="417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65"/>
                <a:gridCol w="462280"/>
                <a:gridCol w="323850"/>
                <a:gridCol w="433070"/>
                <a:gridCol w="559435"/>
                <a:gridCol w="730250"/>
                <a:gridCol w="399415"/>
                <a:gridCol w="378460"/>
                <a:gridCol w="378460"/>
                <a:gridCol w="185420"/>
                <a:gridCol w="323215"/>
                <a:gridCol w="461645"/>
                <a:gridCol w="321945"/>
                <a:gridCol w="462280"/>
                <a:gridCol w="184785"/>
              </a:tblGrid>
              <a:tr h="873125">
                <a:tc gridSpan="15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8446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证件类型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证件号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姓名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银行卡号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发票价税合计（金额+增值税额）</a:t>
                      </a:r>
                      <a:endParaRPr lang="zh-CN" altLang="en-US" sz="1200" b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微软雅黑" panose="020B0503020204020204" charset="-122"/>
                          <a:ea typeface="微软雅黑" panose="020B0503020204020204" charset="-122"/>
                        </a:rPr>
                        <a:t>金额（</a:t>
                      </a:r>
                      <a:r>
                        <a:rPr lang="zh-CN" sz="1200" b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微软雅黑" panose="020B0503020204020204" charset="-122"/>
                          <a:ea typeface="微软雅黑" panose="020B0503020204020204" charset="-122"/>
                        </a:rPr>
                        <a:t>申报系统填写金额</a:t>
                      </a:r>
                      <a:r>
                        <a:rPr lang="zh-CN" altLang="en-US" sz="1200" b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zh-CN" altLang="en-US" sz="1200" b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微软雅黑" panose="020B0503020204020204" charset="-122"/>
                          <a:ea typeface="微软雅黑" panose="020B0503020204020204" charset="-122"/>
                        </a:rPr>
                        <a:t>增值</a:t>
                      </a:r>
                      <a:endParaRPr lang="zh-CN" sz="1200" b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微软雅黑" panose="020B0503020204020204" charset="-122"/>
                          <a:ea typeface="微软雅黑" panose="020B0503020204020204" charset="-122"/>
                        </a:rPr>
                        <a:t>税额</a:t>
                      </a:r>
                      <a:endParaRPr lang="zh-CN" altLang="en-US" sz="1200" b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扣除个税的实发额（不必</a:t>
                      </a:r>
                      <a:endParaRPr lang="zh-CN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填）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实际发放金额</a:t>
                      </a:r>
                      <a:endParaRPr lang="zh-CN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（不必</a:t>
                      </a:r>
                      <a:endParaRPr lang="zh-CN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填）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国籍名称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所属</a:t>
                      </a:r>
                      <a:endParaRPr lang="zh-CN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地区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开户行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工作</a:t>
                      </a:r>
                      <a:endParaRPr lang="zh-CN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单位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手机号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电子信箱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身份证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800.00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776.7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23.3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3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身份证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5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合计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800.00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776.7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en-US" sz="12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23.3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标题 13"/>
          <p:cNvSpPr>
            <a:spLocks noGrp="1"/>
          </p:cNvSpPr>
          <p:nvPr>
            <p:ph type="title" idx="4294967295"/>
          </p:nvPr>
        </p:nvSpPr>
        <p:spPr>
          <a:xfrm>
            <a:off x="5705475" y="277495"/>
            <a:ext cx="5816600" cy="607695"/>
          </a:xfrm>
        </p:spPr>
        <p:txBody>
          <a:bodyPr vert="horz" lIns="90170" tIns="46990" rIns="90170" bIns="46990" rtlCol="0" anchor="t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>
                <a:solidFill>
                  <a:schemeClr val="accent1"/>
                </a:solidFill>
                <a:latin typeface="汉仪旗黑-25S" panose="00020600040101010101" charset="-122"/>
                <a:ea typeface="黑体" panose="02010609060101010101" charset="-122"/>
                <a:cs typeface="汉仪旗黑-25S" panose="00020600040101010101" charset="-122"/>
                <a:sym typeface="+mn-ea"/>
              </a:rPr>
              <a:t>      </a:t>
            </a:r>
            <a:br>
              <a:rPr lang="en-US" altLang="zh-CN">
                <a:solidFill>
                  <a:schemeClr val="accent1"/>
                </a:solidFill>
                <a:latin typeface="汉仪旗黑-25S" panose="00020600040101010101" charset="-122"/>
                <a:ea typeface="黑体" panose="02010609060101010101" charset="-122"/>
                <a:cs typeface="汉仪旗黑-25S" panose="00020600040101010101" charset="-122"/>
                <a:sym typeface="+mn-ea"/>
              </a:rPr>
            </a:br>
            <a:br>
              <a:rPr lang="en-US" altLang="zh-CN">
                <a:solidFill>
                  <a:schemeClr val="accent1"/>
                </a:solidFill>
                <a:latin typeface="汉仪旗黑-25S" panose="00020600040101010101" charset="-122"/>
                <a:ea typeface="黑体" panose="02010609060101010101" charset="-122"/>
                <a:cs typeface="汉仪旗黑-25S" panose="00020600040101010101" charset="-122"/>
                <a:sym typeface="+mn-ea"/>
              </a:rPr>
            </a:br>
            <a:r>
              <a:rPr lang="en-US" altLang="zh-CN">
                <a:solidFill>
                  <a:schemeClr val="accent1"/>
                </a:solidFill>
                <a:latin typeface="汉仪旗黑-25S" panose="00020600040101010101" charset="-122"/>
                <a:ea typeface="黑体" panose="02010609060101010101" charset="-122"/>
                <a:cs typeface="汉仪旗黑-25S" panose="00020600040101010101" charset="-122"/>
                <a:sym typeface="+mn-ea"/>
              </a:rPr>
              <a:t>         校外人员劳务发放</a:t>
            </a:r>
            <a:r>
              <a:rPr lang="en-US" altLang="zh-CN">
                <a:solidFill>
                  <a:srgbClr val="FFC000"/>
                </a:solidFill>
                <a:latin typeface="汉仪旗黑-25S" panose="00020600040101010101" charset="-122"/>
                <a:ea typeface="黑体" panose="02010609060101010101" charset="-122"/>
                <a:cs typeface="汉仪旗黑-25S" panose="00020600040101010101" charset="-122"/>
                <a:sym typeface="+mn-ea"/>
              </a:rPr>
              <a:t>信息表</a:t>
            </a:r>
            <a:r>
              <a:rPr lang="en-US" altLang="zh-CN">
                <a:solidFill>
                  <a:schemeClr val="accent1"/>
                </a:solidFill>
                <a:latin typeface="汉仪旗黑-25S" panose="00020600040101010101" charset="-122"/>
                <a:ea typeface="黑体" panose="02010609060101010101" charset="-122"/>
                <a:cs typeface="汉仪旗黑-25S" panose="00020600040101010101" charset="-122"/>
                <a:sym typeface="+mn-ea"/>
              </a:rPr>
              <a:t>模板</a:t>
            </a:r>
            <a:br>
              <a:rPr lang="en-US" altLang="zh-CN">
                <a:solidFill>
                  <a:schemeClr val="accent1"/>
                </a:solidFill>
                <a:latin typeface="汉仪旗黑-25S" panose="00020600040101010101" charset="-122"/>
                <a:ea typeface="黑体" panose="02010609060101010101" charset="-122"/>
                <a:cs typeface="汉仪旗黑-25S" panose="00020600040101010101" charset="-122"/>
                <a:sym typeface="+mn-ea"/>
              </a:rPr>
            </a:br>
            <a:endParaRPr lang="en-US" altLang="zh-CN">
              <a:solidFill>
                <a:schemeClr val="accent1"/>
              </a:solidFill>
              <a:latin typeface="汉仪旗黑-25S" panose="00020600040101010101" charset="-122"/>
              <a:ea typeface="黑体" panose="02010609060101010101" charset="-122"/>
              <a:cs typeface="汉仪旗黑-25S" panose="00020600040101010101" charset="-122"/>
              <a:sym typeface="+mn-ea"/>
            </a:endParaRPr>
          </a:p>
        </p:txBody>
      </p:sp>
      <p:sp>
        <p:nvSpPr>
          <p:cNvPr id="2" name="TextBox 10"/>
          <p:cNvSpPr txBox="1"/>
          <p:nvPr>
            <p:custDataLst>
              <p:tags r:id="rId6"/>
            </p:custDataLst>
          </p:nvPr>
        </p:nvSpPr>
        <p:spPr>
          <a:xfrm>
            <a:off x="5078730" y="6010910"/>
            <a:ext cx="7005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下载网址：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https://kyc.xjnu.edu.cn/2020/1103/c514a110552/page.htm</a:t>
            </a:r>
            <a:endParaRPr lang="zh-CN" altLang="en-US" dirty="0" smtClea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内容占位符 3" descr="微信图片_20220616155450"/>
          <p:cNvPicPr>
            <a:picLocks noChangeAspect="1"/>
          </p:cNvPicPr>
          <p:nvPr>
            <p:ph sz="half" idx="4294967295"/>
          </p:nvPr>
        </p:nvPicPr>
        <p:blipFill>
          <a:blip r:embed="rId7"/>
          <a:stretch>
            <a:fillRect/>
          </a:stretch>
        </p:blipFill>
        <p:spPr>
          <a:xfrm>
            <a:off x="207010" y="1052830"/>
            <a:ext cx="5382895" cy="463740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260015" y="1483749"/>
            <a:ext cx="10067290" cy="1476375"/>
            <a:chOff x="1345923" y="848256"/>
            <a:chExt cx="10067290" cy="1476375"/>
          </a:xfrm>
        </p:grpSpPr>
        <p:sp>
          <p:nvSpPr>
            <p:cNvPr id="2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1345923" y="848256"/>
              <a:ext cx="10067290" cy="1476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b="1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项目负责人：                           </a:t>
              </a:r>
              <a:r>
                <a:rPr lang="en-US" altLang="zh-CN" b="1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                              </a:t>
              </a:r>
              <a:r>
                <a:rPr lang="zh-CN" b="1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项目编号： </a:t>
              </a:r>
              <a:endParaRPr lang="zh-CN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/>
              <a:endParaRPr lang="zh-CN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/>
              <a:r>
                <a:rPr lang="zh-CN" b="1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项目名称：                            </a:t>
              </a:r>
              <a:r>
                <a:rPr lang="en-US" altLang="zh-CN" b="1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                                 </a:t>
              </a:r>
              <a:r>
                <a:rPr lang="zh-CN" b="1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项目类别：</a:t>
              </a:r>
              <a:endParaRPr lang="zh-CN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/>
              <a:endParaRPr lang="zh-CN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/>
              <a:r>
                <a:rPr lang="zh-CN" b="1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资助金额：</a:t>
              </a:r>
              <a:endParaRPr lang="zh-CN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717011" y="1923428"/>
              <a:ext cx="3153196" cy="3683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金额单位：</a:t>
              </a:r>
              <a:r>
                <a:rPr lang="en-US" altLang="zh-CN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</a:t>
              </a:r>
              <a:r>
                <a:rPr lang="zh-CN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元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aphicFrame>
        <p:nvGraphicFramePr>
          <p:cNvPr id="5" name="表格 4"/>
          <p:cNvGraphicFramePr/>
          <p:nvPr>
            <p:custDataLst>
              <p:tags r:id="rId6"/>
            </p:custDataLst>
          </p:nvPr>
        </p:nvGraphicFramePr>
        <p:xfrm>
          <a:off x="1260015" y="3037408"/>
          <a:ext cx="9315450" cy="3416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7550"/>
                <a:gridCol w="1086485"/>
                <a:gridCol w="846455"/>
                <a:gridCol w="1164590"/>
                <a:gridCol w="1166495"/>
                <a:gridCol w="1165225"/>
                <a:gridCol w="1476375"/>
                <a:gridCol w="724535"/>
                <a:gridCol w="967740"/>
              </a:tblGrid>
              <a:tr h="14814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序号</a:t>
                      </a:r>
                      <a:endParaRPr lang="en-US" altLang="en-US" sz="18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姓名</a:t>
                      </a:r>
                      <a:endParaRPr lang="en-US" altLang="en-US" sz="18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单位</a:t>
                      </a:r>
                      <a:endParaRPr lang="en-US" altLang="en-US" sz="18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身份证号</a:t>
                      </a:r>
                      <a:endParaRPr lang="en-US" altLang="en-US" sz="18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开户行</a:t>
                      </a:r>
                      <a:endParaRPr lang="en-US" altLang="en-US" sz="18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银行账号</a:t>
                      </a:r>
                      <a:endParaRPr lang="en-US" altLang="en-US" sz="18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劳务内容</a:t>
                      </a:r>
                      <a:endParaRPr lang="en-US" altLang="en-US" sz="18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应发额</a:t>
                      </a:r>
                      <a:endParaRPr lang="en-US" altLang="en-US" sz="18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签名</a:t>
                      </a:r>
                      <a:endParaRPr lang="en-US" altLang="en-US" sz="1800" b="1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62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800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91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合计：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800" b="0" dirty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2510499" y="6454360"/>
            <a:ext cx="77457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下载网址：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https://kyc.xjnu.edu.cn/2020/1103/c514a110552/page.htm</a:t>
            </a:r>
            <a:endParaRPr lang="zh-CN" altLang="en-US" dirty="0" smtClea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255216" y="884495"/>
            <a:ext cx="79698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新疆师范大学</a:t>
            </a:r>
            <a:r>
              <a:rPr lang="zh-CN" altLang="en-US" sz="28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劳务费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发放表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154832" y="1106990"/>
            <a:ext cx="796988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新疆师范大学科研项目</a:t>
            </a:r>
            <a:r>
              <a:rPr lang="zh-CN" altLang="en-US" sz="28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专家咨询费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发放清单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ctr"/>
            <a:endParaRPr lang="zh-CN" altLang="en-US" sz="28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216296" y="1608268"/>
            <a:ext cx="5080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项目类别：</a:t>
            </a:r>
            <a:endParaRPr lang="zh-CN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项目名称：</a:t>
            </a:r>
            <a:endParaRPr lang="zh-CN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项目负责人：</a:t>
            </a:r>
            <a:endParaRPr lang="zh-CN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咨询内容及方式：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6"/>
            </p:custDataLst>
          </p:nvPr>
        </p:nvGraphicFramePr>
        <p:xfrm>
          <a:off x="1216296" y="2958054"/>
          <a:ext cx="10067290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415"/>
                <a:gridCol w="1320800"/>
                <a:gridCol w="1210945"/>
                <a:gridCol w="1469390"/>
                <a:gridCol w="1353185"/>
                <a:gridCol w="1353185"/>
                <a:gridCol w="1354455"/>
                <a:gridCol w="1351915"/>
              </a:tblGrid>
              <a:tr h="8851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 dirty="0" err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序号</a:t>
                      </a:r>
                      <a:endParaRPr lang="en-US" altLang="en-US" sz="1800" b="1" dirty="0" err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姓名</a:t>
                      </a:r>
                      <a:endParaRPr lang="en-US" altLang="en-US" sz="1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单位</a:t>
                      </a:r>
                      <a:endParaRPr lang="en-US" altLang="en-US" sz="16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身份证号</a:t>
                      </a:r>
                      <a:endParaRPr lang="en-US" altLang="en-US" sz="16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开户行</a:t>
                      </a:r>
                      <a:endParaRPr lang="en-US" altLang="en-US" sz="16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银行账号</a:t>
                      </a:r>
                      <a:endParaRPr lang="en-US" altLang="en-US" sz="16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发放金额（元）</a:t>
                      </a:r>
                      <a:endParaRPr lang="en-US" altLang="en-US" sz="16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签字</a:t>
                      </a:r>
                      <a:endParaRPr lang="en-US" altLang="en-US" sz="1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2000" b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2000" b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2000" b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600" b="1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2000" b="0"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1600" b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endParaRPr lang="en-US" altLang="en-US" sz="1600" b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88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合计：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 dirty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000" b="0" dirty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33333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2000" b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0" dirty="0">
                        <a:solidFill>
                          <a:srgbClr val="333333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2900857" y="6095143"/>
            <a:ext cx="77457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下载网址：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https://kyc.xjnu.edu.cn/2020/1103/c514a110552/page.htm</a:t>
            </a:r>
            <a:endParaRPr lang="zh-CN" altLang="en-US" dirty="0" smtClea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044448" y="1577535"/>
            <a:ext cx="8221089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4000" b="1" i="0" u="none" strike="noStrike" kern="1200" cap="none" spc="2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二、各科目报销</a:t>
            </a:r>
            <a:r>
              <a:rPr kumimoji="0" lang="en-US" altLang="zh-CN" sz="4000" b="1" i="0" u="none" strike="noStrike" kern="1200" cap="none" spc="20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规范及所需材料</a:t>
            </a:r>
            <a:endParaRPr kumimoji="0" lang="en-US" altLang="zh-CN" sz="4000" b="1" i="0" u="none" strike="noStrike" kern="1200" cap="none" spc="200" normalizeH="0" baseline="0" noProof="0" dirty="0" err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3624098" y="2753818"/>
            <a:ext cx="5930297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000">
                <a:solidFill>
                  <a:srgbClr val="990033"/>
                </a:solidFill>
              </a:defRPr>
            </a:lvl1pPr>
          </a:lstStyle>
          <a:p>
            <a:r>
              <a:rPr lang="zh-CN" altLang="en-US" dirty="0">
                <a:gradFill>
                  <a:gsLst>
                    <a:gs pos="0">
                      <a:srgbClr val="99A3B0"/>
                    </a:gs>
                    <a:gs pos="100000">
                      <a:srgbClr val="505358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（一）业务费</a:t>
            </a:r>
            <a:endParaRPr lang="zh-CN" altLang="en-US" dirty="0">
              <a:gradFill>
                <a:gsLst>
                  <a:gs pos="0">
                    <a:srgbClr val="99A3B0"/>
                  </a:gs>
                  <a:gs pos="100000">
                    <a:srgbClr val="505358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gradFill>
                  <a:gsLst>
                    <a:gs pos="0">
                      <a:srgbClr val="99A3B0"/>
                    </a:gs>
                    <a:gs pos="100000">
                      <a:srgbClr val="505358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（二）劳务费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（三）设备费</a:t>
            </a:r>
            <a:endParaRPr lang="zh-CN" altLang="en-US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1676400" y="1019175"/>
            <a:ext cx="10515600" cy="4633595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br>
              <a:rPr lang="en-US" altLang="zh-CN" sz="4000" dirty="0">
                <a:solidFill>
                  <a:schemeClr val="accent1"/>
                </a:solidFill>
                <a:latin typeface="汉仪旗黑-25S" panose="00020600040101010101" charset="-122"/>
                <a:cs typeface="汉仪旗黑-25S" panose="00020600040101010101" charset="-122"/>
                <a:sym typeface="+mn-ea"/>
              </a:rPr>
            </a:br>
            <a:endParaRPr lang="en-US" altLang="zh-CN" sz="4000" dirty="0">
              <a:solidFill>
                <a:schemeClr val="accent1"/>
              </a:solidFill>
              <a:latin typeface="汉仪旗黑-25S" panose="00020600040101010101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4" name="C9F754DE-2CAD-44b6-B708-469DEB6407EB-5" descr="wp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2585"/>
            <a:ext cx="11648440" cy="613346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1766570" y="5109845"/>
            <a:ext cx="9467850" cy="115189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951990" y="1546860"/>
            <a:ext cx="8288655" cy="578485"/>
          </a:xfrm>
          <a:prstGeom prst="rect">
            <a:avLst/>
          </a:prstGeom>
          <a:noFill/>
        </p:spPr>
        <p:txBody>
          <a:bodyPr wrap="square" lIns="91440" tIns="45720" rIns="91440" bIns="0" rtlCol="0" anchor="b" anchorCtr="0"/>
          <a:lstStyle/>
          <a:p>
            <a:pPr algn="ctr">
              <a:lnSpc>
                <a:spcPct val="120000"/>
              </a:lnSpc>
            </a:pPr>
            <a:r>
              <a:rPr lang="zh-CN" altLang="en-US" sz="3200" b="1" spc="3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设备费</a:t>
            </a:r>
            <a:endParaRPr lang="zh-CN" altLang="en-US" sz="3200" b="1" spc="3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等腰三角形 14"/>
          <p:cNvSpPr/>
          <p:nvPr>
            <p:custDataLst>
              <p:tags r:id="rId6"/>
            </p:custDataLst>
          </p:nvPr>
        </p:nvSpPr>
        <p:spPr>
          <a:xfrm rot="10800000">
            <a:off x="5957490" y="1127670"/>
            <a:ext cx="223681" cy="1928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Title 6"/>
          <p:cNvSpPr txBox="1"/>
          <p:nvPr>
            <p:custDataLst>
              <p:tags r:id="rId7"/>
            </p:custDataLst>
          </p:nvPr>
        </p:nvSpPr>
        <p:spPr>
          <a:xfrm>
            <a:off x="316865" y="3165475"/>
            <a:ext cx="11558270" cy="252349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457200" algn="l" font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设备费是指在项目实施过程中购置或试制专用仪器设备，对现有仪器设备进行升级改造，以及租赁外单位仪器设备而发生的费用。</a:t>
            </a:r>
            <a:endParaRPr lang="zh-CN" altLang="en-US" sz="24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457200" algn="l" font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endParaRPr lang="zh-CN" altLang="en-US" sz="24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457200" algn="l" font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4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详见资产处网站—工作规程—固定资产登记流程相关内容。</a:t>
            </a:r>
            <a:endParaRPr lang="zh-CN" altLang="en-US" sz="24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pic>
        <p:nvPicPr>
          <p:cNvPr id="4" name="C9F754DE-2CAD-44b6-B708-469DEB6407EB-6" descr="wp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200" y="738505"/>
            <a:ext cx="8897620" cy="472694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5903942" y="980741"/>
            <a:ext cx="1032230" cy="1017509"/>
          </a:xfrm>
          <a:prstGeom prst="rect">
            <a:avLst/>
          </a:prstGeom>
          <a:noFill/>
        </p:spPr>
        <p:txBody>
          <a:bodyPr wrap="none" rtlCol="0">
            <a:normAutofit fontScale="87500" lnSpcReduction="20000"/>
          </a:bodyPr>
          <a:lstStyle/>
          <a:p>
            <a:pPr algn="ctr"/>
            <a:endParaRPr lang="en-US" altLang="zh-CN" sz="66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2614295" y="1659508"/>
            <a:ext cx="7611745" cy="531242"/>
          </a:xfrm>
          <a:prstGeom prst="rect">
            <a:avLst/>
          </a:prstGeom>
          <a:noFill/>
        </p:spPr>
        <p:txBody>
          <a:bodyPr wrap="square" lIns="91440" tIns="45720" rIns="91440" bIns="0" rtlCol="0" anchor="b" anchorCtr="0"/>
          <a:lstStyle/>
          <a:p>
            <a:pPr algn="ctr">
              <a:lnSpc>
                <a:spcPct val="120000"/>
              </a:lnSpc>
            </a:pPr>
            <a:r>
              <a:rPr lang="zh-CN" altLang="en-US" sz="3200" b="1" spc="3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管理费</a:t>
            </a:r>
            <a:endParaRPr lang="zh-CN" altLang="en-US" sz="3200" b="1" spc="3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等腰三角形 14"/>
          <p:cNvSpPr/>
          <p:nvPr>
            <p:custDataLst>
              <p:tags r:id="rId7"/>
            </p:custDataLst>
          </p:nvPr>
        </p:nvSpPr>
        <p:spPr>
          <a:xfrm rot="10800000">
            <a:off x="6317351" y="1151576"/>
            <a:ext cx="205414" cy="17708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Title 6"/>
          <p:cNvSpPr txBox="1"/>
          <p:nvPr>
            <p:custDataLst>
              <p:tags r:id="rId8"/>
            </p:custDataLst>
          </p:nvPr>
        </p:nvSpPr>
        <p:spPr>
          <a:xfrm>
            <a:off x="316865" y="3165475"/>
            <a:ext cx="11558270" cy="80010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0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根据《新疆师范大学纵向科研项目间接费用管理办法（修订）》新师校字〔2022〕29 号、《新疆师范大学纵向科研项目经费管理办法（修订）》新师校字〔2022〕28 号执行。</a:t>
            </a:r>
            <a:endParaRPr lang="zh-CN" altLang="en-US" sz="20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951990" y="1597660"/>
            <a:ext cx="8288655" cy="578485"/>
          </a:xfrm>
          <a:prstGeom prst="rect">
            <a:avLst/>
          </a:prstGeom>
          <a:noFill/>
        </p:spPr>
        <p:txBody>
          <a:bodyPr wrap="square" lIns="91440" tIns="45720" rIns="91440" bIns="0" rtlCol="0" anchor="b" anchorCtr="0"/>
          <a:lstStyle/>
          <a:p>
            <a:pPr algn="ctr">
              <a:lnSpc>
                <a:spcPct val="120000"/>
              </a:lnSpc>
            </a:pPr>
            <a:r>
              <a:rPr lang="zh-CN" altLang="en-US" sz="3200" b="1" spc="3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科研绩效支出</a:t>
            </a:r>
            <a:endParaRPr lang="zh-CN" altLang="en-US" sz="3200" b="1" spc="3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等腰三角形 14"/>
          <p:cNvSpPr/>
          <p:nvPr>
            <p:custDataLst>
              <p:tags r:id="rId6"/>
            </p:custDataLst>
          </p:nvPr>
        </p:nvSpPr>
        <p:spPr>
          <a:xfrm rot="10800000">
            <a:off x="5984160" y="1293405"/>
            <a:ext cx="223681" cy="1928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Title 6"/>
          <p:cNvSpPr txBox="1"/>
          <p:nvPr>
            <p:custDataLst>
              <p:tags r:id="rId7"/>
            </p:custDataLst>
          </p:nvPr>
        </p:nvSpPr>
        <p:spPr>
          <a:xfrm>
            <a:off x="316865" y="3165475"/>
            <a:ext cx="11558270" cy="290195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45720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0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绩效发放对象为实际参与项目研究工作的本校在编的项目组成员，绩效支出与科研人员实际贡献挂钩，由项目负责人进行分配。绩效发放由项目负责人提出申请，经科研处审核后，通过</a:t>
            </a:r>
            <a:r>
              <a:rPr lang="zh-CN" altLang="en-US" sz="2000" b="1" spc="16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计财处网上申报管理系统</a:t>
            </a:r>
            <a:r>
              <a:rPr lang="zh-CN" altLang="en-US" sz="20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发放，学校代扣代缴个人所得税。</a:t>
            </a:r>
            <a:endParaRPr lang="zh-CN" altLang="en-US" sz="20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45720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endParaRPr lang="zh-CN" altLang="en-US" sz="20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fontAlgn="ctr"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2200" b="1" spc="16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发放必备材料</a:t>
            </a:r>
            <a:endParaRPr lang="zh-CN" altLang="en-US" sz="2200" b="1" spc="16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indent="45720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 3" panose="05040102010807070707" charset="0"/>
              <a:buNone/>
            </a:pPr>
            <a:r>
              <a:rPr lang="zh-CN" altLang="en-US" sz="2000" b="1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发放时需提交由科研处处长签字同意的《新疆师范大学科研项目绩效支出发放申请表》。</a:t>
            </a:r>
            <a:endParaRPr lang="zh-CN" altLang="en-US" sz="2000" b="1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110740" y="103505"/>
            <a:ext cx="79698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altLang="en-US"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新疆师范大学科研项目绩效支出发放申请表</a:t>
            </a:r>
            <a:endParaRPr lang="zh-CN" altLang="en-US" sz="28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5"/>
            </p:custDataLst>
          </p:nvPr>
        </p:nvGraphicFramePr>
        <p:xfrm>
          <a:off x="1733550" y="713105"/>
          <a:ext cx="7992110" cy="5664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8250"/>
                <a:gridCol w="250825"/>
                <a:gridCol w="2313305"/>
                <a:gridCol w="1629410"/>
                <a:gridCol w="980440"/>
                <a:gridCol w="1579880"/>
              </a:tblGrid>
              <a:tr h="396875"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项目名称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5140"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项目类别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项目负责人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结题时间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绩效支出（万元）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姓 名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身份证号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交通银行账户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发放金额（元）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060"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060"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060"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发放绩效（元）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17220"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项目负责人签字：</a:t>
                      </a:r>
                      <a:endParaRPr lang="en-US" altLang="en-US" sz="1800" b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科研处科室审核：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3671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科研处审核意见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负责人签字：                          盖章  </a:t>
                      </a:r>
                      <a:endParaRPr lang="en-US" sz="1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                           年 月 日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2362835" y="6465570"/>
            <a:ext cx="73628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下载网址：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ttps://kyc.xjnu.edu.cn/2020/1103/c514a110552/page.htm</a:t>
            </a:r>
            <a:endParaRPr lang="zh-CN" altLang="en-US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918907" y="1018973"/>
            <a:ext cx="10515600" cy="4633708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br>
              <a:rPr lang="en-US" altLang="zh-CN" sz="4000" dirty="0">
                <a:solidFill>
                  <a:schemeClr val="accent1"/>
                </a:solidFill>
                <a:latin typeface="汉仪旗黑-25S" panose="00020600040101010101" charset="-122"/>
                <a:cs typeface="汉仪旗黑-25S" panose="00020600040101010101" charset="-122"/>
                <a:sym typeface="+mn-ea"/>
              </a:rPr>
            </a:br>
            <a:endParaRPr lang="en-US" altLang="zh-CN" sz="4000" dirty="0">
              <a:solidFill>
                <a:schemeClr val="accent1"/>
              </a:solidFill>
              <a:latin typeface="汉仪旗黑-25S" panose="00020600040101010101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4" name="C9F754DE-2CAD-44b6-B708-469DEB6407EB-2" descr="wp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020" y="1220470"/>
            <a:ext cx="7720330" cy="410083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/>
          <p:nvPr>
            <p:ph type="ctrTitle" idx="2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5000" dirty="0">
                <a:solidFill>
                  <a:schemeClr val="accent1"/>
                </a:solidFill>
                <a:latin typeface="+mn-ea"/>
                <a:ea typeface="+mn-ea"/>
                <a:sym typeface="+mn-ea"/>
              </a:rPr>
              <a:t>三、报销中的注意事项</a:t>
            </a:r>
            <a:endParaRPr lang="en-US" altLang="zh-CN" sz="5000" dirty="0">
              <a:solidFill>
                <a:schemeClr val="accent1"/>
              </a:solidFill>
              <a:latin typeface="+mn-ea"/>
              <a:ea typeface="+mn-ea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38200" y="1007920"/>
            <a:ext cx="10515600" cy="8640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z="3200" spc="0" dirty="0">
                <a:solidFill>
                  <a:schemeClr val="accent1"/>
                </a:solidFill>
                <a:latin typeface="汉仪旗黑-25S" panose="00020600040101010101" charset="-122"/>
                <a:cs typeface="汉仪旗黑-25S" panose="00020600040101010101" charset="-122"/>
                <a:sym typeface="+mn-ea"/>
              </a:rPr>
              <a:t>1.经费报销的审批权限</a:t>
            </a:r>
            <a:endParaRPr lang="en-US" altLang="zh-CN" sz="3200" spc="0" dirty="0">
              <a:solidFill>
                <a:schemeClr val="accent1"/>
              </a:solidFill>
              <a:latin typeface="汉仪旗黑-25S" panose="00020600040101010101" charset="-122"/>
              <a:cs typeface="汉仪旗黑-25S" panose="00020600040101010101" charset="-122"/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5"/>
            </p:custDataLst>
          </p:nvPr>
        </p:nvGraphicFramePr>
        <p:xfrm>
          <a:off x="925046" y="1832421"/>
          <a:ext cx="9994900" cy="4728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0"/>
                <a:gridCol w="4460875"/>
                <a:gridCol w="1876425"/>
              </a:tblGrid>
              <a:tr h="31496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dirty="0" err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报销金额</a:t>
                      </a:r>
                      <a:endParaRPr lang="en-US" altLang="en-US" sz="1800" b="0" dirty="0" err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审批流程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财务办理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单笔报销金额＜3万元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①项目负责人审批签字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交至计财处办理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3万元≤单笔报销金额＜10万元</a:t>
                      </a:r>
                      <a:endParaRPr lang="en-US" altLang="en-US" sz="1800" b="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①项目负责人审批签字②二级单位审批签字③科研处领导审批签字</a:t>
                      </a:r>
                      <a:r>
                        <a:rPr lang="zh-CN" alt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④计财处领导签字</a:t>
                      </a:r>
                      <a:endParaRPr lang="zh-CN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交至计财处办理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11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10万元≤单笔报销金额＜30万元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①项目负责人审批签字②二级单位审批签字③科研处领导审批签字</a:t>
                      </a: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④计财处领导签字</a:t>
                      </a:r>
                      <a:r>
                        <a:rPr lang="zh-CN" alt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⑤</a:t>
                      </a: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主管</a:t>
                      </a:r>
                      <a:r>
                        <a:rPr lang="zh-CN" alt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科研校领导</a:t>
                      </a: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审批签字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交至计财处办理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607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单笔报销金额≥</a:t>
                      </a: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30万元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①项目负责人审批签字②二级单位负责人审批签字③科研处领导审批签字</a:t>
                      </a: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④计财处领导签字⑤</a:t>
                      </a: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主管</a:t>
                      </a:r>
                      <a:r>
                        <a:rPr lang="zh-CN" altLang="en-US" sz="180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科研校领导</a:t>
                      </a: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审批签字</a:t>
                      </a:r>
                      <a:r>
                        <a:rPr lang="zh-CN" alt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⑥</a:t>
                      </a: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主管财务校领导审批签字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dirty="0" err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交至计财处办理</a:t>
                      </a:r>
                      <a:endParaRPr lang="en-US" altLang="en-US" sz="1800" b="0" dirty="0" err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585" y="0"/>
            <a:ext cx="3263265" cy="11684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89561" y="908466"/>
            <a:ext cx="10515600" cy="8640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z="3200" spc="0" dirty="0">
                <a:solidFill>
                  <a:schemeClr val="accent1"/>
                </a:solidFill>
                <a:latin typeface="汉仪旗黑-25S" panose="00020600040101010101" charset="-122"/>
                <a:cs typeface="汉仪旗黑-25S" panose="00020600040101010101" charset="-122"/>
                <a:sym typeface="+mn-ea"/>
              </a:rPr>
              <a:t>2.报销票据相关要求</a:t>
            </a:r>
            <a:endParaRPr lang="en-US" altLang="zh-CN" sz="3200" spc="0" dirty="0">
              <a:solidFill>
                <a:schemeClr val="accent1"/>
              </a:solidFill>
              <a:latin typeface="汉仪旗黑-25S" panose="00020600040101010101" charset="-122"/>
              <a:cs typeface="汉仪旗黑-25S" panose="0002060004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838200" y="1608455"/>
            <a:ext cx="10515600" cy="470916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zh-CN" altLang="en-US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）发票自开票之日起一年内有效；</a:t>
            </a:r>
            <a:endParaRPr lang="zh-CN" altLang="en-US" spc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zh-CN" altLang="en-US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）发票的单位栏一律开具“新疆师范大学”，纳税人识别号126500004576030980；</a:t>
            </a:r>
            <a:endParaRPr lang="zh-CN" altLang="en-US" spc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）开具的发票相关信息必须填写完整：发票应包含开票日期、货物或应税劳务、服务名称、数量、单价、大小写金额等内容；</a:t>
            </a:r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zh-CN" altLang="en-US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）发票开票明细项目不清或数量单位为“批”、“套”等，需附上由商家通过税控系统开具的《销售货物或者提供应税劳务、服务清单》；</a:t>
            </a:r>
            <a:endParaRPr lang="zh-CN" altLang="en-US" spc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585" y="0"/>
            <a:ext cx="3051175" cy="109283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pic>
        <p:nvPicPr>
          <p:cNvPr id="4" name="图片 3" descr="截图202206081308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970"/>
            <a:ext cx="6432550" cy="4507230"/>
          </a:xfrm>
          <a:prstGeom prst="rect">
            <a:avLst/>
          </a:prstGeom>
        </p:spPr>
      </p:pic>
      <p:pic>
        <p:nvPicPr>
          <p:cNvPr id="5" name="图片 4" descr="截图202206081309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9895" y="0"/>
            <a:ext cx="5194300" cy="663638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779780" y="1861185"/>
            <a:ext cx="10574020" cy="4403090"/>
          </a:xfr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zh-CN" altLang="en-US" sz="1800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（5）</a:t>
            </a:r>
            <a:r>
              <a:rPr lang="zh-CN" altLang="en-US" sz="1800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除个人劳务费发票以外，不得使用</a:t>
            </a:r>
            <a:r>
              <a:rPr lang="zh-CN" altLang="en-US" sz="1800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税务代开</a:t>
            </a:r>
            <a:r>
              <a:rPr lang="zh-CN" altLang="en-US" sz="1800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发票。不得报销与科研业务无关的票据；</a:t>
            </a:r>
            <a:endParaRPr lang="zh-CN" altLang="en-US" sz="1800" spc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zh-CN" altLang="en-US" sz="1800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（6）</a:t>
            </a:r>
            <a:r>
              <a:rPr lang="zh-CN" altLang="en-US" sz="1800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报销时提供的每一张发票须由</a:t>
            </a:r>
            <a:r>
              <a:rPr lang="zh-CN" altLang="en-US" sz="1800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项目负责人</a:t>
            </a:r>
            <a:r>
              <a:rPr lang="zh-CN" altLang="en-US" sz="1800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和经办人</a:t>
            </a:r>
            <a:r>
              <a:rPr lang="zh-CN" altLang="en-US" sz="1800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签字确认（不能使用电子签章，不能他人代签）；</a:t>
            </a:r>
            <a:endParaRPr lang="zh-CN" altLang="en-US" sz="1800" spc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zh-CN" altLang="en-US" sz="1800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（7）</a:t>
            </a:r>
            <a:r>
              <a:rPr lang="zh-CN" altLang="en-US" sz="1800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非公对公转账1000元以上（含）票据报销时需附刷卡单据或转账凭证。现金支付报销仅限于单项1000元以下的零星开支业务；</a:t>
            </a:r>
            <a:endParaRPr lang="zh-CN" altLang="en-US" sz="1800" spc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zh-CN" altLang="en-US" sz="1800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sz="1800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altLang="en-US" sz="1800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）住宿发票（需在发票备注栏中注明住宿时间与离宿时间，住宿人数及天数）；</a:t>
            </a:r>
            <a:endParaRPr lang="zh-CN" altLang="en-US" sz="1800" spc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lnSpc>
                <a:spcPct val="150000"/>
              </a:lnSpc>
              <a:buClrTx/>
              <a:buSzTx/>
              <a:buNone/>
            </a:pPr>
            <a:r>
              <a:rPr lang="zh-CN" altLang="en-US" sz="1800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sz="1800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sz="1800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）劳务费发票应开具</a:t>
            </a:r>
            <a:r>
              <a:rPr lang="zh-CN" altLang="en-US" sz="1800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800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教育服务费</a:t>
            </a:r>
            <a:r>
              <a:rPr lang="zh-CN" altLang="en-US" sz="1800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800" spc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项目</a:t>
            </a:r>
            <a:endParaRPr lang="zh-CN" altLang="en-US" sz="1800" spc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779833" y="1018973"/>
            <a:ext cx="10515600" cy="864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strike="noStrike" kern="1200" cap="none" spc="200" normalizeH="0" baseline="0">
                <a:solidFill>
                  <a:schemeClr val="accent1">
                    <a:lumMod val="7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2.报销票据相关要求</a:t>
            </a:r>
            <a:endParaRPr lang="en-US" altLang="zh-CN" sz="3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38200" y="992659"/>
            <a:ext cx="10515600" cy="8640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pc="0" dirty="0">
                <a:solidFill>
                  <a:schemeClr val="accent1"/>
                </a:solidFill>
                <a:latin typeface="汉仪旗黑-25S" panose="00020600040101010101" charset="-122"/>
                <a:cs typeface="汉仪旗黑-25S" panose="00020600040101010101" charset="-122"/>
                <a:sym typeface="+mn-ea"/>
              </a:rPr>
              <a:t>3.横向科研项目预开票流程</a:t>
            </a:r>
            <a:endParaRPr lang="en-US" altLang="zh-CN" spc="0" dirty="0">
              <a:solidFill>
                <a:schemeClr val="accent1"/>
              </a:solidFill>
              <a:latin typeface="汉仪旗黑-25S" panose="00020600040101010101" charset="-122"/>
              <a:cs typeface="汉仪旗黑-25S" panose="0002060004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838200" y="1963663"/>
            <a:ext cx="10515600" cy="4232856"/>
          </a:xfr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lnSpc>
                <a:spcPct val="100000"/>
              </a:lnSpc>
              <a:buClrTx/>
              <a:buSzTx/>
              <a:buNone/>
            </a:pPr>
            <a:r>
              <a:rPr lang="en-US" altLang="zh-CN" sz="2200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(1)</a:t>
            </a:r>
            <a:r>
              <a:rPr lang="en-US" altLang="zh-CN" sz="2200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科研处网站下载“新疆师范大学国税发票开具申请单”→科研处备案签字→计财处会计科签字盖章→计财处收费科开增值税电子发票</a:t>
            </a:r>
            <a:endParaRPr lang="en-US" altLang="zh-CN" sz="2200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lnSpc>
                <a:spcPct val="100000"/>
              </a:lnSpc>
              <a:buClrTx/>
              <a:buSzTx/>
              <a:buNone/>
            </a:pPr>
            <a:r>
              <a:rPr lang="en-US" altLang="zh-CN" sz="2200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(2)</a:t>
            </a:r>
            <a:r>
              <a:rPr lang="en-US" altLang="zh-CN" sz="2200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学校账户信息</a:t>
            </a:r>
            <a:endParaRPr lang="en-US" altLang="zh-CN" sz="2200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lnSpc>
                <a:spcPct val="100000"/>
              </a:lnSpc>
              <a:buClrTx/>
              <a:buSzTx/>
              <a:buNone/>
            </a:pPr>
            <a:r>
              <a:rPr lang="en-US" altLang="zh-CN" sz="2200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单位名称：新疆师范大学</a:t>
            </a:r>
            <a:endParaRPr lang="en-US" altLang="zh-CN" sz="2200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lnSpc>
                <a:spcPct val="100000"/>
              </a:lnSpc>
              <a:buClrTx/>
              <a:buSzTx/>
              <a:buNone/>
            </a:pPr>
            <a:r>
              <a:rPr lang="en-US" altLang="zh-CN" sz="2200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开户银行：交通银行乌鲁木齐友好路支行</a:t>
            </a:r>
            <a:endParaRPr lang="en-US" altLang="zh-CN" sz="2200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lnSpc>
                <a:spcPct val="100000"/>
              </a:lnSpc>
              <a:buClrTx/>
              <a:buSzTx/>
              <a:buNone/>
            </a:pPr>
            <a:r>
              <a:rPr lang="en-US" altLang="zh-CN" sz="2200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银行账号：651100855012015052619</a:t>
            </a:r>
            <a:endParaRPr lang="en-US" altLang="zh-CN" sz="2200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lnSpc>
                <a:spcPct val="100000"/>
              </a:lnSpc>
              <a:buClrTx/>
              <a:buSzTx/>
              <a:buNone/>
            </a:pPr>
            <a:r>
              <a:rPr lang="en-US" altLang="zh-CN" sz="2200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行号：301881000075</a:t>
            </a:r>
            <a:endParaRPr lang="en-US" altLang="zh-CN" sz="2200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lnSpc>
                <a:spcPct val="100000"/>
              </a:lnSpc>
              <a:buClrTx/>
              <a:buSzTx/>
              <a:buNone/>
            </a:pPr>
            <a:r>
              <a:rPr lang="en-US" altLang="zh-CN" sz="2200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单位地址：新疆乌鲁木齐市新医路102号</a:t>
            </a:r>
            <a:endParaRPr lang="en-US" altLang="zh-CN" sz="2200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585" y="0"/>
            <a:ext cx="3138170" cy="112331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38200" y="992659"/>
            <a:ext cx="10515600" cy="8640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pc="0" dirty="0">
                <a:solidFill>
                  <a:schemeClr val="accent1"/>
                </a:solidFill>
                <a:latin typeface="汉仪旗黑-25S" panose="00020600040101010101" charset="-122"/>
                <a:cs typeface="汉仪旗黑-25S" panose="00020600040101010101" charset="-122"/>
                <a:sym typeface="+mn-ea"/>
              </a:rPr>
              <a:t>4.项目资金管理使用不得存在行为</a:t>
            </a:r>
            <a:endParaRPr lang="en-US" altLang="zh-CN" spc="0" dirty="0">
              <a:solidFill>
                <a:schemeClr val="accent1"/>
              </a:solidFill>
              <a:latin typeface="汉仪旗黑-25S" panose="00020600040101010101" charset="-122"/>
              <a:cs typeface="汉仪旗黑-25S" panose="0002060004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838200" y="2449195"/>
            <a:ext cx="10515600" cy="3747135"/>
          </a:xfr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lnSpc>
                <a:spcPct val="100000"/>
              </a:lnSpc>
              <a:buClrTx/>
              <a:buSzTx/>
              <a:buNone/>
            </a:pPr>
            <a:r>
              <a:rPr lang="zh-CN" altLang="en-US" sz="2200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设置账外账、随意调账变动支出、随意修改记账凭证、提供虚假财务会计资料等。</a:t>
            </a:r>
            <a:endParaRPr lang="zh-CN" altLang="en-US" sz="2200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585" y="0"/>
            <a:ext cx="3138170" cy="112331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38200" y="1406643"/>
            <a:ext cx="10515600" cy="8640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pc="0" dirty="0">
                <a:solidFill>
                  <a:schemeClr val="accent1"/>
                </a:solidFill>
                <a:latin typeface="汉仪旗黑-25S" panose="00020600040101010101" charset="-122"/>
                <a:cs typeface="汉仪旗黑-25S" panose="00020600040101010101" charset="-122"/>
                <a:sym typeface="+mn-ea"/>
              </a:rPr>
              <a:t>5.结题财务流程</a:t>
            </a:r>
            <a:endParaRPr lang="en-US" altLang="zh-CN" spc="0" dirty="0">
              <a:solidFill>
                <a:schemeClr val="accent1"/>
              </a:solidFill>
              <a:latin typeface="汉仪旗黑-25S" panose="00020600040101010101" charset="-122"/>
              <a:cs typeface="汉仪旗黑-25S" panose="0002060004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838200" y="1608455"/>
            <a:ext cx="10515600" cy="4709160"/>
          </a:xfr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ClrTx/>
              <a:buSzTx/>
              <a:buNone/>
            </a:pPr>
            <a:endParaRPr lang="en-US" altLang="zh-CN" b="1" spc="0">
              <a:solidFill>
                <a:schemeClr val="dk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algn="l">
              <a:buClrTx/>
              <a:buSzTx/>
              <a:buNone/>
            </a:pPr>
            <a:endParaRPr lang="en-US" altLang="zh-CN" b="1" spc="0">
              <a:solidFill>
                <a:schemeClr val="dk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  <p:pic>
        <p:nvPicPr>
          <p:cNvPr id="7" name="ECB019B1-382A-4266-B25C-5B523AA43C14-7" descr="wp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450" y="2495550"/>
            <a:ext cx="10833100" cy="186690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 txBox="1"/>
          <p:nvPr>
            <p:custDataLst>
              <p:tags r:id="rId5"/>
            </p:custDataLst>
          </p:nvPr>
        </p:nvSpPr>
        <p:spPr>
          <a:xfrm>
            <a:off x="1021404" y="0"/>
            <a:ext cx="10515600" cy="4633708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>
              <a:spcBef>
                <a:spcPts val="0"/>
              </a:spcBef>
              <a:buSzPct val="100000"/>
            </a:pPr>
            <a:br>
              <a:rPr lang="zh-CN" altLang="en-US" sz="4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br>
              <a:rPr lang="zh-CN" altLang="en-US" sz="4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br>
              <a:rPr lang="zh-CN" altLang="en-US" sz="4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4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</a:t>
            </a:r>
            <a:r>
              <a:rPr lang="zh-CN" altLang="en-US" sz="4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财务网上综合服务平台操作</a:t>
            </a:r>
            <a:endParaRPr lang="zh-CN" altLang="en-US" sz="4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144145"/>
            <a:ext cx="10852150" cy="441960"/>
          </a:xfrm>
        </p:spPr>
        <p:txBody>
          <a:bodyPr vert="horz" lIns="101600" tIns="38100" rIns="76200" bIns="38100" rtlCol="0" anchor="t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olidFill>
                  <a:schemeClr val="accent1"/>
                </a:solidFill>
                <a:latin typeface="汉仪旗黑-25S" panose="00020600040101010101" charset="-122"/>
                <a:ea typeface="汉仪旗黑-25S" panose="00020600040101010101" charset="-122"/>
                <a:cs typeface="汉仪旗黑-25S" panose="00020600040101010101" charset="-122"/>
                <a:sym typeface="+mn-ea"/>
              </a:rPr>
              <a:t>进入新疆师范大学—机构设置-行政部门-计财处主页</a:t>
            </a:r>
            <a:endParaRPr>
              <a:solidFill>
                <a:schemeClr val="accent1"/>
              </a:solidFill>
              <a:latin typeface="汉仪旗黑-25S" panose="00020600040101010101" charset="-122"/>
              <a:ea typeface="汉仪旗黑-25S" panose="00020600040101010101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4" name="图片 3" descr="360截图20220606213930076"/>
          <p:cNvPicPr>
            <a:picLocks noChangeAspect="1"/>
          </p:cNvPicPr>
          <p:nvPr/>
        </p:nvPicPr>
        <p:blipFill>
          <a:blip r:embed="rId5"/>
          <a:srcRect l="23942" b="-3110"/>
          <a:stretch>
            <a:fillRect/>
          </a:stretch>
        </p:blipFill>
        <p:spPr>
          <a:xfrm>
            <a:off x="6651625" y="725170"/>
            <a:ext cx="5445760" cy="5681980"/>
          </a:xfrm>
          <a:prstGeom prst="rect">
            <a:avLst/>
          </a:prstGeom>
        </p:spPr>
      </p:pic>
      <p:pic>
        <p:nvPicPr>
          <p:cNvPr id="6" name="图片 5" descr="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345" y="725170"/>
            <a:ext cx="6127115" cy="430657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044448" y="1577535"/>
            <a:ext cx="8221089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4000" b="1" i="0" u="none" strike="noStrike" kern="1200" cap="none" spc="2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二、各科目报销</a:t>
            </a:r>
            <a:r>
              <a:rPr kumimoji="0" lang="en-US" altLang="zh-CN" sz="4000" b="1" i="0" u="none" strike="noStrike" kern="1200" cap="none" spc="20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规范及所需材料</a:t>
            </a:r>
            <a:endParaRPr kumimoji="0" lang="en-US" altLang="zh-CN" sz="4000" b="1" i="0" u="none" strike="noStrike" kern="1200" cap="none" spc="200" normalizeH="0" baseline="0" noProof="0" dirty="0" err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3652126" y="2734363"/>
            <a:ext cx="5930297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（一）业务费</a:t>
            </a:r>
            <a:endParaRPr lang="zh-CN" altLang="en-US" sz="4000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gradFill>
                  <a:gsLst>
                    <a:gs pos="0">
                      <a:srgbClr val="99A3B0"/>
                    </a:gs>
                    <a:gs pos="100000">
                      <a:srgbClr val="505358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（二）劳务费</a:t>
            </a:r>
            <a:endParaRPr lang="zh-CN" altLang="en-US" sz="4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4000" dirty="0">
                <a:gradFill>
                  <a:gsLst>
                    <a:gs pos="0">
                      <a:srgbClr val="99A3B0"/>
                    </a:gs>
                    <a:gs pos="100000">
                      <a:srgbClr val="505358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（三）设备费</a:t>
            </a:r>
            <a:endParaRPr lang="zh-CN" altLang="en-US" sz="4000" dirty="0">
              <a:gradFill>
                <a:gsLst>
                  <a:gs pos="0">
                    <a:srgbClr val="99A3B0"/>
                  </a:gs>
                  <a:gs pos="100000">
                    <a:srgbClr val="505358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4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 descr="7b0a20202020227461726765744964223a202270726f636573734f6e6c696e65466f6e7473220a7d0a"/>
          <p:cNvSpPr>
            <a:spLocks noGrp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846306" y="843472"/>
            <a:ext cx="11092774" cy="95504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200" spc="0" dirty="0">
                <a:solidFill>
                  <a:schemeClr val="accent1"/>
                </a:solidFill>
                <a:latin typeface="汉仪旗黑-25S" panose="00020600040101010101" charset="-122"/>
                <a:ea typeface="汉仪旗黑-25S" panose="00020600040101010101" charset="-122"/>
                <a:sym typeface="+mn-ea"/>
              </a:rPr>
              <a:t>点击财务网上综合服务平台登录</a:t>
            </a:r>
            <a:endParaRPr lang="zh-CN" altLang="en-US" sz="2200" spc="0" dirty="0">
              <a:solidFill>
                <a:schemeClr val="accent1"/>
              </a:solidFill>
              <a:latin typeface="汉仪旗黑-25S" panose="00020600040101010101" charset="-122"/>
              <a:ea typeface="汉仪旗黑-25S" panose="00020600040101010101" charset="-122"/>
              <a:sym typeface="+mn-ea"/>
            </a:endParaRPr>
          </a:p>
        </p:txBody>
      </p:sp>
      <p:pic>
        <p:nvPicPr>
          <p:cNvPr id="17" name="图片 17"/>
          <p:cNvPicPr>
            <a:picLocks noGrp="1" noChangeAspect="1"/>
          </p:cNvPicPr>
          <p:nvPr>
            <p:ph idx="4294967295"/>
          </p:nvPr>
        </p:nvPicPr>
        <p:blipFill>
          <a:blip r:embed="rId6"/>
          <a:stretch>
            <a:fillRect/>
          </a:stretch>
        </p:blipFill>
        <p:spPr>
          <a:xfrm>
            <a:off x="1741250" y="1715826"/>
            <a:ext cx="9065341" cy="5099958"/>
          </a:xfrm>
          <a:prstGeom prst="rect">
            <a:avLst/>
          </a:prstGeom>
          <a:ln>
            <a:noFill/>
          </a:ln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40955" y="1280463"/>
            <a:ext cx="10515600" cy="864235"/>
          </a:xfrm>
        </p:spPr>
        <p:txBody>
          <a:bodyPr vert="horz" lIns="91440" tIns="45720" rIns="91440" bIns="45720" rtlCol="0" anchor="ctr" anchorCtr="0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pc="0" dirty="0">
                <a:solidFill>
                  <a:schemeClr val="accent1"/>
                </a:solidFill>
                <a:latin typeface="汉仪旗黑-25S" panose="00020600040101010101" charset="-122"/>
                <a:ea typeface="微软雅黑" panose="020B0503020204020204" charset="-122"/>
                <a:cs typeface="汉仪旗黑-25S" panose="00020600040101010101" charset="-122"/>
                <a:sym typeface="+mn-ea"/>
              </a:rPr>
              <a:t>网上预约报账系统  用户登录</a:t>
            </a:r>
            <a:br>
              <a:rPr lang="zh-CN" altLang="en-US" spc="0" dirty="0">
                <a:solidFill>
                  <a:schemeClr val="accent1"/>
                </a:solidFill>
                <a:latin typeface="汉仪旗黑-25S" panose="00020600040101010101" charset="-122"/>
                <a:ea typeface="微软雅黑" panose="020B0503020204020204" charset="-122"/>
                <a:cs typeface="汉仪旗黑-25S" panose="00020600040101010101" charset="-122"/>
                <a:sym typeface="+mn-ea"/>
              </a:rPr>
            </a:br>
            <a:endParaRPr lang="zh-CN" altLang="en-US" spc="0" dirty="0">
              <a:solidFill>
                <a:schemeClr val="accent1"/>
              </a:solidFill>
              <a:latin typeface="汉仪旗黑-25S" panose="00020600040101010101" charset="-122"/>
              <a:ea typeface="微软雅黑" panose="020B0503020204020204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3321050" y="2576830"/>
            <a:ext cx="5762625" cy="3086100"/>
          </a:xfrm>
          <a:prstGeom prst="rect">
            <a:avLst/>
          </a:prstGeom>
        </p:spPr>
      </p:pic>
      <p:sp>
        <p:nvSpPr>
          <p:cNvPr id="20" name="椭圆形标注 19"/>
          <p:cNvSpPr/>
          <p:nvPr>
            <p:custDataLst>
              <p:tags r:id="rId6"/>
            </p:custDataLst>
          </p:nvPr>
        </p:nvSpPr>
        <p:spPr>
          <a:xfrm>
            <a:off x="6909435" y="2353945"/>
            <a:ext cx="1396365" cy="756285"/>
          </a:xfrm>
          <a:prstGeom prst="wedgeEllipseCallout">
            <a:avLst>
              <a:gd name="adj1" fmla="val -114171"/>
              <a:gd name="adj2" fmla="val 8287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职工工号</a:t>
            </a:r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形标注 5"/>
          <p:cNvSpPr/>
          <p:nvPr>
            <p:custDataLst>
              <p:tags r:id="rId7"/>
            </p:custDataLst>
          </p:nvPr>
        </p:nvSpPr>
        <p:spPr>
          <a:xfrm>
            <a:off x="8753475" y="2458085"/>
            <a:ext cx="1830705" cy="944880"/>
          </a:xfrm>
          <a:prstGeom prst="wedgeEllipseCallout">
            <a:avLst>
              <a:gd name="adj1" fmla="val -114171"/>
              <a:gd name="adj2" fmla="val 8287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初始密码默认身份证后</a:t>
            </a:r>
            <a:r>
              <a:rPr lang="en-US" altLang="zh-CN" sz="1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1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位或六个</a:t>
            </a:r>
            <a:r>
              <a:rPr lang="en-US" altLang="zh-CN" sz="16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</a:t>
            </a:r>
            <a:endParaRPr lang="en-US" altLang="zh-CN" sz="16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横卷形 6"/>
          <p:cNvSpPr/>
          <p:nvPr>
            <p:custDataLst>
              <p:tags r:id="rId8"/>
            </p:custDataLst>
          </p:nvPr>
        </p:nvSpPr>
        <p:spPr>
          <a:xfrm>
            <a:off x="7321790" y="5544423"/>
            <a:ext cx="4032448" cy="720080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首次登录后会提示创建新密码及填写手机号码</a:t>
            </a:r>
            <a:endParaRPr lang="zh-CN" altLang="en-US" sz="14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pSp>
        <p:nvGrpSpPr>
          <p:cNvPr id="51202" name="组合 7"/>
          <p:cNvGrpSpPr/>
          <p:nvPr/>
        </p:nvGrpSpPr>
        <p:grpSpPr>
          <a:xfrm>
            <a:off x="4002088" y="6045200"/>
            <a:ext cx="8189912" cy="812800"/>
            <a:chOff x="4001597" y="5613400"/>
            <a:chExt cx="8190403" cy="1244600"/>
          </a:xfrm>
        </p:grpSpPr>
        <p:sp>
          <p:nvSpPr>
            <p:cNvPr id="2" name="任意多边形: 形状 8"/>
            <p:cNvSpPr/>
            <p:nvPr>
              <p:custDataLst>
                <p:tags r:id="rId5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" name="图片 3" descr="/data/download/20220512/e565ad90273cc8424c15278b2cae7027.jpge565ad90273cc8424c15278b2cae7027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2118122" y="1298672"/>
            <a:ext cx="7954487" cy="31973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80" h="3120">
                <a:moveTo>
                  <a:pt x="0" y="0"/>
                </a:moveTo>
                <a:lnTo>
                  <a:pt x="12480" y="0"/>
                </a:lnTo>
                <a:lnTo>
                  <a:pt x="12480" y="3120"/>
                </a:lnTo>
                <a:lnTo>
                  <a:pt x="0" y="312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9"/>
            </p:custDataLst>
          </p:nvPr>
        </p:nvSpPr>
        <p:spPr>
          <a:xfrm>
            <a:off x="817880" y="4634230"/>
            <a:ext cx="10582275" cy="13843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800" b="1" strike="noStrike" spc="100" noProof="1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网上报账系统</a:t>
            </a:r>
            <a:r>
              <a:rPr lang="zh-CN" altLang="en-US" sz="1800" strike="noStrike" spc="100" noProof="1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：◆日常报销 ◆差旅费报销 ◆借款
</a:t>
            </a:r>
            <a:endParaRPr lang="zh-CN" altLang="en-US" sz="1800" strike="noStrike" spc="100" noProof="1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800" b="1" strike="noStrike" spc="100" noProof="1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网上申报管理系统</a:t>
            </a:r>
            <a:r>
              <a:rPr lang="zh-CN" altLang="en-US" sz="1800" strike="noStrike" spc="100" noProof="1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：◆校外人员劳务费发放表◆校内人员其他工薪收入发放表</a:t>
            </a:r>
            <a:endParaRPr lang="zh-CN" altLang="en-US" sz="1800" strike="noStrike" spc="100" noProof="1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208" name="object 3"/>
          <p:cNvSpPr/>
          <p:nvPr>
            <p:custDataLst>
              <p:tags r:id="rId10"/>
            </p:custDataLst>
          </p:nvPr>
        </p:nvSpPr>
        <p:spPr>
          <a:xfrm>
            <a:off x="468313" y="630238"/>
            <a:ext cx="87312" cy="466725"/>
          </a:xfrm>
          <a:custGeom>
            <a:avLst/>
            <a:gdLst/>
            <a:ahLst/>
            <a:cxnLst/>
            <a:rect l="0" t="0" r="0" b="0"/>
            <a:pathLst>
              <a:path w="86995" h="466725">
                <a:moveTo>
                  <a:pt x="0" y="0"/>
                </a:moveTo>
                <a:lnTo>
                  <a:pt x="86868" y="0"/>
                </a:lnTo>
                <a:lnTo>
                  <a:pt x="86868" y="466343"/>
                </a:lnTo>
                <a:lnTo>
                  <a:pt x="0" y="466343"/>
                </a:lnTo>
                <a:lnTo>
                  <a:pt x="0" y="0"/>
                </a:lnTo>
                <a:close/>
              </a:path>
            </a:pathLst>
          </a:custGeom>
          <a:solidFill>
            <a:srgbClr val="4471C4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09" name="object 8"/>
          <p:cNvSpPr/>
          <p:nvPr>
            <p:custDataLst>
              <p:tags r:id="rId11"/>
            </p:custDataLst>
          </p:nvPr>
        </p:nvSpPr>
        <p:spPr>
          <a:xfrm>
            <a:off x="644525" y="1160463"/>
            <a:ext cx="8645525" cy="0"/>
          </a:xfrm>
          <a:custGeom>
            <a:avLst/>
            <a:gdLst/>
            <a:ahLst/>
            <a:cxnLst/>
            <a:rect l="0" t="0" r="0" b="0"/>
            <a:pathLst>
              <a:path w="8645525" h="1">
                <a:moveTo>
                  <a:pt x="0" y="0"/>
                </a:moveTo>
                <a:lnTo>
                  <a:pt x="8645234" y="0"/>
                </a:lnTo>
              </a:path>
            </a:pathLst>
          </a:custGeom>
          <a:noFill/>
          <a:ln w="6350" cap="flat" cmpd="sng">
            <a:solidFill>
              <a:srgbClr val="001F5F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12"/>
            </p:custDataLst>
          </p:nvPr>
        </p:nvSpPr>
        <p:spPr>
          <a:xfrm>
            <a:off x="601663" y="1238250"/>
            <a:ext cx="10988675" cy="532447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20000"/>
              </a:lnSpc>
            </a:pPr>
            <a:endParaRPr lang="zh-CN" altLang="en-US" strike="noStrike" noProof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</p:spTree>
    <p:custDataLst>
      <p:tags r:id="rId13"/>
    </p:custData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aphicFrame>
        <p:nvGraphicFramePr>
          <p:cNvPr id="7" name="图示 6"/>
          <p:cNvGraphicFramePr/>
          <p:nvPr/>
        </p:nvGraphicFramePr>
        <p:xfrm>
          <a:off x="2663757" y="2751745"/>
          <a:ext cx="609600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5" name="标题 18"/>
          <p:cNvSpPr>
            <a:spLocks noGrp="1"/>
          </p:cNvSpPr>
          <p:nvPr>
            <p:ph type="ctrTitle" idx="4294967295"/>
          </p:nvPr>
        </p:nvSpPr>
        <p:spPr>
          <a:xfrm>
            <a:off x="462065" y="1002345"/>
            <a:ext cx="7772400" cy="72263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z="2800" spc="0" dirty="0">
                <a:solidFill>
                  <a:schemeClr val="accent1"/>
                </a:solidFill>
                <a:latin typeface="汉仪旗黑-25S" panose="00020600040101010101" charset="-122"/>
                <a:ea typeface="汉仪旗黑-25S" panose="00020600040101010101" charset="-122"/>
                <a:cs typeface="汉仪旗黑-25S" panose="00020600040101010101" charset="-122"/>
                <a:sym typeface="+mn-ea"/>
              </a:rPr>
              <a:t>1.日常报销录入</a:t>
            </a:r>
            <a:endParaRPr lang="en-US" altLang="zh-CN" sz="2800" spc="0" dirty="0">
              <a:solidFill>
                <a:schemeClr val="accent1"/>
              </a:solidFill>
              <a:latin typeface="汉仪旗黑-25S" panose="00020600040101010101" charset="-122"/>
              <a:ea typeface="汉仪旗黑-25S" panose="00020600040101010101" charset="-122"/>
              <a:cs typeface="汉仪旗黑-25S" panose="00020600040101010101" charset="-122"/>
              <a:sym typeface="+mn-ea"/>
            </a:endParaRPr>
          </a:p>
        </p:txBody>
      </p:sp>
      <p:sp>
        <p:nvSpPr>
          <p:cNvPr id="17" name="圆角矩形标注 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40016" y="3356993"/>
            <a:ext cx="2952328" cy="504130"/>
          </a:xfrm>
          <a:prstGeom prst="wedgeRoundRectCallout">
            <a:avLst>
              <a:gd name="adj1" fmla="val -63902"/>
              <a:gd name="adj2" fmla="val 197574"/>
              <a:gd name="adj3" fmla="val 16667"/>
            </a:avLst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  <a:gs pos="0">
                <a:srgbClr val="2F6C33">
                  <a:lumMod val="90000"/>
                  <a:lumOff val="10000"/>
                </a:srgbClr>
              </a:gs>
              <a:gs pos="50000">
                <a:srgbClr val="2F6C33">
                  <a:lumMod val="95000"/>
                  <a:lumOff val="5000"/>
                </a:srgbClr>
              </a:gs>
              <a:gs pos="100000">
                <a:srgbClr val="2F6C33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这里列出当前登录人有权限的项目</a:t>
            </a:r>
            <a:r>
              <a:rPr kumimoji="0" lang="zh-CN" sz="14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kumimoji="0" lang="zh-CN" sz="1400" b="0" i="0" u="none" strike="noStrike" cap="none" normalizeH="0" baseline="0" dirty="0">
              <a:ln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圆角矩形标注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80176" y="2276873"/>
            <a:ext cx="2088232" cy="288032"/>
          </a:xfrm>
          <a:prstGeom prst="wedgeRoundRectCallout">
            <a:avLst>
              <a:gd name="adj1" fmla="val -68422"/>
              <a:gd name="adj2" fmla="val -20004"/>
              <a:gd name="adj3" fmla="val 16667"/>
            </a:avLst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  <a:gs pos="0">
                <a:srgbClr val="2F6C33">
                  <a:lumMod val="90000"/>
                  <a:lumOff val="10000"/>
                </a:srgbClr>
              </a:gs>
              <a:gs pos="50000">
                <a:srgbClr val="2F6C33">
                  <a:lumMod val="95000"/>
                  <a:lumOff val="5000"/>
                </a:srgbClr>
              </a:gs>
              <a:gs pos="100000">
                <a:srgbClr val="2F6C33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单击这里选择经费来源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0" name="虚尾箭头 9"/>
          <p:cNvSpPr/>
          <p:nvPr>
            <p:custDataLst>
              <p:tags r:id="rId7"/>
            </p:custDataLst>
          </p:nvPr>
        </p:nvSpPr>
        <p:spPr>
          <a:xfrm rot="5400000">
            <a:off x="8400256" y="2636913"/>
            <a:ext cx="432048" cy="288032"/>
          </a:xfrm>
          <a:prstGeom prst="stripedRightArrow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  <a:gs pos="0">
                <a:srgbClr val="167A70">
                  <a:lumMod val="90000"/>
                  <a:lumOff val="10000"/>
                </a:srgbClr>
              </a:gs>
              <a:gs pos="50000">
                <a:srgbClr val="167A70">
                  <a:lumMod val="95000"/>
                  <a:lumOff val="5000"/>
                </a:srgbClr>
              </a:gs>
              <a:gs pos="100000">
                <a:srgbClr val="167A70">
                  <a:lumMod val="95000"/>
                  <a:lumOff val="5000"/>
                </a:srgb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83663"/>
            <a:ext cx="9144000" cy="2690673"/>
          </a:xfrm>
          <a:prstGeom prst="rect">
            <a:avLst/>
          </a:prstGeom>
        </p:spPr>
      </p:pic>
      <p:sp>
        <p:nvSpPr>
          <p:cNvPr id="14" name="圆角矩形标注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27848" y="1497367"/>
            <a:ext cx="1728192" cy="432048"/>
          </a:xfrm>
          <a:prstGeom prst="wedgeRoundRectCallout">
            <a:avLst>
              <a:gd name="adj1" fmla="val 63464"/>
              <a:gd name="adj2" fmla="val 19258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日常报销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对角圆角矩形 14"/>
          <p:cNvSpPr/>
          <p:nvPr>
            <p:custDataLst>
              <p:tags r:id="rId10"/>
            </p:custDataLst>
          </p:nvPr>
        </p:nvSpPr>
        <p:spPr>
          <a:xfrm>
            <a:off x="9511916" y="3560838"/>
            <a:ext cx="648072" cy="288032"/>
          </a:xfrm>
          <a:prstGeom prst="round2DiagRect">
            <a:avLst>
              <a:gd name="adj1" fmla="val 11447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对角圆角矩形 14"/>
          <p:cNvSpPr/>
          <p:nvPr>
            <p:custDataLst>
              <p:tags r:id="rId11"/>
            </p:custDataLst>
          </p:nvPr>
        </p:nvSpPr>
        <p:spPr>
          <a:xfrm>
            <a:off x="6494512" y="2601355"/>
            <a:ext cx="811291" cy="264325"/>
          </a:xfrm>
          <a:prstGeom prst="round2Diag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0" name="圆角矩形标注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88090" y="1496192"/>
            <a:ext cx="1872206" cy="432048"/>
          </a:xfrm>
          <a:prstGeom prst="wedgeRoundRectCallout">
            <a:avLst>
              <a:gd name="adj1" fmla="val 101018"/>
              <a:gd name="adj2" fmla="val 42183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新业务填报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5" name="标题 18"/>
          <p:cNvSpPr>
            <a:spLocks noGrp="1"/>
          </p:cNvSpPr>
          <p:nvPr>
            <p:ph type="ctrTitle" idx="4294967295"/>
          </p:nvPr>
        </p:nvSpPr>
        <p:spPr>
          <a:xfrm>
            <a:off x="3649521" y="916917"/>
            <a:ext cx="8352790" cy="72263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spc="0" dirty="0">
                <a:solidFill>
                  <a:schemeClr val="accent1"/>
                </a:solidFill>
                <a:latin typeface="汉仪旗黑-25S" panose="00020600040101010101" charset="-122"/>
                <a:ea typeface="微软雅黑" panose="020B0503020204020204" charset="-122"/>
                <a:cs typeface="汉仪旗黑-25S" panose="00020600040101010101" charset="-122"/>
                <a:sym typeface="+mn-ea"/>
              </a:rPr>
              <a:t>日常报销录入 选择项目</a:t>
            </a:r>
            <a:endParaRPr lang="zh-CN" altLang="en-US" sz="2800" spc="0" dirty="0">
              <a:solidFill>
                <a:schemeClr val="accent1"/>
              </a:solidFill>
              <a:latin typeface="汉仪旗黑-25S" panose="00020600040101010101" charset="-122"/>
              <a:ea typeface="微软雅黑" panose="020B0503020204020204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88" y="1703912"/>
            <a:ext cx="9015921" cy="3360100"/>
          </a:xfrm>
          <a:prstGeom prst="rect">
            <a:avLst/>
          </a:prstGeom>
        </p:spPr>
      </p:pic>
      <p:sp>
        <p:nvSpPr>
          <p:cNvPr id="10" name="圆角矩形标注 9"/>
          <p:cNvSpPr/>
          <p:nvPr>
            <p:custDataLst>
              <p:tags r:id="rId6"/>
            </p:custDataLst>
          </p:nvPr>
        </p:nvSpPr>
        <p:spPr>
          <a:xfrm>
            <a:off x="4311341" y="1749213"/>
            <a:ext cx="2376264" cy="396044"/>
          </a:xfrm>
          <a:prstGeom prst="wedgeRoundRectCallout">
            <a:avLst>
              <a:gd name="adj1" fmla="val 34633"/>
              <a:gd name="adj2" fmla="val 26303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图标选择项目</a:t>
            </a:r>
            <a:endParaRPr lang="zh-CN" altLang="en-US" sz="14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49" y="5011008"/>
            <a:ext cx="9015921" cy="1548984"/>
          </a:xfrm>
          <a:prstGeom prst="rect">
            <a:avLst/>
          </a:prstGeom>
        </p:spPr>
      </p:pic>
      <p:sp>
        <p:nvSpPr>
          <p:cNvPr id="13" name="圆角矩形标注 12"/>
          <p:cNvSpPr/>
          <p:nvPr>
            <p:custDataLst>
              <p:tags r:id="rId8"/>
            </p:custDataLst>
          </p:nvPr>
        </p:nvSpPr>
        <p:spPr>
          <a:xfrm>
            <a:off x="6435577" y="3699848"/>
            <a:ext cx="1908212" cy="329710"/>
          </a:xfrm>
          <a:prstGeom prst="wedgeRoundRectCallout">
            <a:avLst>
              <a:gd name="adj1" fmla="val -104172"/>
              <a:gd name="adj2" fmla="val 59619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选择项目进行报销</a:t>
            </a:r>
            <a:endParaRPr lang="zh-CN" altLang="en-US" sz="14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13" y="1794813"/>
            <a:ext cx="304843" cy="304843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5" name="标题 18"/>
          <p:cNvSpPr>
            <a:spLocks noGrp="1"/>
          </p:cNvSpPr>
          <p:nvPr>
            <p:ph type="ctrTitle" idx="4294967295"/>
          </p:nvPr>
        </p:nvSpPr>
        <p:spPr>
          <a:xfrm>
            <a:off x="3464695" y="1287818"/>
            <a:ext cx="8352790" cy="72263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spc="0" dirty="0">
                <a:solidFill>
                  <a:schemeClr val="accent1"/>
                </a:solidFill>
                <a:latin typeface="汉仪旗黑-25S" panose="00020600040101010101" charset="-122"/>
                <a:ea typeface="微软雅黑" panose="020B0503020204020204" charset="-122"/>
                <a:cs typeface="汉仪旗黑-25S" panose="00020600040101010101" charset="-122"/>
                <a:sym typeface="+mn-ea"/>
              </a:rPr>
              <a:t>日常报销录入  确认信息</a:t>
            </a:r>
            <a:endParaRPr lang="zh-CN" altLang="en-US" sz="2800" spc="0" dirty="0">
              <a:solidFill>
                <a:schemeClr val="accent1"/>
              </a:solidFill>
              <a:latin typeface="汉仪旗黑-25S" panose="00020600040101010101" charset="-122"/>
              <a:ea typeface="微软雅黑" panose="020B0503020204020204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929" y="2175955"/>
            <a:ext cx="9144000" cy="4120868"/>
          </a:xfrm>
          <a:prstGeom prst="rect">
            <a:avLst/>
          </a:prstGeom>
        </p:spPr>
      </p:pic>
      <p:sp>
        <p:nvSpPr>
          <p:cNvPr id="22" name="对角圆角矩形 21"/>
          <p:cNvSpPr/>
          <p:nvPr>
            <p:custDataLst>
              <p:tags r:id="rId6"/>
            </p:custDataLst>
          </p:nvPr>
        </p:nvSpPr>
        <p:spPr>
          <a:xfrm>
            <a:off x="9078521" y="3084261"/>
            <a:ext cx="936104" cy="288032"/>
          </a:xfrm>
          <a:prstGeom prst="round2DiagRect">
            <a:avLst>
              <a:gd name="adj1" fmla="val 5329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圆角矩形标注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35929" y="4596429"/>
            <a:ext cx="2646548" cy="792088"/>
          </a:xfrm>
          <a:prstGeom prst="wedgeRoundRectCallout">
            <a:avLst>
              <a:gd name="adj1" fmla="val 70671"/>
              <a:gd name="adj2" fmla="val -20879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确认无误后点击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下一步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报销费用明细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)】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进行明细填报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对角圆角矩形 20"/>
          <p:cNvSpPr/>
          <p:nvPr>
            <p:custDataLst>
              <p:tags r:id="rId8"/>
            </p:custDataLst>
          </p:nvPr>
        </p:nvSpPr>
        <p:spPr>
          <a:xfrm>
            <a:off x="1553685" y="4236389"/>
            <a:ext cx="8784976" cy="216024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圆角矩形标注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09869" y="2702042"/>
            <a:ext cx="3312368" cy="504130"/>
          </a:xfrm>
          <a:prstGeom prst="wedgeRoundRectCallout">
            <a:avLst>
              <a:gd name="adj1" fmla="val -77871"/>
              <a:gd name="adj2" fmla="val 39335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选好项目后这里会显示所选项目的信息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5" name="标题 18"/>
          <p:cNvSpPr>
            <a:spLocks noGrp="1"/>
          </p:cNvSpPr>
          <p:nvPr>
            <p:ph type="ctrTitle" idx="4294967295"/>
          </p:nvPr>
        </p:nvSpPr>
        <p:spPr>
          <a:xfrm>
            <a:off x="3493878" y="1149281"/>
            <a:ext cx="8352790" cy="72263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spc="0" dirty="0">
                <a:solidFill>
                  <a:schemeClr val="accent1"/>
                </a:solidFill>
                <a:latin typeface="汉仪旗黑-25S" panose="00020600040101010101" charset="-122"/>
                <a:ea typeface="微软雅黑" panose="020B0503020204020204" charset="-122"/>
                <a:cs typeface="汉仪旗黑-25S" panose="00020600040101010101" charset="-122"/>
                <a:sym typeface="+mn-ea"/>
              </a:rPr>
              <a:t>日常报销录入  填写明细</a:t>
            </a:r>
            <a:endParaRPr lang="zh-CN" altLang="en-US" sz="2800" spc="0" dirty="0">
              <a:solidFill>
                <a:schemeClr val="accent1"/>
              </a:solidFill>
              <a:latin typeface="汉仪旗黑-25S" panose="00020600040101010101" charset="-122"/>
              <a:ea typeface="微软雅黑" panose="020B0503020204020204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28886"/>
            <a:ext cx="9144000" cy="3793224"/>
          </a:xfrm>
          <a:prstGeom prst="rect">
            <a:avLst/>
          </a:prstGeom>
        </p:spPr>
      </p:pic>
      <p:sp>
        <p:nvSpPr>
          <p:cNvPr id="11" name="圆角矩形标注 1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24303" y="2084329"/>
            <a:ext cx="2465852" cy="1032628"/>
          </a:xfrm>
          <a:prstGeom prst="wedgeRoundRectCallout">
            <a:avLst>
              <a:gd name="adj1" fmla="val 45903"/>
              <a:gd name="adj2" fmla="val 19200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根据报销内容在相应的费用里进行填写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关键字摘要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单据数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金额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圆角矩形标注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40016" y="4503551"/>
            <a:ext cx="3384376" cy="596606"/>
          </a:xfrm>
          <a:prstGeom prst="wedgeRoundRectCallout">
            <a:avLst>
              <a:gd name="adj1" fmla="val 50792"/>
              <a:gd name="adj2" fmla="val -14075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填写无误后点击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下一步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支付方式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)】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对角圆角矩形 20"/>
          <p:cNvSpPr/>
          <p:nvPr>
            <p:custDataLst>
              <p:tags r:id="rId8"/>
            </p:custDataLst>
          </p:nvPr>
        </p:nvSpPr>
        <p:spPr>
          <a:xfrm>
            <a:off x="8652927" y="3685638"/>
            <a:ext cx="552805" cy="282844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对角圆角矩形 20"/>
          <p:cNvSpPr/>
          <p:nvPr>
            <p:custDataLst>
              <p:tags r:id="rId9"/>
            </p:custDataLst>
          </p:nvPr>
        </p:nvSpPr>
        <p:spPr>
          <a:xfrm>
            <a:off x="9253298" y="3678461"/>
            <a:ext cx="683568" cy="282844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对角圆角矩形 20"/>
          <p:cNvSpPr/>
          <p:nvPr>
            <p:custDataLst>
              <p:tags r:id="rId10"/>
            </p:custDataLst>
          </p:nvPr>
        </p:nvSpPr>
        <p:spPr>
          <a:xfrm>
            <a:off x="9984432" y="3678461"/>
            <a:ext cx="576064" cy="282844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对角圆角矩形 20"/>
          <p:cNvSpPr/>
          <p:nvPr>
            <p:custDataLst>
              <p:tags r:id="rId11"/>
            </p:custDataLst>
          </p:nvPr>
        </p:nvSpPr>
        <p:spPr>
          <a:xfrm>
            <a:off x="8627909" y="6137666"/>
            <a:ext cx="1932587" cy="282844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5" name="标题 18"/>
          <p:cNvSpPr>
            <a:spLocks noGrp="1"/>
          </p:cNvSpPr>
          <p:nvPr>
            <p:ph type="ctrTitle" idx="4294967295"/>
          </p:nvPr>
        </p:nvSpPr>
        <p:spPr>
          <a:xfrm>
            <a:off x="3026951" y="35422"/>
            <a:ext cx="8352790" cy="72263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spc="0" dirty="0">
                <a:solidFill>
                  <a:schemeClr val="accent1"/>
                </a:solidFill>
                <a:latin typeface="汉仪旗黑-25S" panose="00020600040101010101" charset="-122"/>
                <a:ea typeface="微软雅黑" panose="020B0503020204020204" charset="-122"/>
                <a:cs typeface="汉仪旗黑-25S" panose="00020600040101010101" charset="-122"/>
                <a:sym typeface="+mn-ea"/>
              </a:rPr>
              <a:t>日常报销录入  支付方式【冲借款】</a:t>
            </a:r>
            <a:endParaRPr lang="zh-CN" altLang="en-US" sz="2800" spc="0" dirty="0">
              <a:solidFill>
                <a:schemeClr val="accent1"/>
              </a:solidFill>
              <a:latin typeface="汉仪旗黑-25S" panose="00020600040101010101" charset="-122"/>
              <a:ea typeface="微软雅黑" panose="020B0503020204020204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24" y="738968"/>
            <a:ext cx="9144000" cy="2854842"/>
          </a:xfrm>
          <a:prstGeom prst="rect">
            <a:avLst/>
          </a:prstGeom>
        </p:spPr>
      </p:pic>
      <p:sp>
        <p:nvSpPr>
          <p:cNvPr id="16" name="圆角矩形标注 1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83308" y="1051096"/>
            <a:ext cx="3423875" cy="1077108"/>
          </a:xfrm>
          <a:prstGeom prst="wedgeRoundRectCallout">
            <a:avLst>
              <a:gd name="adj1" fmla="val 48011"/>
              <a:gd name="adj2" fmla="val 6522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冲借款：点击     图标，会弹出借款内容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圆角矩形标注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44898" y="867718"/>
            <a:ext cx="2962291" cy="800054"/>
          </a:xfrm>
          <a:prstGeom prst="wedgeRoundRectCallout">
            <a:avLst>
              <a:gd name="adj1" fmla="val -10114"/>
              <a:gd name="adj2" fmla="val 10748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支付方式包括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冲借款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对公支付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对私支付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三种方式</a:t>
            </a:r>
            <a:endParaRPr lang="zh-CN" altLang="en-US" sz="14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711" y="1428705"/>
            <a:ext cx="209579" cy="181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24" y="2384643"/>
            <a:ext cx="9144000" cy="2229082"/>
          </a:xfrm>
          <a:prstGeom prst="rect">
            <a:avLst/>
          </a:prstGeom>
        </p:spPr>
      </p:pic>
      <p:sp>
        <p:nvSpPr>
          <p:cNvPr id="26" name="圆角矩形标注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83308" y="2932311"/>
            <a:ext cx="2962291" cy="843428"/>
          </a:xfrm>
          <a:prstGeom prst="wedgeRoundRectCallout">
            <a:avLst>
              <a:gd name="adj1" fmla="val 28104"/>
              <a:gd name="adj2" fmla="val 9982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）选择借款条目，填写要冲的金额，点击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确认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lang="en-US" altLang="zh-CN" sz="14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24" y="4499282"/>
            <a:ext cx="9144000" cy="2358718"/>
          </a:xfrm>
          <a:prstGeom prst="rect">
            <a:avLst/>
          </a:prstGeom>
        </p:spPr>
      </p:pic>
      <p:sp>
        <p:nvSpPr>
          <p:cNvPr id="31" name="对角圆角矩形 20"/>
          <p:cNvSpPr/>
          <p:nvPr>
            <p:custDataLst>
              <p:tags r:id="rId12"/>
            </p:custDataLst>
          </p:nvPr>
        </p:nvSpPr>
        <p:spPr>
          <a:xfrm>
            <a:off x="2338892" y="5172756"/>
            <a:ext cx="7776864" cy="346441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圆角矩形标注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564453" y="5656514"/>
            <a:ext cx="2962291" cy="843428"/>
          </a:xfrm>
          <a:prstGeom prst="wedgeRoundRectCallout">
            <a:avLst>
              <a:gd name="adj1" fmla="val -72952"/>
              <a:gd name="adj2" fmla="val 5336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）确认无误后点击</a:t>
            </a:r>
            <a:r>
              <a:rPr lang="en-US" altLang="zh-CN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下一步</a:t>
            </a:r>
            <a:r>
              <a:rPr lang="en-US" altLang="zh-CN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提交</a:t>
            </a:r>
            <a:r>
              <a:rPr lang="en-US" altLang="zh-CN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)】</a:t>
            </a:r>
            <a:endParaRPr lang="en-US" altLang="zh-CN" sz="14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12843"/>
            <a:ext cx="9144000" cy="2209933"/>
          </a:xfrm>
          <a:prstGeom prst="rect">
            <a:avLst/>
          </a:prstGeom>
        </p:spPr>
      </p:pic>
      <p:sp>
        <p:nvSpPr>
          <p:cNvPr id="5" name="标题 18"/>
          <p:cNvSpPr>
            <a:spLocks noGrp="1"/>
          </p:cNvSpPr>
          <p:nvPr>
            <p:ph type="ctrTitle" idx="4294967295"/>
          </p:nvPr>
        </p:nvSpPr>
        <p:spPr>
          <a:xfrm>
            <a:off x="3070725" y="57533"/>
            <a:ext cx="8352790" cy="72263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spc="0" dirty="0">
                <a:solidFill>
                  <a:schemeClr val="accent1"/>
                </a:solidFill>
                <a:latin typeface="汉仪旗黑-25S" panose="00020600040101010101" charset="-122"/>
                <a:ea typeface="微软雅黑" panose="020B0503020204020204" charset="-122"/>
                <a:cs typeface="汉仪旗黑-25S" panose="00020600040101010101" charset="-122"/>
                <a:sym typeface="+mn-ea"/>
              </a:rPr>
              <a:t>日常报销录入  支付方式【对公支付】</a:t>
            </a:r>
            <a:endParaRPr lang="zh-CN" altLang="en-US" sz="2800" spc="0" dirty="0">
              <a:solidFill>
                <a:schemeClr val="accent1"/>
              </a:solidFill>
              <a:latin typeface="汉仪旗黑-25S" panose="00020600040101010101" charset="-122"/>
              <a:ea typeface="微软雅黑" panose="020B0503020204020204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74581"/>
            <a:ext cx="9144000" cy="2244679"/>
          </a:xfrm>
          <a:prstGeom prst="rect">
            <a:avLst/>
          </a:prstGeom>
        </p:spPr>
      </p:pic>
      <p:sp>
        <p:nvSpPr>
          <p:cNvPr id="19" name="圆角矩形标注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20455" y="696741"/>
            <a:ext cx="2748785" cy="612624"/>
          </a:xfrm>
          <a:prstGeom prst="wedgeRoundRectCallout">
            <a:avLst>
              <a:gd name="adj1" fmla="val -13430"/>
              <a:gd name="adj2" fmla="val 5023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r>
              <a:rPr lang="zh-CN" altLang="en-US" sz="1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对公支付一般用于对外单位转账里包括支票、对公转账可以选择</a:t>
            </a:r>
            <a:endParaRPr lang="zh-CN" altLang="en-US" sz="1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圆角矩形标注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04112" y="2347798"/>
            <a:ext cx="3024335" cy="365456"/>
          </a:xfrm>
          <a:prstGeom prst="wedgeRoundRectCallout">
            <a:avLst>
              <a:gd name="adj1" fmla="val -68053"/>
              <a:gd name="adj2" fmla="val 5926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填完确认无误点击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下一步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提交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)】</a:t>
            </a:r>
            <a:endParaRPr lang="en-US" altLang="zh-CN" sz="14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对角圆角矩形 20"/>
          <p:cNvSpPr/>
          <p:nvPr>
            <p:custDataLst>
              <p:tags r:id="rId9"/>
            </p:custDataLst>
          </p:nvPr>
        </p:nvSpPr>
        <p:spPr>
          <a:xfrm>
            <a:off x="2207568" y="1671035"/>
            <a:ext cx="7776864" cy="601706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对角圆角矩形 20"/>
          <p:cNvSpPr/>
          <p:nvPr>
            <p:custDataLst>
              <p:tags r:id="rId10"/>
            </p:custDataLst>
          </p:nvPr>
        </p:nvSpPr>
        <p:spPr>
          <a:xfrm>
            <a:off x="5942106" y="2634724"/>
            <a:ext cx="523812" cy="208019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圆角矩形标注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89527" y="762689"/>
            <a:ext cx="4622497" cy="722511"/>
          </a:xfrm>
          <a:prstGeom prst="wedgeRoundRectCallout">
            <a:avLst>
              <a:gd name="adj1" fmla="val -17747"/>
              <a:gd name="adj2" fmla="val 10598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）选择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支票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，填写对方单位名称、对方银行、银行账号、金额等信息，如果多个单位可以点击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    】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进行增加，多个单位需要删减可以点击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    】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进行删除</a:t>
            </a:r>
            <a:endParaRPr lang="zh-CN" altLang="en-US" sz="14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26" y="1026141"/>
            <a:ext cx="190527" cy="1905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11" y="1214719"/>
            <a:ext cx="190527" cy="22863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76" y="3231797"/>
            <a:ext cx="9144000" cy="20509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3139479"/>
            <a:ext cx="8280920" cy="429063"/>
          </a:xfrm>
          <a:prstGeom prst="rect">
            <a:avLst/>
          </a:prstGeom>
        </p:spPr>
      </p:pic>
      <p:sp>
        <p:nvSpPr>
          <p:cNvPr id="26" name="圆角矩形标注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700316" y="2555984"/>
            <a:ext cx="2883516" cy="554581"/>
          </a:xfrm>
          <a:prstGeom prst="wedgeRoundRectCallout">
            <a:avLst>
              <a:gd name="adj1" fmla="val 35296"/>
              <a:gd name="adj2" fmla="val 7581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）选择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对公转账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，点击对方单位下方的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    】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图标选择单位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4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圆角矩形标注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953119" y="3569712"/>
            <a:ext cx="4404387" cy="525533"/>
          </a:xfrm>
          <a:prstGeom prst="wedgeRoundRectCallout">
            <a:avLst>
              <a:gd name="adj1" fmla="val 44584"/>
              <a:gd name="adj2" fmla="val 9106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输入关键字点击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检索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选择单位，如果单位字典里没有能选择的单位点击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新增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录入新增单位信息</a:t>
            </a:r>
            <a:endParaRPr lang="zh-CN" altLang="en-US" sz="14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对角圆角矩形 20"/>
          <p:cNvSpPr/>
          <p:nvPr>
            <p:custDataLst>
              <p:tags r:id="rId18"/>
            </p:custDataLst>
          </p:nvPr>
        </p:nvSpPr>
        <p:spPr>
          <a:xfrm>
            <a:off x="7357506" y="4194841"/>
            <a:ext cx="695123" cy="218002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23" y="2844183"/>
            <a:ext cx="228632" cy="219106"/>
          </a:xfrm>
          <a:prstGeom prst="rect">
            <a:avLst/>
          </a:prstGeom>
        </p:spPr>
      </p:pic>
      <p:sp>
        <p:nvSpPr>
          <p:cNvPr id="33" name="对角圆角矩形 20"/>
          <p:cNvSpPr/>
          <p:nvPr>
            <p:custDataLst>
              <p:tags r:id="rId20"/>
            </p:custDataLst>
          </p:nvPr>
        </p:nvSpPr>
        <p:spPr>
          <a:xfrm>
            <a:off x="3575720" y="4653136"/>
            <a:ext cx="1437918" cy="62960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圆角矩形标注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04111" y="5979427"/>
            <a:ext cx="3024335" cy="365456"/>
          </a:xfrm>
          <a:prstGeom prst="wedgeRoundRectCallout">
            <a:avLst>
              <a:gd name="adj1" fmla="val -68053"/>
              <a:gd name="adj2" fmla="val 5926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填完确认无误点击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下一步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提交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)】</a:t>
            </a:r>
            <a:endParaRPr lang="en-US" altLang="zh-CN" sz="14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对角圆角矩形 20"/>
          <p:cNvSpPr/>
          <p:nvPr>
            <p:custDataLst>
              <p:tags r:id="rId22"/>
            </p:custDataLst>
          </p:nvPr>
        </p:nvSpPr>
        <p:spPr>
          <a:xfrm>
            <a:off x="5931707" y="6359772"/>
            <a:ext cx="523812" cy="208019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1676400" y="1019175"/>
            <a:ext cx="10515600" cy="4633595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br>
              <a:rPr lang="en-US" altLang="zh-CN" sz="4000" dirty="0">
                <a:solidFill>
                  <a:schemeClr val="accent1"/>
                </a:solidFill>
                <a:latin typeface="汉仪旗黑-25S" panose="00020600040101010101" charset="-122"/>
                <a:cs typeface="汉仪旗黑-25S" panose="00020600040101010101" charset="-122"/>
                <a:sym typeface="+mn-ea"/>
              </a:rPr>
            </a:br>
            <a:endParaRPr lang="en-US" altLang="zh-CN" sz="4000" dirty="0">
              <a:solidFill>
                <a:schemeClr val="accent1"/>
              </a:solidFill>
              <a:latin typeface="汉仪旗黑-25S" panose="00020600040101010101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4" name="C9F754DE-2CAD-44b6-B708-469DEB6407EB-3" descr="wp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2585"/>
            <a:ext cx="11648440" cy="613346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1569085" y="679450"/>
            <a:ext cx="9986645" cy="29654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88" y="3940558"/>
            <a:ext cx="8207624" cy="1406328"/>
          </a:xfrm>
          <a:prstGeom prst="rect">
            <a:avLst/>
          </a:prstGeom>
        </p:spPr>
      </p:pic>
      <p:sp>
        <p:nvSpPr>
          <p:cNvPr id="5" name="标题 18"/>
          <p:cNvSpPr>
            <a:spLocks noGrp="1"/>
          </p:cNvSpPr>
          <p:nvPr>
            <p:ph type="ctrTitle" idx="4294967295"/>
          </p:nvPr>
        </p:nvSpPr>
        <p:spPr>
          <a:xfrm>
            <a:off x="2803214" y="138398"/>
            <a:ext cx="8352790" cy="72263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spc="0" dirty="0">
                <a:solidFill>
                  <a:schemeClr val="accent1"/>
                </a:solidFill>
                <a:latin typeface="汉仪旗黑-25S" panose="00020600040101010101" charset="-122"/>
                <a:ea typeface="微软雅黑" panose="020B0503020204020204" charset="-122"/>
                <a:cs typeface="汉仪旗黑-25S" panose="00020600040101010101" charset="-122"/>
                <a:sym typeface="+mn-ea"/>
              </a:rPr>
              <a:t>日常报销录入  支付方式【对私支付】</a:t>
            </a:r>
            <a:endParaRPr lang="zh-CN" altLang="en-US" sz="2800" spc="0" dirty="0">
              <a:solidFill>
                <a:schemeClr val="accent1"/>
              </a:solidFill>
              <a:latin typeface="汉仪旗黑-25S" panose="00020600040101010101" charset="-122"/>
              <a:ea typeface="微软雅黑" panose="020B0503020204020204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6712"/>
            <a:ext cx="9144000" cy="2843625"/>
          </a:xfrm>
          <a:prstGeom prst="rect">
            <a:avLst/>
          </a:prstGeom>
        </p:spPr>
      </p:pic>
      <p:sp>
        <p:nvSpPr>
          <p:cNvPr id="31" name="圆角矩形标注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36698" y="1761875"/>
            <a:ext cx="2808312" cy="792088"/>
          </a:xfrm>
          <a:prstGeom prst="wedgeRoundRectCallout">
            <a:avLst>
              <a:gd name="adj1" fmla="val -5742"/>
              <a:gd name="adj2" fmla="val 10607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对私支付一般指个人，可以是校内人员，也可以是校外人员，在支付方式的下拉框里进行选择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32" name="圆角矩形标注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27069" y="1955510"/>
            <a:ext cx="2808312" cy="740603"/>
          </a:xfrm>
          <a:prstGeom prst="wedgeRoundRectCallout">
            <a:avLst>
              <a:gd name="adj1" fmla="val -33236"/>
              <a:gd name="adj2" fmla="val 10852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对于校内有三种人可以选，本人、项目负责人、其他人，如果选择其他人需要知道该人的职工号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29" name="圆角矩形标注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68899" y="1939006"/>
            <a:ext cx="1931611" cy="792087"/>
          </a:xfrm>
          <a:prstGeom prst="wedgeRoundRectCallout">
            <a:avLst>
              <a:gd name="adj1" fmla="val -12954"/>
              <a:gd name="adj2" fmla="val 8699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卡类型里选择银行卡，如果卡号不对，请及时和计财处联系更正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20" name="对角圆角矩形 20"/>
          <p:cNvSpPr/>
          <p:nvPr>
            <p:custDataLst>
              <p:tags r:id="rId10"/>
            </p:custDataLst>
          </p:nvPr>
        </p:nvSpPr>
        <p:spPr>
          <a:xfrm>
            <a:off x="2207568" y="2871540"/>
            <a:ext cx="7776864" cy="43308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09" y="3412136"/>
            <a:ext cx="8136904" cy="538290"/>
          </a:xfrm>
          <a:prstGeom prst="rect">
            <a:avLst/>
          </a:prstGeom>
        </p:spPr>
      </p:pic>
      <p:sp>
        <p:nvSpPr>
          <p:cNvPr id="14" name="圆角矩形标注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9696" y="3871526"/>
            <a:ext cx="2376263" cy="561277"/>
          </a:xfrm>
          <a:prstGeom prst="wedgeRoundRectCallout">
            <a:avLst>
              <a:gd name="adj1" fmla="val 81887"/>
              <a:gd name="adj2" fmla="val -6093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校外人员需要点击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    】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图标，检索并选择人员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对角圆角矩形 20"/>
          <p:cNvSpPr/>
          <p:nvPr>
            <p:custDataLst>
              <p:tags r:id="rId13"/>
            </p:custDataLst>
          </p:nvPr>
        </p:nvSpPr>
        <p:spPr>
          <a:xfrm flipV="1">
            <a:off x="2206012" y="3468736"/>
            <a:ext cx="7850427" cy="392311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3950426"/>
            <a:ext cx="209579" cy="190527"/>
          </a:xfrm>
          <a:prstGeom prst="rect">
            <a:avLst/>
          </a:prstGeom>
        </p:spPr>
      </p:pic>
      <p:sp>
        <p:nvSpPr>
          <p:cNvPr id="21" name="圆角矩形标注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824192" y="4658373"/>
            <a:ext cx="2088232" cy="774460"/>
          </a:xfrm>
          <a:prstGeom prst="wedgeRoundRectCallout">
            <a:avLst>
              <a:gd name="adj1" fmla="val -49473"/>
              <a:gd name="adj2" fmla="val -9661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如果没有可选的人，点击</a:t>
            </a:r>
            <a:r>
              <a:rPr lang="en-US" altLang="zh-CN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</a:t>
            </a:r>
            <a:r>
              <a:rPr lang="zh-CN" altLang="en-US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新增</a:t>
            </a:r>
            <a:r>
              <a:rPr lang="en-US" altLang="zh-CN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】</a:t>
            </a:r>
            <a:r>
              <a:rPr lang="zh-CN" altLang="en-US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添加人员信息</a:t>
            </a:r>
            <a:r>
              <a:rPr lang="en-US" altLang="zh-CN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</a:t>
            </a:r>
            <a:r>
              <a:rPr lang="zh-CN" altLang="en-US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保存</a:t>
            </a:r>
            <a:r>
              <a:rPr lang="en-US" altLang="zh-CN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】</a:t>
            </a:r>
            <a:r>
              <a:rPr lang="zh-CN" altLang="en-US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后进行选择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22" name="对角圆角矩形 20"/>
          <p:cNvSpPr/>
          <p:nvPr>
            <p:custDataLst>
              <p:tags r:id="rId16"/>
            </p:custDataLst>
          </p:nvPr>
        </p:nvSpPr>
        <p:spPr>
          <a:xfrm>
            <a:off x="7337215" y="4250164"/>
            <a:ext cx="437646" cy="260024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14" y="5513951"/>
            <a:ext cx="1991003" cy="514422"/>
          </a:xfrm>
          <a:prstGeom prst="rect">
            <a:avLst/>
          </a:prstGeom>
        </p:spPr>
      </p:pic>
      <p:sp>
        <p:nvSpPr>
          <p:cNvPr id="23" name="对角圆角矩形 20"/>
          <p:cNvSpPr/>
          <p:nvPr>
            <p:custDataLst>
              <p:tags r:id="rId18"/>
            </p:custDataLst>
          </p:nvPr>
        </p:nvSpPr>
        <p:spPr>
          <a:xfrm flipV="1">
            <a:off x="5879976" y="5594647"/>
            <a:ext cx="1008111" cy="35303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圆角矩形标注 1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212125" y="5694484"/>
            <a:ext cx="1656183" cy="561277"/>
          </a:xfrm>
          <a:prstGeom prst="wedgeRoundRectCallout">
            <a:avLst>
              <a:gd name="adj1" fmla="val -63144"/>
              <a:gd name="adj2" fmla="val -3765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填写好信息后点击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下一步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提交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)】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5" name="标题 18"/>
          <p:cNvSpPr>
            <a:spLocks noGrp="1"/>
          </p:cNvSpPr>
          <p:nvPr>
            <p:ph type="ctrTitle" idx="4294967295"/>
          </p:nvPr>
        </p:nvSpPr>
        <p:spPr>
          <a:xfrm>
            <a:off x="3839210" y="114300"/>
            <a:ext cx="8352790" cy="72263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spc="0" dirty="0">
                <a:solidFill>
                  <a:schemeClr val="accent1"/>
                </a:solidFill>
                <a:latin typeface="汉仪旗黑-25S" panose="00020600040101010101" charset="-122"/>
                <a:ea typeface="微软雅黑" panose="020B0503020204020204" charset="-122"/>
                <a:cs typeface="汉仪旗黑-25S" panose="00020600040101010101" charset="-122"/>
                <a:sym typeface="+mn-ea"/>
              </a:rPr>
              <a:t>日常报销  合并提交</a:t>
            </a:r>
            <a:endParaRPr lang="zh-CN" altLang="en-US" sz="2800" spc="0" dirty="0">
              <a:solidFill>
                <a:schemeClr val="accent1"/>
              </a:solidFill>
              <a:latin typeface="汉仪旗黑-25S" panose="00020600040101010101" charset="-122"/>
              <a:ea typeface="微软雅黑" panose="020B0503020204020204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911297"/>
            <a:ext cx="9144000" cy="24639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067" y="836712"/>
            <a:ext cx="9144000" cy="1535087"/>
          </a:xfrm>
          <a:prstGeom prst="rect">
            <a:avLst/>
          </a:prstGeom>
        </p:spPr>
      </p:pic>
      <p:sp>
        <p:nvSpPr>
          <p:cNvPr id="15" name="圆角矩形标注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82435" y="640715"/>
            <a:ext cx="3096260" cy="725170"/>
          </a:xfrm>
          <a:prstGeom prst="wedgeRoundRectCallout">
            <a:avLst>
              <a:gd name="adj1" fmla="val -38999"/>
              <a:gd name="adj2" fmla="val 9932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当填写到支付方式的时候，可以选择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下一步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保存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继续填写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)】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，等待其他单据填写完成后一起提交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对角圆角矩形 20"/>
          <p:cNvSpPr/>
          <p:nvPr>
            <p:custDataLst>
              <p:tags r:id="rId8"/>
            </p:custDataLst>
          </p:nvPr>
        </p:nvSpPr>
        <p:spPr>
          <a:xfrm flipV="1">
            <a:off x="6096000" y="1705614"/>
            <a:ext cx="1296144" cy="228931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圆角矩形标注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53845" y="2911475"/>
            <a:ext cx="2237740" cy="727075"/>
          </a:xfrm>
          <a:prstGeom prst="wedgeRoundRectCallout">
            <a:avLst>
              <a:gd name="adj1" fmla="val 27368"/>
              <a:gd name="adj2" fmla="val 12891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待提交业务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圆角矩形标注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27548" y="5463577"/>
            <a:ext cx="2268252" cy="557711"/>
          </a:xfrm>
          <a:prstGeom prst="wedgeRoundRectCallout">
            <a:avLst>
              <a:gd name="adj1" fmla="val -3410"/>
              <a:gd name="adj2" fmla="val -12845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勾选要合并提交的单据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圆角矩形标注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36160" y="2564903"/>
            <a:ext cx="1872208" cy="602939"/>
          </a:xfrm>
          <a:prstGeom prst="wedgeRoundRectCallout">
            <a:avLst>
              <a:gd name="adj1" fmla="val 647"/>
              <a:gd name="adj2" fmla="val 10120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首先选择我的项目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对角圆角矩形 20"/>
          <p:cNvSpPr/>
          <p:nvPr>
            <p:custDataLst>
              <p:tags r:id="rId12"/>
            </p:custDataLst>
          </p:nvPr>
        </p:nvSpPr>
        <p:spPr>
          <a:xfrm flipV="1">
            <a:off x="3071664" y="4509120"/>
            <a:ext cx="256648" cy="588971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圆角矩形标注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14998" y="3444188"/>
            <a:ext cx="2197026" cy="504129"/>
          </a:xfrm>
          <a:prstGeom prst="wedgeRoundRectCallout">
            <a:avLst>
              <a:gd name="adj1" fmla="val -54033"/>
              <a:gd name="adj2" fmla="val 10500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最后点击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确认提交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5" name="标题 18"/>
          <p:cNvSpPr>
            <a:spLocks noGrp="1"/>
          </p:cNvSpPr>
          <p:nvPr>
            <p:ph type="ctrTitle" idx="4294967295"/>
          </p:nvPr>
        </p:nvSpPr>
        <p:spPr>
          <a:xfrm>
            <a:off x="3687158" y="475807"/>
            <a:ext cx="8352790" cy="72263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spc="0" dirty="0">
                <a:solidFill>
                  <a:schemeClr val="accent1"/>
                </a:solidFill>
                <a:latin typeface="汉仪旗黑-25S" panose="00020600040101010101" charset="-122"/>
                <a:ea typeface="微软雅黑" panose="020B0503020204020204" charset="-122"/>
                <a:cs typeface="汉仪旗黑-25S" panose="00020600040101010101" charset="-122"/>
                <a:sym typeface="+mn-ea"/>
              </a:rPr>
              <a:t>日常报销录入  打印单据</a:t>
            </a:r>
            <a:endParaRPr lang="zh-CN" altLang="en-US" sz="2800" spc="0" dirty="0">
              <a:solidFill>
                <a:schemeClr val="accent1"/>
              </a:solidFill>
              <a:latin typeface="汉仪旗黑-25S" panose="00020600040101010101" charset="-122"/>
              <a:ea typeface="微软雅黑" panose="020B0503020204020204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971" y="1400792"/>
            <a:ext cx="4824459" cy="5342908"/>
          </a:xfrm>
          <a:prstGeom prst="rect">
            <a:avLst/>
          </a:prstGeom>
        </p:spPr>
      </p:pic>
      <p:sp>
        <p:nvSpPr>
          <p:cNvPr id="13" name="圆角矩形标注 1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10387" y="3658200"/>
            <a:ext cx="2694441" cy="828092"/>
          </a:xfrm>
          <a:prstGeom prst="wedgeRoundRectCallout">
            <a:avLst>
              <a:gd name="adj1" fmla="val 21048"/>
              <a:gd name="adj2" fmla="val 4979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打印表单，签好负责人姓名，整理好其他单据、发票等材料一起提交到财务出</a:t>
            </a:r>
            <a:endParaRPr lang="zh-CN" altLang="en-US" sz="14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对角圆角矩形 20"/>
          <p:cNvSpPr/>
          <p:nvPr>
            <p:custDataLst>
              <p:tags r:id="rId7"/>
            </p:custDataLst>
          </p:nvPr>
        </p:nvSpPr>
        <p:spPr>
          <a:xfrm>
            <a:off x="3550971" y="2688456"/>
            <a:ext cx="4824459" cy="648072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对角圆角矩形 20"/>
          <p:cNvSpPr/>
          <p:nvPr>
            <p:custDataLst>
              <p:tags r:id="rId8"/>
            </p:custDataLst>
          </p:nvPr>
        </p:nvSpPr>
        <p:spPr>
          <a:xfrm>
            <a:off x="6704212" y="4151412"/>
            <a:ext cx="1440160" cy="496898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5" name="标题 18"/>
          <p:cNvSpPr>
            <a:spLocks noGrp="1"/>
          </p:cNvSpPr>
          <p:nvPr>
            <p:ph type="ctrTitle" idx="4294967295"/>
          </p:nvPr>
        </p:nvSpPr>
        <p:spPr>
          <a:xfrm>
            <a:off x="3688431" y="212991"/>
            <a:ext cx="8352790" cy="72263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spc="0" dirty="0">
                <a:solidFill>
                  <a:schemeClr val="accent1"/>
                </a:solidFill>
                <a:latin typeface="汉仪旗黑-25S" panose="00020600040101010101" charset="-122"/>
                <a:ea typeface="微软雅黑" panose="020B0503020204020204" charset="-122"/>
                <a:cs typeface="汉仪旗黑-25S" panose="00020600040101010101" charset="-122"/>
                <a:sym typeface="+mn-ea"/>
              </a:rPr>
              <a:t>日常报销录入  查看单据</a:t>
            </a:r>
            <a:endParaRPr lang="zh-CN" altLang="en-US" sz="2800" spc="0" dirty="0">
              <a:solidFill>
                <a:schemeClr val="accent1"/>
              </a:solidFill>
              <a:latin typeface="汉仪旗黑-25S" panose="00020600040101010101" charset="-122"/>
              <a:ea typeface="微软雅黑" panose="020B0503020204020204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70531"/>
            <a:ext cx="9144000" cy="2050248"/>
          </a:xfrm>
          <a:prstGeom prst="rect">
            <a:avLst/>
          </a:prstGeom>
        </p:spPr>
      </p:pic>
      <p:sp>
        <p:nvSpPr>
          <p:cNvPr id="7" name="圆角矩形标注 1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56040" y="1052736"/>
            <a:ext cx="3672408" cy="360040"/>
          </a:xfrm>
          <a:prstGeom prst="wedgeRoundRectCallout">
            <a:avLst>
              <a:gd name="adj1" fmla="val 32674"/>
              <a:gd name="adj2" fmla="val 8738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点击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我的项目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】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可以查看各个状态的单据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8" name="圆角矩形标注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11624" y="1124744"/>
            <a:ext cx="3672408" cy="722511"/>
          </a:xfrm>
          <a:prstGeom prst="wedgeRoundRectCallout">
            <a:avLst>
              <a:gd name="adj1" fmla="val -28508"/>
              <a:gd name="adj2" fmla="val 7817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点击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已提交业务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】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，会显示刚刚提交的单据，如果发现还要修改可以点击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取消提交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】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按钮进行返回操作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9" name="对角圆角矩形 20"/>
          <p:cNvSpPr/>
          <p:nvPr>
            <p:custDataLst>
              <p:tags r:id="rId8"/>
            </p:custDataLst>
          </p:nvPr>
        </p:nvSpPr>
        <p:spPr>
          <a:xfrm>
            <a:off x="3071664" y="2276872"/>
            <a:ext cx="416937" cy="216024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圆角矩形标注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63952" y="1930648"/>
            <a:ext cx="3672408" cy="399240"/>
          </a:xfrm>
          <a:prstGeom prst="wedgeRoundRectCallout">
            <a:avLst>
              <a:gd name="adj1" fmla="val 40499"/>
              <a:gd name="adj2" fmla="val 11395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财务未做账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状态栏里显示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已申请预约单号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】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0" y="3933056"/>
            <a:ext cx="9144000" cy="1537207"/>
          </a:xfrm>
          <a:prstGeom prst="rect">
            <a:avLst/>
          </a:prstGeom>
        </p:spPr>
      </p:pic>
      <p:sp>
        <p:nvSpPr>
          <p:cNvPr id="12" name="圆角矩形标注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24244" y="3764872"/>
            <a:ext cx="3384376" cy="576064"/>
          </a:xfrm>
          <a:prstGeom prst="wedgeRoundRectCallout">
            <a:avLst>
              <a:gd name="adj1" fmla="val 21791"/>
              <a:gd name="adj2" fmla="val 4415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当会计制完凭证后，该单据转到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已完成业务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】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且状态变更为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财务制单成功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】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4" name="圆角矩形标注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91544" y="5685711"/>
            <a:ext cx="2314912" cy="576064"/>
          </a:xfrm>
          <a:prstGeom prst="wedgeRoundRectCallout">
            <a:avLst>
              <a:gd name="adj1" fmla="val 21791"/>
              <a:gd name="adj2" fmla="val 4415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至此，日常报销业务完成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5" name="对角圆角矩形 20"/>
          <p:cNvSpPr/>
          <p:nvPr>
            <p:custDataLst>
              <p:tags r:id="rId13"/>
            </p:custDataLst>
          </p:nvPr>
        </p:nvSpPr>
        <p:spPr>
          <a:xfrm>
            <a:off x="1919536" y="2392329"/>
            <a:ext cx="507592" cy="532616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aphicFrame>
        <p:nvGraphicFramePr>
          <p:cNvPr id="7" name="图示 6"/>
          <p:cNvGraphicFramePr/>
          <p:nvPr/>
        </p:nvGraphicFramePr>
        <p:xfrm>
          <a:off x="3048000" y="2780928"/>
          <a:ext cx="609600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5" name="标题 18"/>
          <p:cNvSpPr>
            <a:spLocks noGrp="1"/>
          </p:cNvSpPr>
          <p:nvPr>
            <p:ph type="ctrTitle" idx="4294967295"/>
          </p:nvPr>
        </p:nvSpPr>
        <p:spPr>
          <a:xfrm>
            <a:off x="3649521" y="741451"/>
            <a:ext cx="8352790" cy="72263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spc="0" dirty="0">
                <a:solidFill>
                  <a:schemeClr val="accent1"/>
                </a:solidFill>
                <a:latin typeface="汉仪旗黑-25S" panose="00020600040101010101" charset="-122"/>
                <a:ea typeface="微软雅黑" panose="020B0503020204020204" charset="-122"/>
                <a:cs typeface="汉仪旗黑-25S" panose="00020600040101010101" charset="-122"/>
                <a:sym typeface="+mn-ea"/>
              </a:rPr>
              <a:t>国内差旅报销 录入</a:t>
            </a:r>
            <a:endParaRPr lang="zh-CN" altLang="en-US" sz="2800" spc="0" dirty="0">
              <a:solidFill>
                <a:schemeClr val="accent1"/>
              </a:solidFill>
              <a:latin typeface="汉仪旗黑-25S" panose="00020600040101010101" charset="-122"/>
              <a:ea typeface="微软雅黑" panose="020B0503020204020204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496" y="2244959"/>
            <a:ext cx="9144000" cy="1775573"/>
          </a:xfrm>
          <a:prstGeom prst="rect">
            <a:avLst/>
          </a:prstGeom>
        </p:spPr>
      </p:pic>
      <p:sp>
        <p:nvSpPr>
          <p:cNvPr id="8" name="圆角矩形标注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51984" y="1705558"/>
            <a:ext cx="2232248" cy="432048"/>
          </a:xfrm>
          <a:prstGeom prst="wedgeRoundRectCallout">
            <a:avLst>
              <a:gd name="adj1" fmla="val 49910"/>
              <a:gd name="adj2" fmla="val 16924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国内差旅报销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对角圆角矩形 14"/>
          <p:cNvSpPr/>
          <p:nvPr>
            <p:custDataLst>
              <p:tags r:id="rId7"/>
            </p:custDataLst>
          </p:nvPr>
        </p:nvSpPr>
        <p:spPr>
          <a:xfrm>
            <a:off x="7896200" y="2672786"/>
            <a:ext cx="811291" cy="264325"/>
          </a:xfrm>
          <a:prstGeom prst="round2Diag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对角圆角矩形 14"/>
          <p:cNvSpPr/>
          <p:nvPr>
            <p:custDataLst>
              <p:tags r:id="rId8"/>
            </p:custDataLst>
          </p:nvPr>
        </p:nvSpPr>
        <p:spPr>
          <a:xfrm>
            <a:off x="9696400" y="3403343"/>
            <a:ext cx="523259" cy="241682"/>
          </a:xfrm>
          <a:prstGeom prst="round2Diag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圆角矩形标注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99379" y="3776238"/>
            <a:ext cx="2016224" cy="432048"/>
          </a:xfrm>
          <a:prstGeom prst="wedgeRoundRectCallout">
            <a:avLst>
              <a:gd name="adj1" fmla="val 45392"/>
              <a:gd name="adj2" fmla="val -9375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en-US" altLang="zh-CN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新业务填报</a:t>
            </a:r>
            <a:r>
              <a:rPr lang="en-US" altLang="zh-CN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圆角矩形标注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63552" y="4365104"/>
            <a:ext cx="4752461" cy="720154"/>
          </a:xfrm>
          <a:prstGeom prst="wedgeRoundRectCallout">
            <a:avLst>
              <a:gd name="adj1" fmla="val -44258"/>
              <a:gd name="adj2" fmla="val -12690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这里可以看到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未提交单据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】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的情况；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未提交的单据会占用项目的余额、额度等，需及时处理；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>
            <p:custDataLst>
              <p:tags r:id="rId11"/>
            </p:custDataLst>
          </p:nvPr>
        </p:nvSpPr>
        <p:spPr>
          <a:xfrm>
            <a:off x="1574800" y="2167890"/>
            <a:ext cx="1296670" cy="5048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5" name="标题 18"/>
          <p:cNvSpPr>
            <a:spLocks noGrp="1"/>
          </p:cNvSpPr>
          <p:nvPr>
            <p:ph type="ctrTitle" idx="4294967295"/>
          </p:nvPr>
        </p:nvSpPr>
        <p:spPr>
          <a:xfrm>
            <a:off x="3493878" y="1150833"/>
            <a:ext cx="8352790" cy="72263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spc="0" dirty="0">
                <a:solidFill>
                  <a:schemeClr val="accent1"/>
                </a:solidFill>
                <a:latin typeface="汉仪旗黑-25S" panose="00020600040101010101" charset="-122"/>
                <a:ea typeface="微软雅黑" panose="020B0503020204020204" charset="-122"/>
                <a:cs typeface="汉仪旗黑-25S" panose="00020600040101010101" charset="-122"/>
                <a:sym typeface="+mn-ea"/>
              </a:rPr>
              <a:t>国内差旅报销  选择项目</a:t>
            </a:r>
            <a:endParaRPr lang="zh-CN" altLang="en-US" sz="2800" spc="0" dirty="0">
              <a:solidFill>
                <a:schemeClr val="accent1"/>
              </a:solidFill>
              <a:latin typeface="汉仪旗黑-25S" panose="00020600040101010101" charset="-122"/>
              <a:ea typeface="微软雅黑" panose="020B0503020204020204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230" y="2332040"/>
            <a:ext cx="9144000" cy="3013812"/>
          </a:xfrm>
          <a:prstGeom prst="rect">
            <a:avLst/>
          </a:prstGeom>
        </p:spPr>
      </p:pic>
      <p:sp>
        <p:nvSpPr>
          <p:cNvPr id="6" name="圆角矩形标注 9"/>
          <p:cNvSpPr/>
          <p:nvPr>
            <p:custDataLst>
              <p:tags r:id="rId6"/>
            </p:custDataLst>
          </p:nvPr>
        </p:nvSpPr>
        <p:spPr>
          <a:xfrm>
            <a:off x="4215014" y="2692080"/>
            <a:ext cx="2376264" cy="396044"/>
          </a:xfrm>
          <a:prstGeom prst="wedgeRoundRectCallout">
            <a:avLst>
              <a:gd name="adj1" fmla="val 31238"/>
              <a:gd name="adj2" fmla="val 15948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图标选择项目</a:t>
            </a:r>
            <a:endParaRPr lang="zh-CN" altLang="en-US" sz="14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086" y="2732418"/>
            <a:ext cx="304843" cy="304843"/>
          </a:xfrm>
          <a:prstGeom prst="rect">
            <a:avLst/>
          </a:prstGeom>
        </p:spPr>
      </p:pic>
      <p:sp>
        <p:nvSpPr>
          <p:cNvPr id="8" name="圆角矩形标注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51318" y="4492280"/>
            <a:ext cx="2646548" cy="792088"/>
          </a:xfrm>
          <a:prstGeom prst="wedgeRoundRectCallout">
            <a:avLst>
              <a:gd name="adj1" fmla="val 52379"/>
              <a:gd name="adj2" fmla="val -17059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确认无误后点击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下一步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报销费用明细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)】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进行明细填报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对角圆角矩形 14"/>
          <p:cNvSpPr/>
          <p:nvPr>
            <p:custDataLst>
              <p:tags r:id="rId9"/>
            </p:custDataLst>
          </p:nvPr>
        </p:nvSpPr>
        <p:spPr>
          <a:xfrm>
            <a:off x="9255574" y="3274071"/>
            <a:ext cx="936104" cy="276178"/>
          </a:xfrm>
          <a:prstGeom prst="round2Diag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圆角矩形标注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20594" y="5284368"/>
            <a:ext cx="3312368" cy="504130"/>
          </a:xfrm>
          <a:prstGeom prst="wedgeRoundRectCallout">
            <a:avLst>
              <a:gd name="adj1" fmla="val -32809"/>
              <a:gd name="adj2" fmla="val -18013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选好项目后这里会显示所选项目的信息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11"/>
            </p:custDataLst>
          </p:nvPr>
        </p:nvSpPr>
        <p:spPr>
          <a:xfrm>
            <a:off x="1662795" y="2372144"/>
            <a:ext cx="1235710" cy="33909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5" name="标题 18"/>
          <p:cNvSpPr>
            <a:spLocks noGrp="1"/>
          </p:cNvSpPr>
          <p:nvPr>
            <p:ph type="ctrTitle" idx="4294967295"/>
          </p:nvPr>
        </p:nvSpPr>
        <p:spPr>
          <a:xfrm>
            <a:off x="3343100" y="395789"/>
            <a:ext cx="8352790" cy="72263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spc="0" dirty="0">
                <a:solidFill>
                  <a:schemeClr val="accent1"/>
                </a:solidFill>
                <a:latin typeface="汉仪旗黑-25S" panose="00020600040101010101" charset="-122"/>
                <a:ea typeface="微软雅黑" panose="020B0503020204020204" charset="-122"/>
                <a:cs typeface="汉仪旗黑-25S" panose="00020600040101010101" charset="-122"/>
                <a:sym typeface="+mn-ea"/>
              </a:rPr>
              <a:t>国内差旅报销 住宿明细填写</a:t>
            </a:r>
            <a:endParaRPr lang="zh-CN" altLang="en-US" sz="2800" spc="0" dirty="0">
              <a:solidFill>
                <a:schemeClr val="accent1"/>
              </a:solidFill>
              <a:latin typeface="汉仪旗黑-25S" panose="00020600040101010101" charset="-122"/>
              <a:ea typeface="微软雅黑" panose="020B0503020204020204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491" y="1208873"/>
            <a:ext cx="9144000" cy="4365446"/>
          </a:xfrm>
          <a:prstGeom prst="rect">
            <a:avLst/>
          </a:prstGeom>
        </p:spPr>
      </p:pic>
      <p:sp>
        <p:nvSpPr>
          <p:cNvPr id="11" name="圆角矩形标注 1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68558" y="1644417"/>
            <a:ext cx="2232248" cy="608135"/>
          </a:xfrm>
          <a:prstGeom prst="wedgeRoundRectCallout">
            <a:avLst>
              <a:gd name="adj1" fmla="val -7981"/>
              <a:gd name="adj2" fmla="val 12096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首先选择出差日期，填写出差事由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9" name="圆角矩形标注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80735" y="3391596"/>
            <a:ext cx="2952328" cy="504056"/>
          </a:xfrm>
          <a:prstGeom prst="wedgeRoundRectCallout">
            <a:avLst>
              <a:gd name="adj1" fmla="val -6235"/>
              <a:gd name="adj2" fmla="val -10991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</a:t>
            </a:r>
            <a:r>
              <a:rPr lang="en-US" altLang="zh-CN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出差人姓名</a:t>
            </a:r>
            <a:r>
              <a:rPr lang="en-US" altLang="zh-CN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这里点击</a:t>
            </a:r>
            <a:r>
              <a:rPr lang="en-US" altLang="zh-CN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     】</a:t>
            </a:r>
            <a:r>
              <a:rPr lang="zh-CN" altLang="en-US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50" y="3436636"/>
            <a:ext cx="241312" cy="234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8491" y="4310597"/>
            <a:ext cx="9144000" cy="2424818"/>
          </a:xfrm>
          <a:prstGeom prst="rect">
            <a:avLst/>
          </a:prstGeom>
        </p:spPr>
      </p:pic>
      <p:sp>
        <p:nvSpPr>
          <p:cNvPr id="15" name="圆角矩形标注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64902" y="4059649"/>
            <a:ext cx="2592288" cy="869471"/>
          </a:xfrm>
          <a:prstGeom prst="wedgeRoundRectCallout">
            <a:avLst>
              <a:gd name="adj1" fmla="val -40263"/>
              <a:gd name="adj2" fmla="val 10506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填写姓名，选择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职别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以确定不同的住宿标准，然后点击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       】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添加住宿地点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对角圆角矩形 6"/>
          <p:cNvSpPr/>
          <p:nvPr>
            <p:custDataLst>
              <p:tags r:id="rId11"/>
            </p:custDataLst>
          </p:nvPr>
        </p:nvSpPr>
        <p:spPr>
          <a:xfrm>
            <a:off x="1992494" y="5403901"/>
            <a:ext cx="8280920" cy="311932"/>
          </a:xfrm>
          <a:prstGeom prst="round2Diag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99004" y="4561403"/>
            <a:ext cx="339908" cy="295846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13"/>
            </p:custDataLst>
          </p:nvPr>
        </p:nvSpPr>
        <p:spPr>
          <a:xfrm>
            <a:off x="1647758" y="1212438"/>
            <a:ext cx="1297305" cy="36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089" y="2589979"/>
            <a:ext cx="9144000" cy="41787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089" y="1733952"/>
            <a:ext cx="9144000" cy="2696866"/>
          </a:xfrm>
          <a:prstGeom prst="rect">
            <a:avLst/>
          </a:prstGeom>
        </p:spPr>
      </p:pic>
      <p:sp>
        <p:nvSpPr>
          <p:cNvPr id="5" name="标题 18"/>
          <p:cNvSpPr>
            <a:spLocks noGrp="1"/>
          </p:cNvSpPr>
          <p:nvPr>
            <p:ph type="ctrTitle" idx="4294967295"/>
          </p:nvPr>
        </p:nvSpPr>
        <p:spPr>
          <a:xfrm>
            <a:off x="2355728" y="88816"/>
            <a:ext cx="8352790" cy="72263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spc="0" dirty="0">
                <a:solidFill>
                  <a:schemeClr val="accent1"/>
                </a:solidFill>
                <a:latin typeface="汉仪旗黑-25S" panose="00020600040101010101" charset="-122"/>
                <a:ea typeface="微软雅黑" panose="020B0503020204020204" charset="-122"/>
                <a:cs typeface="汉仪旗黑-25S" panose="00020600040101010101" charset="-122"/>
                <a:sym typeface="+mn-ea"/>
              </a:rPr>
              <a:t>国内差旅报销 住宿明细填写</a:t>
            </a:r>
            <a:endParaRPr lang="zh-CN" altLang="en-US" sz="2800" spc="0" dirty="0">
              <a:solidFill>
                <a:schemeClr val="accent1"/>
              </a:solidFill>
              <a:latin typeface="汉仪旗黑-25S" panose="00020600040101010101" charset="-122"/>
              <a:ea typeface="微软雅黑" panose="020B0503020204020204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089" y="836930"/>
            <a:ext cx="9144000" cy="1553321"/>
          </a:xfrm>
          <a:prstGeom prst="rect">
            <a:avLst/>
          </a:prstGeom>
        </p:spPr>
      </p:pic>
      <p:sp>
        <p:nvSpPr>
          <p:cNvPr id="7" name="对角圆角矩形 6"/>
          <p:cNvSpPr/>
          <p:nvPr>
            <p:custDataLst>
              <p:tags r:id="rId8"/>
            </p:custDataLst>
          </p:nvPr>
        </p:nvSpPr>
        <p:spPr>
          <a:xfrm>
            <a:off x="6670763" y="1079119"/>
            <a:ext cx="720080" cy="288032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圆角矩形标注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47053" y="856681"/>
            <a:ext cx="1944216" cy="622347"/>
          </a:xfrm>
          <a:prstGeom prst="wedgeRoundRectCallout">
            <a:avLst>
              <a:gd name="adj1" fmla="val 93275"/>
              <a:gd name="adj2" fmla="val -500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输入省份点击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检索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进行查找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圆角矩形标注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85081" y="1663042"/>
            <a:ext cx="1584176" cy="288032"/>
          </a:xfrm>
          <a:prstGeom prst="wedgeRoundRectCallout">
            <a:avLst>
              <a:gd name="adj1" fmla="val 64512"/>
              <a:gd name="adj2" fmla="val -4158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选择住宿城市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圆角矩形标注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88157" y="485586"/>
            <a:ext cx="2016224" cy="566393"/>
          </a:xfrm>
          <a:prstGeom prst="wedgeRoundRectCallout">
            <a:avLst>
              <a:gd name="adj1" fmla="val -45473"/>
              <a:gd name="adj2" fmla="val 8528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保存并返回上一页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完成填写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对角圆角矩形 6"/>
          <p:cNvSpPr/>
          <p:nvPr>
            <p:custDataLst>
              <p:tags r:id="rId12"/>
            </p:custDataLst>
          </p:nvPr>
        </p:nvSpPr>
        <p:spPr>
          <a:xfrm>
            <a:off x="1916629" y="3148373"/>
            <a:ext cx="8280920" cy="264622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对角圆角矩形 6"/>
          <p:cNvSpPr/>
          <p:nvPr>
            <p:custDataLst>
              <p:tags r:id="rId13"/>
            </p:custDataLst>
          </p:nvPr>
        </p:nvSpPr>
        <p:spPr>
          <a:xfrm>
            <a:off x="6338343" y="2807602"/>
            <a:ext cx="692460" cy="264622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圆角矩形标注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17129" y="3673382"/>
            <a:ext cx="3339988" cy="738564"/>
          </a:xfrm>
          <a:prstGeom prst="wedgeRoundRectCallout">
            <a:avLst>
              <a:gd name="adj1" fmla="val -46073"/>
              <a:gd name="adj2" fmla="val -12617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填写天数、发票张数、金额等后点击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保存并返回上一页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完成填写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对角圆角矩形 15"/>
          <p:cNvSpPr/>
          <p:nvPr>
            <p:custDataLst>
              <p:tags r:id="rId15"/>
            </p:custDataLst>
          </p:nvPr>
        </p:nvSpPr>
        <p:spPr>
          <a:xfrm>
            <a:off x="2312673" y="5894883"/>
            <a:ext cx="6984776" cy="144016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圆角矩形标注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28697" y="4872272"/>
            <a:ext cx="2340260" cy="792088"/>
          </a:xfrm>
          <a:prstGeom prst="wedgeRoundRectCallout">
            <a:avLst>
              <a:gd name="adj1" fmla="val -11218"/>
              <a:gd name="adj2" fmla="val 7031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填写好的住宿明细会显示在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住宿费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】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一栏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5" name="标题 18"/>
          <p:cNvSpPr>
            <a:spLocks noGrp="1"/>
          </p:cNvSpPr>
          <p:nvPr>
            <p:ph type="ctrTitle" idx="4294967295"/>
          </p:nvPr>
        </p:nvSpPr>
        <p:spPr>
          <a:xfrm>
            <a:off x="3177729" y="293895"/>
            <a:ext cx="8352790" cy="72263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spc="0" dirty="0">
                <a:solidFill>
                  <a:schemeClr val="accent1"/>
                </a:solidFill>
                <a:latin typeface="汉仪旗黑-25S" panose="00020600040101010101" charset="-122"/>
                <a:ea typeface="微软雅黑" panose="020B0503020204020204" charset="-122"/>
                <a:cs typeface="汉仪旗黑-25S" panose="00020600040101010101" charset="-122"/>
                <a:sym typeface="+mn-ea"/>
              </a:rPr>
              <a:t>国内差旅报销 交通费明细填写</a:t>
            </a:r>
            <a:endParaRPr lang="zh-CN" altLang="en-US" sz="2800" spc="0" dirty="0">
              <a:solidFill>
                <a:schemeClr val="accent1"/>
              </a:solidFill>
              <a:latin typeface="汉仪旗黑-25S" panose="00020600040101010101" charset="-122"/>
              <a:ea typeface="微软雅黑" panose="020B0503020204020204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183899"/>
            <a:ext cx="9144000" cy="4178752"/>
          </a:xfrm>
          <a:prstGeom prst="rect">
            <a:avLst/>
          </a:prstGeom>
        </p:spPr>
      </p:pic>
      <p:sp>
        <p:nvSpPr>
          <p:cNvPr id="16" name="对角圆角矩形 15"/>
          <p:cNvSpPr/>
          <p:nvPr>
            <p:custDataLst>
              <p:tags r:id="rId6"/>
            </p:custDataLst>
          </p:nvPr>
        </p:nvSpPr>
        <p:spPr>
          <a:xfrm>
            <a:off x="9138347" y="3646969"/>
            <a:ext cx="486045" cy="216024"/>
          </a:xfrm>
          <a:prstGeom prst="round2DiagRect">
            <a:avLst>
              <a:gd name="adj1" fmla="val 1105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圆角矩形标注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06199" y="2110168"/>
            <a:ext cx="2664296" cy="1008112"/>
          </a:xfrm>
          <a:prstGeom prst="wedgeRoundRectCallout">
            <a:avLst>
              <a:gd name="adj1" fmla="val 7787"/>
              <a:gd name="adj2" fmla="val 7173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交通费用包括汽车、火车、飞机、轮船，这些费用需填写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行程单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】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，以记录交通明细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4325084"/>
            <a:ext cx="9144000" cy="2302329"/>
          </a:xfrm>
          <a:prstGeom prst="rect">
            <a:avLst/>
          </a:prstGeom>
        </p:spPr>
      </p:pic>
      <p:sp>
        <p:nvSpPr>
          <p:cNvPr id="9" name="圆角矩形标注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23792" y="4470497"/>
            <a:ext cx="2232248" cy="699134"/>
          </a:xfrm>
          <a:prstGeom prst="wedgeRoundRectCallout">
            <a:avLst>
              <a:gd name="adj1" fmla="val -64506"/>
              <a:gd name="adj2" fmla="val -3303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按实际情况填写明细后点击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保存并返回前一页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】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7" name="对角圆角矩形 15"/>
          <p:cNvSpPr/>
          <p:nvPr>
            <p:custDataLst>
              <p:tags r:id="rId10"/>
            </p:custDataLst>
          </p:nvPr>
        </p:nvSpPr>
        <p:spPr>
          <a:xfrm>
            <a:off x="2855640" y="4470497"/>
            <a:ext cx="864096" cy="216024"/>
          </a:xfrm>
          <a:prstGeom prst="round2DiagRect">
            <a:avLst>
              <a:gd name="adj1" fmla="val 1105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11"/>
            </p:custDataLst>
          </p:nvPr>
        </p:nvSpPr>
        <p:spPr>
          <a:xfrm>
            <a:off x="1599565" y="1184046"/>
            <a:ext cx="1284605" cy="3454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299359" y="159575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2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差旅费</a:t>
            </a:r>
            <a:endParaRPr lang="zh-CN" altLang="en-US" sz="32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173400" y="2574696"/>
            <a:ext cx="10515600" cy="126492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457200">
              <a:buNone/>
            </a:pP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差旅费是指在项目研究过程中开展科学实验（试验）、科学考察、业务调研、学术交流等发生的外埠差旅费、市内交通费等。</a:t>
            </a:r>
            <a:endParaRPr lang="zh-CN" altLang="en-US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1471484" y="3544562"/>
            <a:ext cx="6252278" cy="3257992"/>
          </a:xfrm>
          <a:prstGeom prst="rect">
            <a:avLst/>
          </a:prstGeom>
        </p:spPr>
        <p:txBody>
          <a:bodyPr anchor="ctr" anchorCtr="0"/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报销必备材料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差旅报销审批流程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差旅费报销标准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(4)</a:t>
            </a:r>
            <a:r>
              <a:rPr lang="en-US" altLang="zh-CN" sz="2800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差旅报销注意事项</a:t>
            </a:r>
            <a:endParaRPr lang="en-US" altLang="zh-CN" sz="2800" dirty="0" err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53192" y="870138"/>
            <a:ext cx="6096810" cy="968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（一）业务费</a:t>
            </a:r>
            <a:endParaRPr kumimoji="0" lang="zh-CN" altLang="en-US" sz="3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5" name="标题 18"/>
          <p:cNvSpPr>
            <a:spLocks noGrp="1"/>
          </p:cNvSpPr>
          <p:nvPr>
            <p:ph type="ctrTitle" idx="4294967295"/>
          </p:nvPr>
        </p:nvSpPr>
        <p:spPr>
          <a:xfrm>
            <a:off x="3353023" y="414852"/>
            <a:ext cx="8352790" cy="72263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spc="0" dirty="0">
                <a:solidFill>
                  <a:schemeClr val="accent1"/>
                </a:solidFill>
                <a:latin typeface="汉仪旗黑-25S" panose="00020600040101010101" charset="-122"/>
                <a:ea typeface="微软雅黑" panose="020B0503020204020204" charset="-122"/>
                <a:cs typeface="汉仪旗黑-25S" panose="00020600040101010101" charset="-122"/>
                <a:sym typeface="+mn-ea"/>
              </a:rPr>
              <a:t>国内差旅报销 其他费用填写</a:t>
            </a:r>
            <a:endParaRPr lang="zh-CN" altLang="en-US" sz="2800" spc="0" dirty="0">
              <a:solidFill>
                <a:schemeClr val="accent1"/>
              </a:solidFill>
              <a:latin typeface="汉仪旗黑-25S" panose="00020600040101010101" charset="-122"/>
              <a:ea typeface="微软雅黑" panose="020B0503020204020204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029" y="1314990"/>
            <a:ext cx="9144000" cy="3820900"/>
          </a:xfrm>
          <a:prstGeom prst="rect">
            <a:avLst/>
          </a:prstGeom>
        </p:spPr>
      </p:pic>
      <p:sp>
        <p:nvSpPr>
          <p:cNvPr id="24" name="圆角矩形标注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79576" y="3050390"/>
            <a:ext cx="2088232" cy="666641"/>
          </a:xfrm>
          <a:prstGeom prst="wedgeRoundRectCallout">
            <a:avLst>
              <a:gd name="adj1" fmla="val 73547"/>
              <a:gd name="adj2" fmla="val 15528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继续填写他从差旅费用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9" name="对角圆角矩形 18"/>
          <p:cNvSpPr/>
          <p:nvPr>
            <p:custDataLst>
              <p:tags r:id="rId7"/>
            </p:custDataLst>
          </p:nvPr>
        </p:nvSpPr>
        <p:spPr>
          <a:xfrm>
            <a:off x="9034845" y="2224701"/>
            <a:ext cx="720080" cy="218972"/>
          </a:xfrm>
          <a:prstGeom prst="round2Diag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圆角矩形标注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53154" y="2556341"/>
            <a:ext cx="2376264" cy="1160690"/>
          </a:xfrm>
          <a:prstGeom prst="wedgeRoundRectCallout">
            <a:avLst>
              <a:gd name="adj1" fmla="val 97390"/>
              <a:gd name="adj2" fmla="val -4452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差旅明细填写完整后点击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下一步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支付方式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)】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060" y="3184585"/>
            <a:ext cx="9144000" cy="3587469"/>
          </a:xfrm>
          <a:prstGeom prst="rect">
            <a:avLst/>
          </a:prstGeom>
        </p:spPr>
      </p:pic>
      <p:sp>
        <p:nvSpPr>
          <p:cNvPr id="5" name="标题 18"/>
          <p:cNvSpPr>
            <a:spLocks noGrp="1"/>
          </p:cNvSpPr>
          <p:nvPr>
            <p:ph type="ctrTitle" idx="4294967295"/>
          </p:nvPr>
        </p:nvSpPr>
        <p:spPr>
          <a:xfrm>
            <a:off x="3839210" y="114300"/>
            <a:ext cx="8352790" cy="72263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spc="0" dirty="0">
                <a:solidFill>
                  <a:schemeClr val="accent1"/>
                </a:solidFill>
                <a:latin typeface="汉仪旗黑-25S" panose="00020600040101010101" charset="-122"/>
                <a:ea typeface="微软雅黑" panose="020B0503020204020204" charset="-122"/>
                <a:cs typeface="汉仪旗黑-25S" panose="00020600040101010101" charset="-122"/>
                <a:sym typeface="+mn-ea"/>
              </a:rPr>
              <a:t>国内差旅报销 支付方式</a:t>
            </a:r>
            <a:endParaRPr lang="zh-CN" altLang="en-US" sz="2800" spc="0" dirty="0">
              <a:solidFill>
                <a:schemeClr val="accent1"/>
              </a:solidFill>
              <a:latin typeface="汉仪旗黑-25S" panose="00020600040101010101" charset="-122"/>
              <a:ea typeface="微软雅黑" panose="020B0503020204020204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940" y="764704"/>
            <a:ext cx="9144000" cy="3010974"/>
          </a:xfrm>
          <a:prstGeom prst="rect">
            <a:avLst/>
          </a:prstGeom>
        </p:spPr>
      </p:pic>
      <p:sp>
        <p:nvSpPr>
          <p:cNvPr id="20" name="圆角矩形标注 19"/>
          <p:cNvSpPr/>
          <p:nvPr>
            <p:custDataLst>
              <p:tags r:id="rId7"/>
            </p:custDataLst>
          </p:nvPr>
        </p:nvSpPr>
        <p:spPr>
          <a:xfrm>
            <a:off x="7320136" y="3184585"/>
            <a:ext cx="2952328" cy="1080120"/>
          </a:xfrm>
          <a:prstGeom prst="wedgeRoundRectCallout">
            <a:avLst>
              <a:gd name="adj1" fmla="val -71401"/>
              <a:gd name="adj2" fmla="val -2364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支付方式可以参考前一章日常报销，填好后点击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下一步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提交</a:t>
            </a:r>
            <a:r>
              <a:rPr lang="en-US" altLang="zh-CN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)】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，打印表单，项目负责人签字后携带单据一起提交到计财处</a:t>
            </a:r>
            <a:endParaRPr lang="zh-CN" altLang="en-US" sz="14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对角圆角矩形 15"/>
          <p:cNvSpPr/>
          <p:nvPr>
            <p:custDataLst>
              <p:tags r:id="rId8"/>
            </p:custDataLst>
          </p:nvPr>
        </p:nvSpPr>
        <p:spPr>
          <a:xfrm>
            <a:off x="5807968" y="3429000"/>
            <a:ext cx="720080" cy="288032"/>
          </a:xfrm>
          <a:prstGeom prst="round2DiagRect">
            <a:avLst>
              <a:gd name="adj1" fmla="val 1105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圆角矩形标注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1906" y="6196171"/>
            <a:ext cx="2592288" cy="576064"/>
          </a:xfrm>
          <a:prstGeom prst="wedgeRoundRectCallout">
            <a:avLst>
              <a:gd name="adj1" fmla="val 21791"/>
              <a:gd name="adj2" fmla="val 4415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至此，国内差旅报销业务完成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>
            <p:custDataLst>
              <p:tags r:id="rId10"/>
            </p:custDataLst>
          </p:nvPr>
        </p:nvSpPr>
        <p:spPr>
          <a:xfrm>
            <a:off x="1538605" y="810260"/>
            <a:ext cx="1284605" cy="3879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graphicFrame>
        <p:nvGraphicFramePr>
          <p:cNvPr id="4" name="图示 3"/>
          <p:cNvGraphicFramePr/>
          <p:nvPr/>
        </p:nvGraphicFramePr>
        <p:xfrm>
          <a:off x="3048000" y="2780928"/>
          <a:ext cx="609600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5" name="标题 18"/>
          <p:cNvSpPr>
            <a:spLocks noGrp="1"/>
          </p:cNvSpPr>
          <p:nvPr>
            <p:ph type="ctrTitle" idx="4294967295"/>
          </p:nvPr>
        </p:nvSpPr>
        <p:spPr>
          <a:xfrm>
            <a:off x="4456283" y="539025"/>
            <a:ext cx="5893194" cy="72263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spc="0" dirty="0">
                <a:solidFill>
                  <a:schemeClr val="accent1"/>
                </a:solidFill>
                <a:latin typeface="汉仪旗黑-25S" panose="00020600040101010101" charset="-122"/>
                <a:ea typeface="微软雅黑" panose="020B0503020204020204" charset="-122"/>
                <a:cs typeface="汉仪旗黑-25S" panose="00020600040101010101" charset="-122"/>
                <a:sym typeface="+mn-ea"/>
              </a:rPr>
              <a:t>借款  录入</a:t>
            </a:r>
            <a:endParaRPr lang="zh-CN" altLang="en-US" sz="2800" spc="0" dirty="0">
              <a:solidFill>
                <a:schemeClr val="accent1"/>
              </a:solidFill>
              <a:latin typeface="汉仪旗黑-25S" panose="00020600040101010101" charset="-122"/>
              <a:ea typeface="微软雅黑" panose="020B0503020204020204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442344"/>
            <a:ext cx="9144000" cy="2203611"/>
          </a:xfrm>
          <a:prstGeom prst="rect">
            <a:avLst/>
          </a:prstGeom>
        </p:spPr>
      </p:pic>
      <p:sp>
        <p:nvSpPr>
          <p:cNvPr id="17" name="对角圆角矩形 16"/>
          <p:cNvSpPr/>
          <p:nvPr>
            <p:custDataLst>
              <p:tags r:id="rId6"/>
            </p:custDataLst>
          </p:nvPr>
        </p:nvSpPr>
        <p:spPr>
          <a:xfrm>
            <a:off x="8184232" y="2004331"/>
            <a:ext cx="864096" cy="288032"/>
          </a:xfrm>
          <a:prstGeom prst="round2Diag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圆角矩形标注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72064" y="1343028"/>
            <a:ext cx="1584176" cy="400405"/>
          </a:xfrm>
          <a:prstGeom prst="wedgeRoundRectCallout">
            <a:avLst>
              <a:gd name="adj1" fmla="val 35782"/>
              <a:gd name="adj2" fmla="val 10685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首先点击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借款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】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9" name="对角圆角矩形 18"/>
          <p:cNvSpPr/>
          <p:nvPr>
            <p:custDataLst>
              <p:tags r:id="rId8"/>
            </p:custDataLst>
          </p:nvPr>
        </p:nvSpPr>
        <p:spPr>
          <a:xfrm>
            <a:off x="9480376" y="2940435"/>
            <a:ext cx="576064" cy="288032"/>
          </a:xfrm>
          <a:prstGeom prst="round2Diag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标注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00156" y="2372015"/>
            <a:ext cx="2232248" cy="476994"/>
          </a:xfrm>
          <a:prstGeom prst="wedgeRoundRectCallout">
            <a:avLst>
              <a:gd name="adj1" fmla="val 36308"/>
              <a:gd name="adj2" fmla="val 9564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然后点击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新业务填报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】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0" y="3906853"/>
            <a:ext cx="9144000" cy="2305665"/>
          </a:xfrm>
          <a:prstGeom prst="rect">
            <a:avLst/>
          </a:prstGeom>
        </p:spPr>
      </p:pic>
      <p:sp>
        <p:nvSpPr>
          <p:cNvPr id="14" name="对角圆角矩形 16"/>
          <p:cNvSpPr/>
          <p:nvPr>
            <p:custDataLst>
              <p:tags r:id="rId11"/>
            </p:custDataLst>
          </p:nvPr>
        </p:nvSpPr>
        <p:spPr>
          <a:xfrm>
            <a:off x="8904312" y="5144046"/>
            <a:ext cx="1080120" cy="244661"/>
          </a:xfrm>
          <a:prstGeom prst="round2Diag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圆角矩形标注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87140" y="4601182"/>
            <a:ext cx="2304764" cy="458503"/>
          </a:xfrm>
          <a:prstGeom prst="wedgeRoundRectCallout">
            <a:avLst>
              <a:gd name="adj1" fmla="val 35782"/>
              <a:gd name="adj2" fmla="val 10685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图标选择项目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380" y="4678011"/>
            <a:ext cx="304843" cy="304843"/>
          </a:xfrm>
          <a:prstGeom prst="rect">
            <a:avLst/>
          </a:prstGeom>
        </p:spPr>
      </p:pic>
      <p:sp>
        <p:nvSpPr>
          <p:cNvPr id="20" name="圆角矩形标注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12124" y="5676739"/>
            <a:ext cx="1800200" cy="684113"/>
          </a:xfrm>
          <a:prstGeom prst="wedgeRoundRectCallout">
            <a:avLst>
              <a:gd name="adj1" fmla="val 34940"/>
              <a:gd name="adj2" fmla="val -946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选好后点击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下一步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借款内容明细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)】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15"/>
            </p:custDataLst>
          </p:nvPr>
        </p:nvSpPr>
        <p:spPr>
          <a:xfrm>
            <a:off x="1550670" y="1475222"/>
            <a:ext cx="1636395" cy="3879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16"/>
            </p:custDataLst>
          </p:nvPr>
        </p:nvSpPr>
        <p:spPr>
          <a:xfrm>
            <a:off x="1562735" y="3911717"/>
            <a:ext cx="1600200" cy="4724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5" name="标题 18"/>
          <p:cNvSpPr>
            <a:spLocks noGrp="1"/>
          </p:cNvSpPr>
          <p:nvPr>
            <p:ph type="ctrTitle" idx="4294967295"/>
          </p:nvPr>
        </p:nvSpPr>
        <p:spPr>
          <a:xfrm>
            <a:off x="4437461" y="34521"/>
            <a:ext cx="6083055" cy="72263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spc="0" dirty="0">
                <a:solidFill>
                  <a:schemeClr val="accent1"/>
                </a:solidFill>
                <a:latin typeface="汉仪旗黑-25S" panose="00020600040101010101" charset="-122"/>
                <a:ea typeface="微软雅黑" panose="020B0503020204020204" charset="-122"/>
                <a:cs typeface="汉仪旗黑-25S" panose="00020600040101010101" charset="-122"/>
                <a:sym typeface="+mn-ea"/>
              </a:rPr>
              <a:t>借款  录入</a:t>
            </a:r>
            <a:endParaRPr lang="zh-CN" altLang="en-US" sz="2800" spc="0" dirty="0">
              <a:solidFill>
                <a:schemeClr val="accent1"/>
              </a:solidFill>
              <a:latin typeface="汉仪旗黑-25S" panose="00020600040101010101" charset="-122"/>
              <a:ea typeface="微软雅黑" panose="020B0503020204020204" charset="-122"/>
              <a:cs typeface="汉仪旗黑-25S" panose="0002060004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088" y="695679"/>
            <a:ext cx="9144000" cy="33108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1088" y="3647246"/>
            <a:ext cx="9144000" cy="3066524"/>
          </a:xfrm>
          <a:prstGeom prst="rect">
            <a:avLst/>
          </a:prstGeom>
        </p:spPr>
      </p:pic>
      <p:sp>
        <p:nvSpPr>
          <p:cNvPr id="15" name="圆角矩形标注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19536" y="948370"/>
            <a:ext cx="2232248" cy="933673"/>
          </a:xfrm>
          <a:prstGeom prst="wedgeRoundRectCallout">
            <a:avLst>
              <a:gd name="adj1" fmla="val 28796"/>
              <a:gd name="adj2" fmla="val 7421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选择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</a:t>
            </a:r>
            <a:r>
              <a:rPr lang="zh-CN" altLang="en-US" sz="14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是否差旅借款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】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以填写不通的借款内容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6" name="对角圆角矩形 18"/>
          <p:cNvSpPr/>
          <p:nvPr>
            <p:custDataLst>
              <p:tags r:id="rId8"/>
            </p:custDataLst>
          </p:nvPr>
        </p:nvSpPr>
        <p:spPr>
          <a:xfrm>
            <a:off x="8904312" y="1871619"/>
            <a:ext cx="936104" cy="261238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圆角矩形标注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00056" y="2472879"/>
            <a:ext cx="2160240" cy="884113"/>
          </a:xfrm>
          <a:prstGeom prst="wedgeRoundRectCallout">
            <a:avLst>
              <a:gd name="adj1" fmla="val 55152"/>
              <a:gd name="adj2" fmla="val -7914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填好后点击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下一步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支付方式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)】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dk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填写支付信息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后面内容参考日常报销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dk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pPr marL="0" indent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8600" dirty="0">
                <a:solidFill>
                  <a:schemeClr val="accent1"/>
                </a:solidFill>
                <a:sym typeface="+mn-lt"/>
              </a:rPr>
              <a:t>感谢大家聆听</a:t>
            </a:r>
            <a:endParaRPr lang="zh-CN" altLang="en-US" sz="8600" dirty="0">
              <a:solidFill>
                <a:schemeClr val="accent1"/>
              </a:solidFill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52850" y="1016892"/>
            <a:ext cx="10515600" cy="166845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spc="0" dirty="0">
                <a:solidFill>
                  <a:schemeClr val="accent1"/>
                </a:solidFill>
                <a:latin typeface="汉仪旗黑-25S" panose="00020600040101010101" charset="-122"/>
                <a:cs typeface="汉仪旗黑-25S" panose="00020600040101010101" charset="-122"/>
                <a:sym typeface="+mn-ea"/>
              </a:rPr>
              <a:t>(1)报销必备材料</a:t>
            </a:r>
            <a:endParaRPr lang="en-US" altLang="zh-CN" spc="0" dirty="0">
              <a:solidFill>
                <a:schemeClr val="accent1"/>
              </a:solidFill>
              <a:latin typeface="汉仪旗黑-25S" panose="00020600040101010101" charset="-122"/>
              <a:cs typeface="汉仪旗黑-25S" panose="0002060004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678504" y="1954667"/>
            <a:ext cx="10834991" cy="4709161"/>
          </a:xfr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b="1" spc="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乘坐飞机、火车、汽车等公共交通工具出行</a:t>
            </a:r>
            <a:endParaRPr lang="zh-CN" altLang="en-US" b="1" spc="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-457200" algn="l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altLang="en-US" b="1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会议（培训）通知或邀请函等相关附件；</a:t>
            </a:r>
            <a:endParaRPr lang="zh-CN" altLang="en-US" b="1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-457200" algn="l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altLang="en-US" b="1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城市间交通费（飞机、火车、汽车等）发票、住宿发票；</a:t>
            </a:r>
            <a:endParaRPr lang="zh-CN" altLang="en-US" b="1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-457200" algn="l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altLang="en-US" b="1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交通工具保险票据（每程限购一份）；</a:t>
            </a:r>
            <a:endParaRPr lang="zh-CN" altLang="en-US" b="1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-457200" algn="l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altLang="en-US" b="1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机票需通过</a:t>
            </a:r>
            <a:r>
              <a:rPr lang="zh-CN" altLang="en-US" b="1" spc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政府采购机票管理网站</a:t>
            </a:r>
            <a:r>
              <a:rPr lang="zh-CN" altLang="en-US" b="1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（公务行APP      ）www.gpticket.org，用</a:t>
            </a:r>
            <a:r>
              <a:rPr lang="zh-CN" altLang="en-US" b="1" spc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公务卡</a:t>
            </a:r>
            <a:r>
              <a:rPr lang="zh-CN" altLang="en-US" b="1" spc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进行购买。</a:t>
            </a:r>
            <a:endParaRPr lang="zh-CN" altLang="en-US" b="1" spc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8" descr="g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6514" y="5338146"/>
            <a:ext cx="368300" cy="4387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585" y="0"/>
            <a:ext cx="3324860" cy="11906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frame"/>
</p:tagLst>
</file>

<file path=ppt/tags/tag101.xml><?xml version="1.0" encoding="utf-8"?>
<p:tagLst xmlns:p="http://schemas.openxmlformats.org/presentationml/2006/main">
  <p:tag name="KSO_WM_SLIDE_BACKGROUND_TYPE" val="frame"/>
</p:tagLst>
</file>

<file path=ppt/tags/tag102.xml><?xml version="1.0" encoding="utf-8"?>
<p:tagLst xmlns:p="http://schemas.openxmlformats.org/presentationml/2006/main">
  <p:tag name="KSO_WM_SLIDE_BACKGROUND_TYPE" val="frame"/>
</p:tagLst>
</file>

<file path=ppt/tags/tag103.xml><?xml version="1.0" encoding="utf-8"?>
<p:tagLst xmlns:p="http://schemas.openxmlformats.org/presentationml/2006/main">
  <p:tag name="KSO_WM_SLIDE_BACKGROUND_TYPE" val="frame"/>
</p:tagLst>
</file>

<file path=ppt/tags/tag104.xml><?xml version="1.0" encoding="utf-8"?>
<p:tagLst xmlns:p="http://schemas.openxmlformats.org/presentationml/2006/main">
  <p:tag name="KSO_WM_SLIDE_BACKGROUND_TYPE" val="frame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3885_5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8"/>
  <p:tag name="KSO_WM_UNIT_DEC_AREA_ID" val="a3291234d0bf49089b819c6c9c74fdf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0733407dad2423f92a32c572bbe5fcd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19aad66591bc478b80b199731d011e7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6d14b8481c0495a89c48a97a5120930"/>
  <p:tag name="KSO_WM_SLIDE_BACKGROUND_TYPE" val="leftRight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e57930aa26aa48ae94dcc80373e36f0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6d8e06267c445508181b8f5c3dad391"/>
  <p:tag name="KSO_WM_SLIDE_BACKGROUND_TYPE" val="leftRight"/>
</p:tagLst>
</file>

<file path=ppt/tags/tag108.xml><?xml version="1.0" encoding="utf-8"?>
<p:tagLst xmlns:p="http://schemas.openxmlformats.org/presentationml/2006/main">
  <p:tag name="KSO_WM_SLIDE_BACKGROUND_TYPE" val="leftRight"/>
</p:tagLst>
</file>

<file path=ppt/tags/tag109.xml><?xml version="1.0" encoding="utf-8"?>
<p:tagLst xmlns:p="http://schemas.openxmlformats.org/presentationml/2006/main">
  <p:tag name="KSO_WM_SLIDE_BACKGROUND_TYPE" val="leftRight"/>
</p:tagLst>
</file>

<file path=ppt/tags/tag1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leftRight"/>
</p:tagLst>
</file>

<file path=ppt/tags/tag111.xml><?xml version="1.0" encoding="utf-8"?>
<p:tagLst xmlns:p="http://schemas.openxmlformats.org/presentationml/2006/main">
  <p:tag name="KSO_WM_SLIDE_BACKGROUND_TYPE" val="leftRight"/>
</p:tagLst>
</file>

<file path=ppt/tags/tag112.xml><?xml version="1.0" encoding="utf-8"?>
<p:tagLst xmlns:p="http://schemas.openxmlformats.org/presentationml/2006/main">
  <p:tag name="KSO_WM_SLIDE_BACKGROUND_TYPE" val="leftRight"/>
</p:tagLst>
</file>

<file path=ppt/tags/tag113.xml><?xml version="1.0" encoding="utf-8"?>
<p:tagLst xmlns:p="http://schemas.openxmlformats.org/presentationml/2006/main">
  <p:tag name="KSO_WM_SLIDE_BACKGROUND_TYPE" val="leftRight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3885_5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8"/>
  <p:tag name="KSO_WM_UNIT_DEC_AREA_ID" val="55b11eeac9074808863aa7bcb64fe22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1a1f8b2336a4a1ab6f4684577b331a3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aa3cef8d0dc34acf8c46b585934387c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d371498daba4b5fba26978d3183f0df"/>
  <p:tag name="KSO_WM_SLIDE_BACKGROUND_TYPE" val="topBottom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84ff918838644ce4a50e0ee009d0d7e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84657feabd94e4d81bdf5212689b3fd"/>
  <p:tag name="KSO_WM_SLIDE_BACKGROUND_TYPE" val="topBottom"/>
</p:tagLst>
</file>

<file path=ppt/tags/tag117.xml><?xml version="1.0" encoding="utf-8"?>
<p:tagLst xmlns:p="http://schemas.openxmlformats.org/presentationml/2006/main">
  <p:tag name="KSO_WM_SLIDE_BACKGROUND_TYPE" val="topBottom"/>
</p:tagLst>
</file>

<file path=ppt/tags/tag118.xml><?xml version="1.0" encoding="utf-8"?>
<p:tagLst xmlns:p="http://schemas.openxmlformats.org/presentationml/2006/main">
  <p:tag name="KSO_WM_SLIDE_BACKGROUND_TYPE" val="topBottom"/>
</p:tagLst>
</file>

<file path=ppt/tags/tag119.xml><?xml version="1.0" encoding="utf-8"?>
<p:tagLst xmlns:p="http://schemas.openxmlformats.org/presentationml/2006/main">
  <p:tag name="KSO_WM_SLIDE_BACKGROUND_TYPE" val="topBottom"/>
</p:tagLst>
</file>

<file path=ppt/tags/tag1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topBottom"/>
</p:tagLst>
</file>

<file path=ppt/tags/tag121.xml><?xml version="1.0" encoding="utf-8"?>
<p:tagLst xmlns:p="http://schemas.openxmlformats.org/presentationml/2006/main">
  <p:tag name="KSO_WM_SLIDE_BACKGROUND_TYPE" val="topBottom"/>
</p:tagLst>
</file>

<file path=ppt/tags/tag122.xml><?xml version="1.0" encoding="utf-8"?>
<p:tagLst xmlns:p="http://schemas.openxmlformats.org/presentationml/2006/main">
  <p:tag name="KSO_WM_SLIDE_BACKGROUND_TYPE" val="topBottom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3885_5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8"/>
  <p:tag name="KSO_WM_UNIT_DEC_AREA_ID" val="f7b8a94a21294a84a3de1f1d9354a66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bf113d2b634b34b88275039168c60a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e8730c5d65644f49865c6185cfba3fd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859cd0dcf5a43548ba08e120da72e20"/>
  <p:tag name="KSO_WM_SLIDE_BACKGROUND_TYPE" val="bottomTop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52ceef5c719148f08a85df23a4ae2e1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ffbaf16cb524605a275bdb58798fe75"/>
  <p:tag name="KSO_WM_SLIDE_BACKGROUND_TYPE" val="bottomTop"/>
</p:tagLst>
</file>

<file path=ppt/tags/tag126.xml><?xml version="1.0" encoding="utf-8"?>
<p:tagLst xmlns:p="http://schemas.openxmlformats.org/presentationml/2006/main">
  <p:tag name="KSO_WM_SLIDE_BACKGROUND_TYPE" val="bottomTop"/>
</p:tagLst>
</file>

<file path=ppt/tags/tag127.xml><?xml version="1.0" encoding="utf-8"?>
<p:tagLst xmlns:p="http://schemas.openxmlformats.org/presentationml/2006/main">
  <p:tag name="KSO_WM_SLIDE_BACKGROUND_TYPE" val="bottomTop"/>
</p:tagLst>
</file>

<file path=ppt/tags/tag128.xml><?xml version="1.0" encoding="utf-8"?>
<p:tagLst xmlns:p="http://schemas.openxmlformats.org/presentationml/2006/main">
  <p:tag name="KSO_WM_SLIDE_BACKGROUND_TYPE" val="bottomTop"/>
</p:tagLst>
</file>

<file path=ppt/tags/tag129.xml><?xml version="1.0" encoding="utf-8"?>
<p:tagLst xmlns:p="http://schemas.openxmlformats.org/presentationml/2006/main">
  <p:tag name="KSO_WM_SLIDE_BACKGROUND_TYPE" val="bottomTop"/>
</p:tagLst>
</file>

<file path=ppt/tags/tag1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ottomTop"/>
</p:tagLst>
</file>

<file path=ppt/tags/tag131.xml><?xml version="1.0" encoding="utf-8"?>
<p:tagLst xmlns:p="http://schemas.openxmlformats.org/presentationml/2006/main">
  <p:tag name="KSO_WM_SLIDE_BACKGROUND_TYPE" val="bottomTop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3885_5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8"/>
  <p:tag name="KSO_WM_UNIT_DEC_AREA_ID" val="82167679e76a4d77905d2353d73b471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0ff496c29940b2a3f30d10ba8ac053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a3e6fcd90d8643649b32f2d50aa0ae2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a73e9f319c14b2f90c579f27cc80ce3"/>
  <p:tag name="KSO_WM_SLIDE_BACKGROUND_TYPE" val="navigation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5f48ba871c634aa5a46de9786ff64a1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33e8910921b4eef94ca2353a7d80f66"/>
  <p:tag name="KSO_WM_SLIDE_BACKGROUND_TYPE" val="navigation"/>
</p:tagLst>
</file>

<file path=ppt/tags/tag135.xml><?xml version="1.0" encoding="utf-8"?>
<p:tagLst xmlns:p="http://schemas.openxmlformats.org/presentationml/2006/main">
  <p:tag name="KSO_WM_SLIDE_BACKGROUND_TYPE" val="navigation"/>
</p:tagLst>
</file>

<file path=ppt/tags/tag136.xml><?xml version="1.0" encoding="utf-8"?>
<p:tagLst xmlns:p="http://schemas.openxmlformats.org/presentationml/2006/main">
  <p:tag name="KSO_WM_SLIDE_BACKGROUND_TYPE" val="navigation"/>
</p:tagLst>
</file>

<file path=ppt/tags/tag137.xml><?xml version="1.0" encoding="utf-8"?>
<p:tagLst xmlns:p="http://schemas.openxmlformats.org/presentationml/2006/main">
  <p:tag name="KSO_WM_SLIDE_BACKGROUND_TYPE" val="navigation"/>
</p:tagLst>
</file>

<file path=ppt/tags/tag138.xml><?xml version="1.0" encoding="utf-8"?>
<p:tagLst xmlns:p="http://schemas.openxmlformats.org/presentationml/2006/main">
  <p:tag name="KSO_WM_SLIDE_BACKGROUND_TYPE" val="navigation"/>
</p:tagLst>
</file>

<file path=ppt/tags/tag139.xml><?xml version="1.0" encoding="utf-8"?>
<p:tagLst xmlns:p="http://schemas.openxmlformats.org/presentationml/2006/main">
  <p:tag name="KSO_WM_SLIDE_BACKGROUND_TYPE" val="navigation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navigation"/>
</p:tagLst>
</file>

<file path=ppt/tags/tag141.xml><?xml version="1.0" encoding="utf-8"?>
<p:tagLst xmlns:p="http://schemas.openxmlformats.org/presentationml/2006/main">
  <p:tag name="KSO_WM_SLIDE_BACKGROUND_TYPE" val="navigation"/>
</p:tagLst>
</file>

<file path=ppt/tags/tag142.xml><?xml version="1.0" encoding="utf-8"?>
<p:tagLst xmlns:p="http://schemas.openxmlformats.org/presentationml/2006/main">
  <p:tag name="KSO_WM_SLIDE_BACKGROUND_TYPE" val="navigation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3885_5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8"/>
  <p:tag name="KSO_WM_UNIT_DEC_AREA_ID" val="9277d12203bb49ac9727b728c0f8cf4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b8490c6b41344779c12397692968979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c29843efd9f34cadb8ef66f6a7548c2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1e343754e614bfeb1fc011d07ea64dc"/>
  <p:tag name="KSO_WM_SLIDE_BACKGROUND_TYPE" val="belt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75533bc814774acba9c5b106a7a4313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e57e80914804cca9b5316e3472ff85e"/>
  <p:tag name="KSO_WM_SLIDE_BACKGROUND_TYPE" val="belt"/>
</p:tagLst>
</file>

<file path=ppt/tags/tag146.xml><?xml version="1.0" encoding="utf-8"?>
<p:tagLst xmlns:p="http://schemas.openxmlformats.org/presentationml/2006/main">
  <p:tag name="KSO_WM_SLIDE_BACKGROUND_TYPE" val="belt"/>
</p:tagLst>
</file>

<file path=ppt/tags/tag147.xml><?xml version="1.0" encoding="utf-8"?>
<p:tagLst xmlns:p="http://schemas.openxmlformats.org/presentationml/2006/main">
  <p:tag name="KSO_WM_SLIDE_BACKGROUND_TYPE" val="belt"/>
</p:tagLst>
</file>

<file path=ppt/tags/tag148.xml><?xml version="1.0" encoding="utf-8"?>
<p:tagLst xmlns:p="http://schemas.openxmlformats.org/presentationml/2006/main">
  <p:tag name="KSO_WM_SLIDE_BACKGROUND_TYPE" val="belt"/>
</p:tagLst>
</file>

<file path=ppt/tags/tag149.xml><?xml version="1.0" encoding="utf-8"?>
<p:tagLst xmlns:p="http://schemas.openxmlformats.org/presentationml/2006/main">
  <p:tag name="KSO_WM_SLIDE_BACKGROUND_TYPE" val="belt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belt"/>
</p:tagLst>
</file>

<file path=ppt/tags/tag151.xml><?xml version="1.0" encoding="utf-8"?>
<p:tagLst xmlns:p="http://schemas.openxmlformats.org/presentationml/2006/main">
  <p:tag name="KSO_WM_TEMPLATE_CATEGORY" val="custom"/>
  <p:tag name="KSO_WM_TEMPLATE_INDEX" val="20203885"/>
</p:tagLst>
</file>

<file path=ppt/tags/tag152.xml><?xml version="1.0" encoding="utf-8"?>
<p:tagLst xmlns:p="http://schemas.openxmlformats.org/presentationml/2006/main">
  <p:tag name="KSO_WM_TEMPLATE_CATEGORY" val="custom"/>
  <p:tag name="KSO_WM_TEMPLATE_INDEX" val="20203885"/>
</p:tagLst>
</file>

<file path=ppt/tags/tag15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3885"/>
</p:tagLst>
</file>

<file path=ppt/tags/tag154.xml><?xml version="1.0" encoding="utf-8"?>
<p:tagLst xmlns:p="http://schemas.openxmlformats.org/presentationml/2006/main">
  <p:tag name="KSO_WM_UNIT_SMARTLAYOUT_COMPRESS_INFO" val="{&#10;    &quot;id&quot;: &quot;2020-10-27T10:55:42&quot;,&#10;    &quot;max&quot;: 1.0999212598425245,&#10;    &quot;topChanged&quot;: 0&#10;}&#10;"/>
  <p:tag name="KSO_WM_UNIT_TEXT_FILL_FORE_SCHEMECOLOR_INDEX_BRIGHTNESS" val="0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85_1*a*1"/>
  <p:tag name="KSO_WM_TEMPLATE_CATEGORY" val="custom"/>
  <p:tag name="KSO_WM_TEMPLATE_INDEX" val="20203885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8"/>
  <p:tag name="KSO_WM_UNIT_TYPE" val="a"/>
  <p:tag name="KSO_WM_UNIT_INDEX" val="1"/>
  <p:tag name="KSO_WM_UNIT_ISNUMDGMTITLE" val="0"/>
  <p:tag name="KSO_WM_UNIT_PRESET_TEXT" val="新媒体运营月度计划"/>
  <p:tag name="KSO_WM_UNIT_BLOCK" val="0"/>
  <p:tag name="KSO_WM_UNIT_DEC_AREA_ID" val="9abde63e07b74a43bd0876f698448068"/>
  <p:tag name="KSO_WM_UNIT_DEFAULT_FONT" val="24;60;4"/>
  <p:tag name="KSO_WM_CHIP_GROUPID" val="5f2a1c7c45e1f15ec24fe41c"/>
  <p:tag name="KSO_WM_CHIP_XID" val="5f2a1c7c45e1f15ec24fe41d"/>
  <p:tag name="KSO_WM_CHIP_FILLAREA_FILL_RULE" val="{&quot;fill_align&quot;:&quot;cm&quot;,&quot;fill_mode&quot;:&quot;adaptive&quot;,&quot;sacle_strategy&quot;:&quot;smart&quot;}"/>
  <p:tag name="KSO_WM_ASSEMBLE_CHIP_INDEX" val="3ea9af38affa4278a3ffa9d490241309"/>
  <p:tag name="KSO_WM_UNIT_TEXT_FILL_FORE_SCHEMECOLOR_INDEX_BRIGHTNESS" val="0.15"/>
  <p:tag name="KSO_WM_UNIT_TEXT_FILL_FORE_SCHEMECOLOR_INDEX" val="13"/>
  <p:tag name="KSO_WM_UNIT_TEXT_FILL_TYPE" val="1"/>
</p:tagLst>
</file>

<file path=ppt/tags/tag156.xml><?xml version="1.0" encoding="utf-8"?>
<p:tagLst xmlns:p="http://schemas.openxmlformats.org/presentationml/2006/main">
  <p:tag name="KSO_WM_CHIP_INFOS" val="{&quot;layout_type&quot;:&quot;formiddle3&quot;,&quot;slide_type&quot;:[&quot;title&quot;],&quot;aspect_ratio&quot;:&quot;16:9&quot;}"/>
  <p:tag name="KSO_WM_CHIP_XID" val="5ebe041a0ac41c4a0a52557e"/>
  <p:tag name="KSO_WM_CHIP_FILLPROP" val="[[{&quot;fill_id&quot;:&quot;0fc8cb0b5be24332a6c5a6db9e174d8a&quot;,&quot;fill_align&quot;:&quot;cm&quot;,&quot;text_align&quot;:&quot;cm&quot;,&quot;text_direction&quot;:&quot;horizontal&quot;,&quot;chip_types&quot;:[&quot;text&quot;,&quot;header&quot;]}]]"/>
  <p:tag name="KSO_WM_SLIDE_ID" val="custom20203885_1"/>
  <p:tag name="KSO_WM_TEMPLATE_SUBCATEGORY" val="21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SLIDE_SIZE" val="700*380"/>
  <p:tag name="KSO_WM_SLIDE_POSITION" val="130*79"/>
  <p:tag name="KSO_WM_TAG_VERSION" val="1.0"/>
  <p:tag name="KSO_WM_BEAUTIFY_FLAG" val="#wm#"/>
  <p:tag name="KSO_WM_TEMPLATE_CATEGORY" val="custom"/>
  <p:tag name="KSO_WM_TEMPLATE_INDEX" val="20203885"/>
  <p:tag name="KSO_WM_SLIDE_LAYOUT" val="a_b"/>
  <p:tag name="KSO_WM_SLIDE_LAYOUT_CNT" val="1_1"/>
  <p:tag name="KSO_WM_CHIP_GROUPID" val="5ebf6661ddc3daf3fef3f760"/>
  <p:tag name="KSO_WM_SLIDE_LAYOUT_INFO" val="{&quot;id&quot;:&quot;2020-10-27T10:55:42&quot;,&quot;maxSize&quot;:{&quot;size1&quot;:57.15543235496238},&quot;minSize&quot;:{&quot;size1&quot;:46.95543235496238},&quot;normalSize&quot;:{&quot;size1&quot;:52.055432354962385},&quot;subLayout&quot;:[{&quot;id&quot;:&quot;2020-10-27T10:55:42&quot;,&quot;margin&quot;:{&quot;bottom&quot;:0.367331862449646,&quot;left&quot;:7.618722438812256,&quot;right&quot;:7.611490249633789,&quot;top&quot;:4.419619560241699},&quot;type&quot;:0},{&quot;id&quot;:&quot;2020-10-27T10:55:42&quot;,&quot;margin&quot;:{&quot;bottom&quot;:4.4196248054504395,&quot;left&quot;:4.589639186859131,&quot;right&quot;:4.582406520843506,&quot;top&quot;:0.5654932260513306},&quot;type&quot;:0}],&quot;type&quot;:0}"/>
  <p:tag name="KSO_WM_SLIDE_BK_DARK_LIGHT" val="2"/>
  <p:tag name="KSO_WM_SLIDE_BACKGROUND_TYPE" val="general"/>
  <p:tag name="KSO_WM_SLIDE_SUPPORT_FEATURE_TYPE" val="0"/>
  <p:tag name="KSO_WM_TEMPLATE_MASTER_THUMB_INDEX" val="12"/>
  <p:tag name="KSO_WM_TEMPLATE_ASSEMBLE_XID" val="5f978c13e01a7e847d6e543e"/>
  <p:tag name="KSO_WM_TEMPLATE_ASSEMBLE_GROUPID" val="5f895717a61ec3b552848d33"/>
  <p:tag name="KSO_WM_TEMPLATE_THUMBS_INDEX" val="1、2、3、4、7、50"/>
  <p:tag name="KSO_WM_SPECIAL_SOURCE" val="bdnull"/>
</p:tagLst>
</file>

<file path=ppt/tags/tag157.xml><?xml version="1.0" encoding="utf-8"?>
<p:tagLst xmlns:p="http://schemas.openxmlformats.org/presentationml/2006/main">
  <p:tag name="KSO_WM_UNIT_ISCONTENTSTITLE" val="0"/>
  <p:tag name="KSO_WM_UNIT_ISNUMDGMTITLE" val="0"/>
  <p:tag name="KSO_WM_UNIT_PRESET_TEXT" val="CONTENTS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2545_4*b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158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885_4*a*1"/>
  <p:tag name="KSO_WM_TEMPLATE_CATEGORY" val="custom"/>
  <p:tag name="KSO_WM_TEMPLATE_INDEX" val="20203885"/>
  <p:tag name="KSO_WM_UNIT_LAYERLEVEL" val="1"/>
  <p:tag name="KSO_WM_TAG_VERSION" val="1.0"/>
  <p:tag name="KSO_WM_BEAUTIFY_FLAG" val="#wm#"/>
  <p:tag name="KSO_WM_CHIP_GROUPID" val="5ec7ae378193540dcf6eab6a"/>
  <p:tag name="KSO_WM_CHIP_XID" val="5ec7ae378193540dcf6eab6b"/>
  <p:tag name="KSO_WM_UNIT_DEC_AREA_ID" val="3c21a0a6af4f45cda3bbb956c55f8930"/>
  <p:tag name="KSO_WM_UNIT_DECORATE_INFO" val=""/>
  <p:tag name="KSO_WM_UNIT_SM_LIMIT_TYPE" val=""/>
  <p:tag name="KSO_WM_CHIP_FILLAREA_FILL_RULE" val="{&quot;fill_align&quot;:&quot;lm&quot;,&quot;fill_mode&quot;:&quot;adaptive&quot;,&quot;sacle_strategy&quot;:&quot;smart&quot;}"/>
  <p:tag name="KSO_WM_ASSEMBLE_CHIP_INDEX" val="2c9c9c545da54b9887612e31cd5e2a47"/>
  <p:tag name="KSO_WM_UNIT_TEXT_FILL_FORE_SCHEMECOLOR_INDEX_BRIGHTNESS" val="0"/>
  <p:tag name="KSO_WM_UNIT_TEXT_FILL_FORE_SCHEMECOLOR_INDEX" val="5"/>
  <p:tag name="KSO_WM_UNIT_TEXT_FILL_TYPE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3885_4*l_h_i*1_1_1"/>
  <p:tag name="KSO_WM_TEMPLATE_CATEGORY" val="custom"/>
  <p:tag name="KSO_WM_TEMPLATE_INDEX" val="20203885"/>
  <p:tag name="KSO_WM_UNIT_LAYERLEVEL" val="1_1_1"/>
  <p:tag name="KSO_WM_TAG_VERSION" val="1.0"/>
  <p:tag name="KSO_WM_BEAUTIFY_FLAG" val="#wm#"/>
  <p:tag name="KSO_WM_CHIP_GROUPID" val="5f707df00ff15d9a40ebae87"/>
  <p:tag name="KSO_WM_CHIP_XID" val="5f707df00ff15d9a40ebae8a"/>
  <p:tag name="KSO_WM_UNIT_DEC_AREA_ID" val="275c412bda63411c82adfb8e34ff83b8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d1b700cfa0eb4064a919912884332cb2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9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ISCONTENTSTITLE" val="0"/>
  <p:tag name="KSO_WM_UNIT_ISNUMDGMTITLE" val="0"/>
  <p:tag name="KSO_WM_UNIT_SUBTYPE" val="a"/>
  <p:tag name="KSO_WM_UNIT_PRESET_TEXT" val="标题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3885_4*l_h_f*1_1_1"/>
  <p:tag name="KSO_WM_TEMPLATE_CATEGORY" val="custom"/>
  <p:tag name="KSO_WM_TEMPLATE_INDEX" val="20203885"/>
  <p:tag name="KSO_WM_UNIT_LAYERLEVEL" val="1_1_1"/>
  <p:tag name="KSO_WM_TAG_VERSION" val="1.0"/>
  <p:tag name="KSO_WM_BEAUTIFY_FLAG" val="#wm#"/>
  <p:tag name="KSO_WM_CHIP_GROUPID" val="5f707df00ff15d9a40ebae87"/>
  <p:tag name="KSO_WM_CHIP_XID" val="5f707df00ff15d9a40ebae8a"/>
  <p:tag name="KSO_WM_UNIT_DEC_AREA_ID" val="ecfec23eb48c4eb3a6490b7689fd90f4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d1b700cfa0eb4064a919912884332cb2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3885_4*l_h_i*1_1_2"/>
  <p:tag name="KSO_WM_TEMPLATE_CATEGORY" val="custom"/>
  <p:tag name="KSO_WM_TEMPLATE_INDEX" val="20203885"/>
  <p:tag name="KSO_WM_UNIT_LAYERLEVEL" val="1_1_1"/>
  <p:tag name="KSO_WM_TAG_VERSION" val="1.0"/>
  <p:tag name="KSO_WM_BEAUTIFY_FLAG" val="#wm#"/>
  <p:tag name="KSO_WM_CHIP_GROUPID" val="5f707df00ff15d9a40ebae87"/>
  <p:tag name="KSO_WM_CHIP_XID" val="5f707df00ff15d9a40ebae8a"/>
  <p:tag name="KSO_WM_UNIT_DEC_AREA_ID" val="1715067d4ccb4544882b8438f0281042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d1b700cfa0eb4064a919912884332cb2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8"/>
  <p:tag name="KSO_WM_UNIT_USESOURCEFORMAT_APPLY" val="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3885_4*l_h_i*1_2_1"/>
  <p:tag name="KSO_WM_TEMPLATE_CATEGORY" val="custom"/>
  <p:tag name="KSO_WM_TEMPLATE_INDEX" val="20203885"/>
  <p:tag name="KSO_WM_UNIT_LAYERLEVEL" val="1_1_1"/>
  <p:tag name="KSO_WM_TAG_VERSION" val="1.0"/>
  <p:tag name="KSO_WM_BEAUTIFY_FLAG" val="#wm#"/>
  <p:tag name="KSO_WM_CHIP_GROUPID" val="5f707df00ff15d9a40ebae87"/>
  <p:tag name="KSO_WM_CHIP_XID" val="5f707df00ff15d9a40ebae8a"/>
  <p:tag name="KSO_WM_UNIT_DEC_AREA_ID" val="bd825b8b84c14dfba26abbc020a39aa0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d1b700cfa0eb4064a919912884332cb2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9"/>
  <p:tag name="KSO_WM_UNIT_USESOURCEFORMAT_APPLY" val="1"/>
</p:tagLst>
</file>

<file path=ppt/tags/tag163.xml><?xml version="1.0" encoding="utf-8"?>
<p:tagLst xmlns:p="http://schemas.openxmlformats.org/presentationml/2006/main">
  <p:tag name="KSO_WM_UNIT_ISCONTENTSTITLE" val="0"/>
  <p:tag name="KSO_WM_UNIT_ISNUMDGMTITLE" val="0"/>
  <p:tag name="KSO_WM_UNIT_SUBTYPE" val="a"/>
  <p:tag name="KSO_WM_UNIT_PRESET_TEXT" val="标题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3885_4*l_h_f*1_2_1"/>
  <p:tag name="KSO_WM_TEMPLATE_CATEGORY" val="custom"/>
  <p:tag name="KSO_WM_TEMPLATE_INDEX" val="20203885"/>
  <p:tag name="KSO_WM_UNIT_LAYERLEVEL" val="1_1_1"/>
  <p:tag name="KSO_WM_TAG_VERSION" val="1.0"/>
  <p:tag name="KSO_WM_BEAUTIFY_FLAG" val="#wm#"/>
  <p:tag name="KSO_WM_CHIP_GROUPID" val="5f707df00ff15d9a40ebae87"/>
  <p:tag name="KSO_WM_CHIP_XID" val="5f707df00ff15d9a40ebae8a"/>
  <p:tag name="KSO_WM_UNIT_DEC_AREA_ID" val="b4ae982d8cca4f0fbc0b5e57ecaca64e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d1b700cfa0eb4064a919912884332cb2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3885_4*l_h_i*1_2_2"/>
  <p:tag name="KSO_WM_TEMPLATE_CATEGORY" val="custom"/>
  <p:tag name="KSO_WM_TEMPLATE_INDEX" val="20203885"/>
  <p:tag name="KSO_WM_UNIT_LAYERLEVEL" val="1_1_1"/>
  <p:tag name="KSO_WM_TAG_VERSION" val="1.0"/>
  <p:tag name="KSO_WM_BEAUTIFY_FLAG" val="#wm#"/>
  <p:tag name="KSO_WM_CHIP_GROUPID" val="5f707df00ff15d9a40ebae87"/>
  <p:tag name="KSO_WM_CHIP_XID" val="5f707df00ff15d9a40ebae8a"/>
  <p:tag name="KSO_WM_UNIT_DEC_AREA_ID" val="c3c095a5ed334a45923c50a58857b633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d1b700cfa0eb4064a919912884332cb2"/>
  <p:tag name="KSO_WM_UNIT_FILL_FORE_SCHEMECOLOR_INDEX_BRIGHTNESS" val="0.6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8"/>
  <p:tag name="KSO_WM_UNIT_USESOURCEFORMAT_APPLY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3885_4*l_h_i*1_3_1"/>
  <p:tag name="KSO_WM_TEMPLATE_CATEGORY" val="custom"/>
  <p:tag name="KSO_WM_TEMPLATE_INDEX" val="20203885"/>
  <p:tag name="KSO_WM_UNIT_LAYERLEVEL" val="1_1_1"/>
  <p:tag name="KSO_WM_TAG_VERSION" val="1.0"/>
  <p:tag name="KSO_WM_BEAUTIFY_FLAG" val="#wm#"/>
  <p:tag name="KSO_WM_CHIP_GROUPID" val="5f707df00ff15d9a40ebae87"/>
  <p:tag name="KSO_WM_CHIP_XID" val="5f707df00ff15d9a40ebae8a"/>
  <p:tag name="KSO_WM_UNIT_DEC_AREA_ID" val="3b2e2ca489dc4ab68e6ddc8d6b055727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d1b700cfa0eb4064a919912884332cb2"/>
  <p:tag name="KSO_WM_UNIT_FILL_FORE_SCHEMECOLOR_INDEX_BRIGHTNESS" val="0.4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9"/>
  <p:tag name="KSO_WM_UNIT_USESOURCEFORMAT_APPLY" val="1"/>
</p:tagLst>
</file>

<file path=ppt/tags/tag166.xml><?xml version="1.0" encoding="utf-8"?>
<p:tagLst xmlns:p="http://schemas.openxmlformats.org/presentationml/2006/main">
  <p:tag name="KSO_WM_UNIT_ISCONTENTSTITLE" val="0"/>
  <p:tag name="KSO_WM_UNIT_ISNUMDGMTITLE" val="0"/>
  <p:tag name="KSO_WM_UNIT_SUBTYPE" val="a"/>
  <p:tag name="KSO_WM_UNIT_PRESET_TEXT" val="标题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3885_4*l_h_f*1_3_1"/>
  <p:tag name="KSO_WM_TEMPLATE_CATEGORY" val="custom"/>
  <p:tag name="KSO_WM_TEMPLATE_INDEX" val="20203885"/>
  <p:tag name="KSO_WM_UNIT_LAYERLEVEL" val="1_1_1"/>
  <p:tag name="KSO_WM_TAG_VERSION" val="1.0"/>
  <p:tag name="KSO_WM_BEAUTIFY_FLAG" val="#wm#"/>
  <p:tag name="KSO_WM_CHIP_GROUPID" val="5f707df00ff15d9a40ebae87"/>
  <p:tag name="KSO_WM_CHIP_XID" val="5f707df00ff15d9a40ebae8a"/>
  <p:tag name="KSO_WM_UNIT_DEC_AREA_ID" val="b9272832d55643e8adcc32e09580bd56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d1b700cfa0eb4064a919912884332cb2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3885_4*l_h_i*1_3_2"/>
  <p:tag name="KSO_WM_TEMPLATE_CATEGORY" val="custom"/>
  <p:tag name="KSO_WM_TEMPLATE_INDEX" val="20203885"/>
  <p:tag name="KSO_WM_UNIT_LAYERLEVEL" val="1_1_1"/>
  <p:tag name="KSO_WM_TAG_VERSION" val="1.0"/>
  <p:tag name="KSO_WM_BEAUTIFY_FLAG" val="#wm#"/>
  <p:tag name="KSO_WM_CHIP_GROUPID" val="5f707df00ff15d9a40ebae87"/>
  <p:tag name="KSO_WM_CHIP_XID" val="5f707df00ff15d9a40ebae8a"/>
  <p:tag name="KSO_WM_UNIT_DEC_AREA_ID" val="66f2cfe55b4c419eaf1e9a2e7e969bdb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d1b700cfa0eb4064a919912884332cb2"/>
  <p:tag name="KSO_WM_UNIT_FILL_FORE_SCHEMECOLOR_INDEX_BRIGHTNESS" val="0.6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8"/>
  <p:tag name="KSO_WM_UNIT_USESOURCEFORMAT_APPLY" val="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03885_4*l_h_i*1_4_1"/>
  <p:tag name="KSO_WM_TEMPLATE_CATEGORY" val="custom"/>
  <p:tag name="KSO_WM_TEMPLATE_INDEX" val="20203885"/>
  <p:tag name="KSO_WM_UNIT_LAYERLEVEL" val="1_1_1"/>
  <p:tag name="KSO_WM_TAG_VERSION" val="1.0"/>
  <p:tag name="KSO_WM_BEAUTIFY_FLAG" val="#wm#"/>
  <p:tag name="KSO_WM_CHIP_GROUPID" val="5f707df00ff15d9a40ebae87"/>
  <p:tag name="KSO_WM_CHIP_XID" val="5f707df00ff15d9a40ebae8a"/>
  <p:tag name="KSO_WM_UNIT_DEC_AREA_ID" val="f31a3271138e46019f08ee9879d1ae92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d1b700cfa0eb4064a919912884332cb2"/>
  <p:tag name="KSO_WM_UNIT_FILL_FORE_SCHEMECOLOR_INDEX_BRIGHTNESS" val="0.4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9"/>
  <p:tag name="KSO_WM_UNIT_USESOURCEFORMAT_APPLY" val="1"/>
</p:tagLst>
</file>

<file path=ppt/tags/tag169.xml><?xml version="1.0" encoding="utf-8"?>
<p:tagLst xmlns:p="http://schemas.openxmlformats.org/presentationml/2006/main">
  <p:tag name="KSO_WM_UNIT_ISCONTENTSTITLE" val="0"/>
  <p:tag name="KSO_WM_UNIT_ISNUMDGMTITLE" val="0"/>
  <p:tag name="KSO_WM_UNIT_SUBTYPE" val="a"/>
  <p:tag name="KSO_WM_UNIT_PRESET_TEXT" val="标题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03885_4*l_h_f*1_4_1"/>
  <p:tag name="KSO_WM_TEMPLATE_CATEGORY" val="custom"/>
  <p:tag name="KSO_WM_TEMPLATE_INDEX" val="20203885"/>
  <p:tag name="KSO_WM_UNIT_LAYERLEVEL" val="1_1_1"/>
  <p:tag name="KSO_WM_TAG_VERSION" val="1.0"/>
  <p:tag name="KSO_WM_BEAUTIFY_FLAG" val="#wm#"/>
  <p:tag name="KSO_WM_CHIP_GROUPID" val="5f707df00ff15d9a40ebae87"/>
  <p:tag name="KSO_WM_CHIP_XID" val="5f707df00ff15d9a40ebae8a"/>
  <p:tag name="KSO_WM_UNIT_DEC_AREA_ID" val="01ca6b0f3054436a80f939cc35817bf3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d1b700cfa0eb4064a919912884332cb2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03885_4*l_h_i*1_4_2"/>
  <p:tag name="KSO_WM_TEMPLATE_CATEGORY" val="custom"/>
  <p:tag name="KSO_WM_TEMPLATE_INDEX" val="20203885"/>
  <p:tag name="KSO_WM_UNIT_LAYERLEVEL" val="1_1_1"/>
  <p:tag name="KSO_WM_TAG_VERSION" val="1.0"/>
  <p:tag name="KSO_WM_BEAUTIFY_FLAG" val="#wm#"/>
  <p:tag name="KSO_WM_CHIP_GROUPID" val="5f707df00ff15d9a40ebae87"/>
  <p:tag name="KSO_WM_CHIP_XID" val="5f707df00ff15d9a40ebae8a"/>
  <p:tag name="KSO_WM_UNIT_DEC_AREA_ID" val="b98170c777be47f2971e661b37a6a7cf"/>
  <p:tag name="KSO_WM_UNIT_DECORATE_INFO" val=""/>
  <p:tag name="KSO_WM_UNIT_SM_LIMIT_TYPE" val=""/>
  <p:tag name="KSO_WM_CHIP_FILLAREA_FILL_RULE" val="{&quot;fill_align&quot;:&quot;lm&quot;,&quot;fill_mode&quot;:&quot;adaptive&quot;,&quot;sacle_strategy&quot;:&quot;stretch&quot;}"/>
  <p:tag name="KSO_WM_ASSEMBLE_CHIP_INDEX" val="d1b700cfa0eb4064a919912884332cb2"/>
  <p:tag name="KSO_WM_UNIT_FILL_FORE_SCHEMECOLOR_INDEX_BRIGHTNESS" val="0.6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8"/>
  <p:tag name="KSO_WM_UNIT_USESOURCEFORMAT_APPLY" val="1"/>
</p:tagLst>
</file>

<file path=ppt/tags/tag171.xml><?xml version="1.0" encoding="utf-8"?>
<p:tagLst xmlns:p="http://schemas.openxmlformats.org/presentationml/2006/main">
  <p:tag name="MH" val="20150923172802"/>
  <p:tag name="MH_LIBRARY" val="CONTENTS"/>
  <p:tag name="MH_AUTOCOLOR" val="TRUE"/>
  <p:tag name="MH_TYPE" val="CONTENTS"/>
  <p:tag name="ID" val="547135"/>
  <p:tag name="KSO_WM_CHIP_INFOS" val="{&quot;layout_type&quot;:&quot;forleft1&quot;,&quot;slide_type&quot;:[&quot;contents&quot;],&quot;aspect_ratio&quot;:&quot;16:9&quot;}"/>
  <p:tag name="KSO_WM_CHIP_XID" val="5ebe041a0ac41c4a0a525586"/>
  <p:tag name="KSO_WM_CHIP_FILLPROP" val="[[{&quot;fill_id&quot;:&quot;d79d01ab9c5b48b2b2cbf77aa60cbef5&quot;,&quot;fill_align&quot;:&quot;lm&quot;,&quot;text_align&quot;:&quot;lm&quot;,&quot;text_direction&quot;:&quot;horizontal&quot;,&quot;chip_types&quot;:[&quot;catalogtitle&quot;]},{&quot;fill_id&quot;:&quot;a69f4e6202b0487186f701e832e75495&quot;,&quot;fill_align&quot;:&quot;lm&quot;,&quot;text_align&quot;:&quot;lm&quot;,&quot;text_direction&quot;:&quot;horizontal&quot;,&quot;chip_types&quot;:[&quot;diagram&quot;]}],[{&quot;fill_id&quot;:&quot;d79d01ab9c5b48b2b2cbf77aa60cbef5&quot;,&quot;fill_align&quot;:&quot;cm&quot;,&quot;text_align&quot;:&quot;cm&quot;,&quot;text_direction&quot;:&quot;horizontal&quot;,&quot;chip_types&quot;:[&quot;catalogtitle&quot;]},{&quot;fill_id&quot;:&quot;a69f4e6202b0487186f701e832e75495&quot;,&quot;fill_align&quot;:&quot;lm&quot;,&quot;text_align&quot;:&quot;lm&quot;,&quot;text_direction&quot;:&quot;horizontal&quot;,&quot;chip_types&quot;:[&quot;diagram&quot;]}],[{&quot;fill_id&quot;:&quot;d79d01ab9c5b48b2b2cbf77aa60cbef5&quot;,&quot;fill_align&quot;:&quot;cm&quot;,&quot;text_align&quot;:&quot;cm&quot;,&quot;text_direction&quot;:&quot;horizontal&quot;,&quot;chip_types&quot;:[&quot;catalogtitle&quot;]},{&quot;fill_id&quot;:&quot;a69f4e6202b0487186f701e832e75495&quot;,&quot;fill_align&quot;:&quot;cm&quot;,&quot;text_align&quot;:&quot;lm&quot;,&quot;text_direction&quot;:&quot;horizontal&quot;,&quot;chip_types&quot;:[&quot;diagram&quot;]}]]"/>
  <p:tag name="KSO_WM_SLIDE_ID" val="custom20203885_4"/>
  <p:tag name="KSO_WM_TEMPLATE_SUBCATEGORY" val="21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SLIDE_SIZE" val="396*384"/>
  <p:tag name="KSO_WM_SLIDE_POSITION" val="122*36"/>
  <p:tag name="KSO_WM_TAG_VERSION" val="1.0"/>
  <p:tag name="KSO_WM_BEAUTIFY_FLAG" val="#wm#"/>
  <p:tag name="KSO_WM_TEMPLATE_CATEGORY" val="custom"/>
  <p:tag name="KSO_WM_TEMPLATE_INDEX" val="20203885"/>
  <p:tag name="KSO_WM_SLIDE_LAYOUT" val="a_l"/>
  <p:tag name="KSO_WM_SLIDE_LAYOUT_CNT" val="1_1"/>
  <p:tag name="KSO_WM_SLIDE_RATIO" val="1.777778"/>
  <p:tag name="KSO_WM_CHIP_GROUPID" val="5ebf6661ddc3daf3fef3f760"/>
  <p:tag name="KSO_WM_SLIDE_BK_DARK_LIGHT" val="2"/>
  <p:tag name="KSO_WM_SLIDE_BACKGROUND_TYPE" val="general"/>
  <p:tag name="KSO_WM_DIAGRAM_GROUP_CODE" val="l1-1"/>
  <p:tag name="KSO_WM_SLIDE_DIAGTYPE" val="l"/>
  <p:tag name="KSO_WM_SLIDE_SUPPORT_FEATURE_TYPE" val="0"/>
  <p:tag name="KSO_WM_TEMPLATE_ASSEMBLE_XID" val="5f978c13e01a7e847d6e54fd"/>
  <p:tag name="KSO_WM_TEMPLATE_ASSEMBLE_GROUPID" val="5f895717a61ec3b552848d33"/>
  <p:tag name="KSO_WM_SPECIAL_SOURCE" val="bdnull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885_7*a*1"/>
  <p:tag name="KSO_WM_TEMPLATE_CATEGORY" val="custom"/>
  <p:tag name="KSO_WM_TEMPLATE_INDEX" val="20203885"/>
  <p:tag name="KSO_WM_UNIT_LAYERLEVEL" val="1"/>
  <p:tag name="KSO_WM_TAG_VERSION" val="1.0"/>
  <p:tag name="KSO_WM_BEAUTIFY_FLAG" val="#wm#"/>
  <p:tag name="KSO_WM_UNIT_PRESET_TEXT" val="单击添加大标题"/>
  <p:tag name="KSO_WM_UNIT_DEFAULT_FONT" val="40;56;4"/>
  <p:tag name="KSO_WM_UNIT_BLOCK" val="0"/>
  <p:tag name="KSO_WM_UNIT_DEC_AREA_ID" val="c1a47c151a1d4b079877f7ee5e45b33d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29d4776b6dcd44babd9eafc7c1fca985"/>
  <p:tag name="KSO_WM_UNIT_TEXT_FILL_FORE_SCHEMECOLOR_INDEX_BRIGHTNESS" val="0.15"/>
  <p:tag name="KSO_WM_UNIT_TEXT_FILL_FORE_SCHEMECOLOR_INDEX" val="13"/>
  <p:tag name="KSO_WM_UNIT_TEXT_FILL_TYPE" val="1"/>
  <p:tag name="KSO_WM_UNIT_SMARTLAYOUT_COMPRESS_INFO" val="{&#10;    &quot;id&quot;: &quot;2020-10-27T10:55:25&quot;,&#10;    &quot;max&quot;: 2.8048537785707595e-06,&#10;    &quot;parentMax&quot;: {&#10;        &quot;max&quot;: 14.579999999999984&#10;    },&#10;    &quot;topChanged&quot;: 0&#10;}&#10;"/>
  <p:tag name="KSO_WM_UNIT_LAST_MAX_FONTSIZE" val="1000"/>
</p:tagLst>
</file>

<file path=ppt/tags/tag173.xml><?xml version="1.0" encoding="utf-8"?>
<p:tagLst xmlns:p="http://schemas.openxmlformats.org/presentationml/2006/main">
  <p:tag name="MH" val="20150923173325"/>
  <p:tag name="MH_LIBRARY" val="GRAPHIC"/>
  <p:tag name="KSO_WM_BEAUTIFY_FLAG" val="#wm#"/>
  <p:tag name="KSO_WM_TEMPLATE_CATEGORY" val="custom"/>
  <p:tag name="KSO_WM_TEMPLATE_INDEX" val="20203885"/>
  <p:tag name="KSO_WM_CHIP_INFOS" val="{&quot;layout_type&quot;:&quot;forright2&quot;,&quot;slide_type&quot;:[&quot;sectionTitle&quot;],&quot;aspect_ratio&quot;:&quot;16:9&quot;}"/>
  <p:tag name="KSO_WM_CHIP_XID" val="5ebe041a0ac41c4a0a525598"/>
  <p:tag name="KSO_WM_CHIP_FILLPROP" val="[[{&quot;fill_id&quot;:&quot;c8df1a3465854d8b966b02b3af772576&quot;,&quot;fill_align&quot;:&quot;cm&quot;,&quot;text_align&quot;:&quot;lm&quot;,&quot;text_direction&quot;:&quot;horizontal&quot;,&quot;chip_types&quot;:[&quot;text&quot;,&quot;header&quot;]}]]"/>
  <p:tag name="KSO_WM_SLIDE_ID" val="custom20203885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540*400"/>
  <p:tag name="KSO_WM_SLIDE_POSITION" val="380*69"/>
  <p:tag name="KSO_WM_TAG_VERSION" val="1.0"/>
  <p:tag name="KSO_WM_SLIDE_LAYOUT" val="a_b_e"/>
  <p:tag name="KSO_WM_SLIDE_LAYOUT_CNT" val="1_1_1"/>
  <p:tag name="KSO_WM_CHIP_GROUPID" val="5ebf6661ddc3daf3fef3f760"/>
  <p:tag name="KSO_WM_SLIDE_LAYOUT_INFO" val="{&quot;id&quot;:&quot;2020-10-27T10:55:25&quot;,&quot;maxSize&quot;:{&quot;size1&quot;:45.179420414677374},&quot;minSize&quot;:{&quot;size1&quot;:35.87942041467738},&quot;normalSize&quot;:{&quot;size1&quot;:45.179420414677374},&quot;subLayout&quot;:[{&quot;id&quot;:&quot;2020-10-27T10:55:25&quot;,&quot;margin&quot;:{&quot;bottom&quot;:0.1855989396572113,&quot;left&quot;:12.558988571166992,&quot;right&quot;:2.2576775550842285,&quot;top&quot;:5.5572309494018555},&quot;type&quot;:0},{&quot;id&quot;:&quot;2020-10-27T10:55:25&quot;,&quot;maxSize&quot;:{&quot;size1&quot;:38.10321297023302},&quot;minSize&quot;:{&quot;size1&quot;:12.203212970233022},&quot;normalSize&quot;:{&quot;size1&quot;:23.698917246449053},&quot;subLayout&quot;:[{&quot;id&quot;:&quot;2020-10-27T10:55:25&quot;,&quot;margin&quot;:{&quot;bottom&quot;:0.282134085893631,&quot;left&quot;:12.558988571166992,&quot;right&quot;:2.2576775550842285,&quot;top&quot;:0.1759982407093048},&quot;type&quot;:0},{&quot;id&quot;:&quot;2020-10-27T10:55:25&quot;,&quot;margin&quot;:{&quot;bottom&quot;:4.890485763549805,&quot;left&quot;:12.558988571166992,&quot;right&quot;:2.2576775550842285,&quot;top&quot;:0.2699631452560425},&quot;type&quot;:0}],&quot;type&quot;:0}],&quot;type&quot;:0}"/>
  <p:tag name="KSO_WM_SLIDE_BK_DARK_LIGHT" val="2"/>
  <p:tag name="KSO_WM_SLIDE_BACKGROUND_TYPE" val="general"/>
  <p:tag name="KSO_WM_SLIDE_SUPPORT_FEATURE_TYPE" val="0"/>
  <p:tag name="KSO_WM_TEMPLATE_ASSEMBLE_XID" val="5f978c13e01a7e847d6e542e"/>
  <p:tag name="KSO_WM_TEMPLATE_ASSEMBLE_GROUPID" val="5f895717a61ec3b552848d33"/>
  <p:tag name="KSO_WM_SPECIAL_SOURCE" val="bdnull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17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7*a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77.xml><?xml version="1.0" encoding="utf-8"?>
<p:tagLst xmlns:p="http://schemas.openxmlformats.org/presentationml/2006/main">
  <p:tag name="MH" val="20150923173325"/>
  <p:tag name="MH_LIBRARY" val="GRAPHIC"/>
  <p:tag name="KSO_WM_SLIDE_ID" val="custom2020254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545"/>
  <p:tag name="KSO_WM_SLIDE_LAYOUT" val="a_b_e"/>
  <p:tag name="KSO_WM_SLIDE_LAYOUT_CNT" val="1_1_1"/>
  <p:tag name="KSO_WM_SPECIAL_SOURCE" val="bdnull"/>
  <p:tag name="KSO_WM_SLIDE_BK_DARK_LIGHT" val=""/>
  <p:tag name="KSO_WM_SLIDE_BACKGROUND_TYPE" val="general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7*a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81.xml><?xml version="1.0" encoding="utf-8"?>
<p:tagLst xmlns:p="http://schemas.openxmlformats.org/presentationml/2006/main">
  <p:tag name="MH" val="20150923173325"/>
  <p:tag name="MH_LIBRARY" val="GRAPHIC"/>
  <p:tag name="KSO_WM_SLIDE_ID" val="custom2020254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545"/>
  <p:tag name="KSO_WM_SLIDE_LAYOUT" val="a_b_e"/>
  <p:tag name="KSO_WM_SLIDE_LAYOUT_CNT" val="1_1_1"/>
  <p:tag name="KSO_WM_SPECIAL_SOURCE" val="bdnull"/>
  <p:tag name="KSO_WM_SLIDE_BK_DARK_LIGHT" val=""/>
  <p:tag name="KSO_WM_SLIDE_BACKGROUND_TYPE" val="general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184.xml><?xml version="1.0" encoding="utf-8"?>
<p:tagLst xmlns:p="http://schemas.openxmlformats.org/presentationml/2006/main">
  <p:tag name="MH" val="20150923173325"/>
  <p:tag name="MH_LIBRARY" val="GRAPHIC"/>
  <p:tag name="KSO_WM_SLIDE_ID" val="custom2020254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545"/>
  <p:tag name="KSO_WM_SLIDE_LAYOUT" val="a_b_e"/>
  <p:tag name="KSO_WM_SLIDE_LAYOUT_CNT" val="1_1_1"/>
  <p:tag name="KSO_WM_SPECIAL_SOURCE" val="bdnull"/>
  <p:tag name="KSO_WM_SLIDE_BK_DARK_LIGHT" val=""/>
  <p:tag name="KSO_WM_SLIDE_BACKGROUND_TYPE" val="general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18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7*a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8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9.xml><?xml version="1.0" encoding="utf-8"?>
<p:tagLst xmlns:p="http://schemas.openxmlformats.org/presentationml/2006/main">
  <p:tag name="MH" val="20150923173325"/>
  <p:tag name="MH_LIBRARY" val="GRAPHIC"/>
  <p:tag name="KSO_WM_SLIDE_ID" val="custom2020254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545"/>
  <p:tag name="KSO_WM_SLIDE_LAYOUT" val="a_b_e"/>
  <p:tag name="KSO_WM_SLIDE_LAYOUT_CNT" val="1_1_1"/>
  <p:tag name="KSO_WM_SPECIAL_SOURCE" val="bdnull"/>
  <p:tag name="KSO_WM_SLIDE_BK_DARK_LIGHT" val=""/>
  <p:tag name="KSO_WM_SLIDE_BACKGROUND_TYPE" val="general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1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6"/>
  <p:tag name="KSO_WM_UNIT_TYPE" val="a"/>
  <p:tag name="KSO_WM_UNIT_INDEX" val="1"/>
  <p:tag name="KSO_WM_UNIT_ID" val="custom160566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6"/>
  <p:tag name="KSO_WM_UNIT_TYPE" val="f"/>
  <p:tag name="KSO_WM_UNIT_INDEX" val="1"/>
  <p:tag name="KSO_WM_UNIT_ID" val="custom160566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  <p:tag name="KSO_WM_UNIT_TEXT_FILL_FORE_SCHEMECOLOR_INDEX_BRIGHTNESS" val="0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6"/>
  <p:tag name="KSO_WM_UNIT_TYPE" val="a"/>
  <p:tag name="KSO_WM_UNIT_INDEX" val="1"/>
  <p:tag name="KSO_WM_UNIT_ID" val="custom160566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  <p:tag name="KSO_WM_UNIT_TEXT_FILL_FORE_SCHEMECOLOR_INDEX_BRIGHTNESS" val="-0.25"/>
  <p:tag name="KSO_WM_UNIT_TEXT_FILL_FORE_SCHEMECOLOR_INDEX" val="5"/>
  <p:tag name="KSO_WM_UNIT_TEXT_FILL_TYPE" val="1"/>
</p:tagLst>
</file>

<file path=ppt/tags/tag195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6"/>
  <p:tag name="KSO_WM_SLIDE_ID" val="custom160566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3"/>
  <p:tag name="KSO_WM_SLIDE_SIZE" val="828*342"/>
  <p:tag name="KSO_WM_SPECIAL_SOURCE" val="bdnull"/>
  <p:tag name="KSO_WM_SLIDE_BK_DARK_LIGHT" val=""/>
  <p:tag name="KSO_WM_SLIDE_BACKGROUND_TYPE" val="general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1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9.xml><?xml version="1.0" encoding="utf-8"?>
<p:tagLst xmlns:p="http://schemas.openxmlformats.org/presentationml/2006/main">
  <p:tag name="KSO_WM_BEAUTIFY_FLAG" val="#wm#"/>
  <p:tag name="KSO_WM_TEMPLATE_CATEGORY" val="custom"/>
  <p:tag name="KSO_WM_TEMPLATE_INDEX" val="160566"/>
  <p:tag name="KSO_WM_SPECIAL_SOURCE" val="bdnull"/>
  <p:tag name="KSO_WM_SLIDE_BK_DARK_LIGHT" val=""/>
  <p:tag name="KSO_WM_SLIDE_BACKGROUND_TYPE" val="general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2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160566"/>
  <p:tag name="KSO_WM_SPECIAL_SOURCE" val="bdnull"/>
  <p:tag name="KSO_WM_SLIDE_BK_DARK_LIGHT" val=""/>
  <p:tag name="KSO_WM_SLIDE_BACKGROUND_TYPE" val="general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2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7.xml><?xml version="1.0" encoding="utf-8"?>
<p:tagLst xmlns:p="http://schemas.openxmlformats.org/presentationml/2006/main">
  <p:tag name="KSO_WM_BEAUTIFY_FLAG" val="#wm#"/>
  <p:tag name="KSO_WM_TEMPLATE_CATEGORY" val="custom"/>
  <p:tag name="KSO_WM_TEMPLATE_INDEX" val="160566"/>
  <p:tag name="KSO_WM_SPECIAL_SOURCE" val="bdnull"/>
  <p:tag name="KSO_WM_SLIDE_BK_DARK_LIGHT" val=""/>
  <p:tag name="KSO_WM_SLIDE_BACKGROUND_TYPE" val="general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1.xml><?xml version="1.0" encoding="utf-8"?>
<p:tagLst xmlns:p="http://schemas.openxmlformats.org/presentationml/2006/main">
  <p:tag name="KSO_WM_BEAUTIFY_FLAG" val="#wm#"/>
  <p:tag name="KSO_WM_TEMPLATE_CATEGORY" val="custom"/>
  <p:tag name="KSO_WM_TEMPLATE_INDEX" val="160566"/>
  <p:tag name="KSO_WM_SPECIAL_SOURCE" val="bdnull"/>
  <p:tag name="KSO_WM_SLIDE_BK_DARK_LIGHT" val=""/>
  <p:tag name="KSO_WM_SLIDE_BACKGROUND_TYPE" val="general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2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5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您的正文已经经简明扼要，字字珠玑，但信息却千丝万缕、错综复杂，需要用更多。"/>
  <p:tag name="KSO_WM_UNIT_NOCLEAR" val="1"/>
  <p:tag name="KSO_WM_UNIT_VALUE" val="7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305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596464de-0a80-41dc-ad53-b574068e2329}"/>
  <p:tag name="KSO_WM_UNIT_TEXTBOXSTYLE_TEMPLATEID" val="3132877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216.xml><?xml version="1.0" encoding="utf-8"?>
<p:tagLst xmlns:p="http://schemas.openxmlformats.org/presentationml/2006/main">
  <p:tag name="KSO_WM_BEAUTIFY_FLAG" val="#wm#"/>
  <p:tag name="KSO_WM_TEMPLATE_CATEGORY" val="custom"/>
  <p:tag name="KSO_WM_TEMPLATE_INDEX" val="160566"/>
  <p:tag name="KSO_WM_SPECIAL_SOURCE" val="bdnull"/>
  <p:tag name="KSO_WM_SLIDE_BK_DARK_LIGHT" val=""/>
  <p:tag name="KSO_WM_SLIDE_BACKGROUND_TYPE" val="general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219.xml><?xml version="1.0" encoding="utf-8"?>
<p:tagLst xmlns:p="http://schemas.openxmlformats.org/presentationml/2006/main">
  <p:tag name="KSO_WM_UNIT_TEXTBOXSTYLE_GUID" val="{57d15104-7a65-458e-81f2-0bc64f884cbc}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EXTBOXSTYLE_SHAPETYPE" val="1"/>
  <p:tag name="KSO_WM_UNIT_TEXTBOXSTYLE_ADJUSTLEFT" val="0_-38.84999"/>
  <p:tag name="KSO_WM_UNIT_TEXTBOXSTYLE_ADJUSTTOP" val="0_-30"/>
  <p:tag name="KSO_WM_UNIT_TEXTBOXSTYLE_ADJUSTWIDTH" val="100_77.55002"/>
  <p:tag name="KSO_WM_UNIT_TEXTBOXSTYLE_ADJUSTHEIGTH" val="100_6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419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7d15104-7a65-458e-81f2-0bc64f884cbc}"/>
  <p:tag name="KSO_WM_UNIT_FILL_FORE_SCHEMECOLOR_INDEX_BRIGHTNESS" val="0.8"/>
  <p:tag name="KSO_WM_UNIT_FILL_FORE_SCHEMECOLOR_INDEX" val="5"/>
  <p:tag name="KSO_WM_UNIT_FILL_BACK_SCHEMECOLOR_INDEX_BRIGHTNESS" val="0"/>
  <p:tag name="KSO_WM_UNIT_FILL_BACK_SCHEMECOLOR_INDEX" val="14"/>
  <p:tag name="KSO_WM_UNIT_FILL_TYPE" val="2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21.xml><?xml version="1.0" encoding="utf-8"?>
<p:tagLst xmlns:p="http://schemas.openxmlformats.org/presentationml/2006/main">
  <p:tag name="KSO_WM_UNIT_TEXTBOXSTYLE_SHAPETYPE" val="1"/>
  <p:tag name="KSO_WM_UNIT_TEXTBOXSTYLE_ADJUSTLEFT" val="50_-23.97499"/>
  <p:tag name="KSO_WM_UNIT_TEXTBOXSTYLE_ADJUSTTOP" val="0_-75.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419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7d15104-7a65-458e-81f2-0bc64f884cbc}"/>
</p:tagLst>
</file>

<file path=ppt/tags/tag222.xml><?xml version="1.0" encoding="utf-8"?>
<p:tagLst xmlns:p="http://schemas.openxmlformats.org/presentationml/2006/main">
  <p:tag name="KSO_WM_UNIT_TEXTBOXSTYLE_SHAPETYPE" val="1"/>
  <p:tag name="KSO_WM_UNIT_TEXTBOXSTYLE_ADJUSTLEFT" val="50_-23.97499"/>
  <p:tag name="KSO_WM_UNIT_TEXTBOXSTYLE_ADJUSTTOP" val="0_-71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419*i*3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23.xml><?xml version="1.0" encoding="utf-8"?>
<p:tagLst xmlns:p="http://schemas.openxmlformats.org/presentationml/2006/main">
  <p:tag name="KSO_WM_UNIT_TEXTBOXSTYLE_SHAPETYPE" val="1"/>
  <p:tag name="KSO_WM_UNIT_TEXTBOXSTYLE_ADJUSTLEFT" val="50_-8.025009"/>
  <p:tag name="KSO_WM_UNIT_TEXTBOXSTYLE_ADJUSTTOP" val="0_-75.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941_419*i*4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24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您的正文已经经简明扼要，字字珠玑，但信息却千丝万缕、错综复杂，需要用更多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19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7d15104-7a65-458e-81f2-0bc64f884cbc}"/>
  <p:tag name="KSO_WM_UNIT_TEXTBOXSTYLE_TEMPLATEID" val="3135609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225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0923173534"/>
  <p:tag name="MH_LIBRARY" val="GRAPHIC"/>
  <p:tag name="KSO_WM_TEMPLATE_CATEGORY" val="custom"/>
  <p:tag name="KSO_WM_TEMPLATE_INDEX" val="160566"/>
  <p:tag name="KSO_WM_TAG_VERSION" val="1.0"/>
  <p:tag name="KSO_WM_SLIDE_ID" val="custom16056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21*257"/>
  <p:tag name="KSO_WM_SLIDE_SIZE" val="316*55"/>
  <p:tag name="KSO_WM_DIAGRAM_GROUP_CODE" val="l1-2"/>
  <p:tag name="KSO_WM_SPECIAL_SOURCE" val="bdnull"/>
  <p:tag name="KSO_WM_SLIDE_BK_DARK_LIGHT" val=""/>
  <p:tag name="KSO_WM_SLIDE_BACKGROUND_TYPE" val="general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2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9.xml><?xml version="1.0" encoding="utf-8"?>
<p:tagLst xmlns:p="http://schemas.openxmlformats.org/presentationml/2006/main">
  <p:tag name="KSO_WM_UNIT_TABLE_BEAUTIFY" val="smartTable{42240c86-9bf1-4687-a302-4399b220ef36}"/>
  <p:tag name="TABLE_ENDDRAG_ORIGIN_RECT" val="629*342"/>
  <p:tag name="TABLE_ENDDRAG_RECT" val="88*174*629*34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#wm#"/>
  <p:tag name="KSO_WM_TEMPLATE_CATEGORY" val="custom"/>
  <p:tag name="KSO_WM_TEMPLATE_INDEX" val="160566"/>
  <p:tag name="KSO_WM_SPECIAL_SOURCE" val="bdnull"/>
  <p:tag name="KSO_WM_SLIDE_BK_DARK_LIGHT" val=""/>
  <p:tag name="KSO_WM_SLIDE_BACKGROUND_TYPE" val="general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2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4.xml><?xml version="1.0" encoding="utf-8"?>
<p:tagLst xmlns:p="http://schemas.openxmlformats.org/presentationml/2006/main">
  <p:tag name="KSO_WM_UNIT_TABLE_BEAUTIFY" val="smartTable{313b6508-98be-45ba-a68b-d69644a4d306}"/>
  <p:tag name="TABLE_ENDDRAG_ORIGIN_RECT" val="678*372"/>
  <p:tag name="TABLE_ENDDRAG_RECT" val="90*159*678*372"/>
</p:tagLst>
</file>

<file path=ppt/tags/tag235.xml><?xml version="1.0" encoding="utf-8"?>
<p:tagLst xmlns:p="http://schemas.openxmlformats.org/presentationml/2006/main">
  <p:tag name="KSO_WM_BEAUTIFY_FLAG" val="#wm#"/>
  <p:tag name="KSO_WM_TEMPLATE_CATEGORY" val="custom"/>
  <p:tag name="KSO_WM_TEMPLATE_INDEX" val="160566"/>
  <p:tag name="KSO_WM_SPECIAL_SOURCE" val="bdnull"/>
  <p:tag name="KSO_WM_SLIDE_BK_DARK_LIGHT" val=""/>
  <p:tag name="KSO_WM_SLIDE_BACKGROUND_TYPE" val="general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238.xml><?xml version="1.0" encoding="utf-8"?>
<p:tagLst xmlns:p="http://schemas.openxmlformats.org/presentationml/2006/main">
  <p:tag name="KSO_WM_UNIT_TABLE_BEAUTIFY" val="smartTable{aae54641-f4b2-445e-b19e-9b3c18bd87ad}"/>
  <p:tag name="TABLE_ENDDRAG_ORIGIN_RECT" val="686*442"/>
  <p:tag name="TABLE_ENDDRAG_RECT" val="96*71*686*442"/>
</p:tagLst>
</file>

<file path=ppt/tags/tag239.xml><?xml version="1.0" encoding="utf-8"?>
<p:tagLst xmlns:p="http://schemas.openxmlformats.org/presentationml/2006/main">
  <p:tag name="KSO_WM_BEAUTIFY_FLAG" val="#wm#"/>
  <p:tag name="KSO_WM_TEMPLATE_CATEGORY" val="custom"/>
  <p:tag name="KSO_WM_TEMPLATE_INDEX" val="160566"/>
  <p:tag name="KSO_WM_SPECIAL_SOURCE" val="bdnull"/>
  <p:tag name="KSO_WM_SLIDE_BK_DARK_LIGHT" val=""/>
  <p:tag name="KSO_WM_SLIDE_BACKGROUND_TYPE" val="general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2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3.xml><?xml version="1.0" encoding="utf-8"?>
<p:tagLst xmlns:p="http://schemas.openxmlformats.org/presentationml/2006/main">
  <p:tag name="KSO_WM_BEAUTIFY_FLAG" val="#wm#"/>
  <p:tag name="KSO_WM_TEMPLATE_CATEGORY" val="custom"/>
  <p:tag name="KSO_WM_TEMPLATE_INDEX" val="160566"/>
  <p:tag name="KSO_WM_SPECIAL_SOURCE" val="bdnull"/>
  <p:tag name="KSO_WM_SLIDE_BK_DARK_LIGHT" val=""/>
  <p:tag name="KSO_WM_SLIDE_BACKGROUND_TYPE" val="general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246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632_1*l_h_a*1_1_1"/>
  <p:tag name="KSO_WM_TEMPLATE_CATEGORY" val="diagram"/>
  <p:tag name="KSO_WM_TEMPLATE_INDEX" val="632"/>
  <p:tag name="KSO_WM_UNIT_LAYERLEVEL" val="1_1_1"/>
  <p:tag name="KSO_WM_TAG_VERSION" val="1.0"/>
  <p:tag name="KSO_WM_BEAUTIFY_FLAG" val="#wm#"/>
  <p:tag name="KSO_WM_UNIT_PRESET_TEXT" val="添加标题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2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8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0923173534"/>
  <p:tag name="MH_LIBRARY" val="GRAPHIC"/>
  <p:tag name="KSO_WM_TEMPLATE_CATEGORY" val="custom"/>
  <p:tag name="KSO_WM_TEMPLATE_INDEX" val="160566"/>
  <p:tag name="KSO_WM_TAG_VERSION" val="1.0"/>
  <p:tag name="KSO_WM_SLIDE_ID" val="custom16056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21*257"/>
  <p:tag name="KSO_WM_SLIDE_SIZE" val="316*55"/>
  <p:tag name="KSO_WM_DIAGRAM_GROUP_CODE" val="l1-2"/>
  <p:tag name="KSO_WM_SPECIAL_SOURCE" val="bdnull"/>
  <p:tag name="KSO_WM_SLIDE_BK_DARK_LIGHT" val=""/>
  <p:tag name="KSO_WM_SLIDE_BACKGROUND_TYPE" val="general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2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6"/>
  <p:tag name="KSO_WM_UNIT_TYPE" val="a"/>
  <p:tag name="KSO_WM_UNIT_INDEX" val="1"/>
  <p:tag name="KSO_WM_UNIT_ID" val="custom160566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6"/>
  <p:tag name="KSO_WM_UNIT_TYPE" val="f"/>
  <p:tag name="KSO_WM_UNIT_INDEX" val="1"/>
  <p:tag name="KSO_WM_UNIT_ID" val="custom160566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  <p:tag name="KSO_WM_UNIT_TEXT_FILL_FORE_SCHEMECOLOR_INDEX_BRIGHTNESS" val="0"/>
  <p:tag name="KSO_WM_UNIT_TEXT_FILL_FORE_SCHEMECOLOR_INDEX" val="13"/>
  <p:tag name="KSO_WM_UNIT_TEXT_FILL_TYPE" val="1"/>
</p:tagLst>
</file>

<file path=ppt/tags/tag2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6"/>
  <p:tag name="KSO_WM_UNIT_TYPE" val="a"/>
  <p:tag name="KSO_WM_UNIT_INDEX" val="1"/>
  <p:tag name="KSO_WM_UNIT_ID" val="custom160566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  <p:tag name="KSO_WM_UNIT_TEXT_FILL_FORE_SCHEMECOLOR_INDEX_BRIGHTNESS" val="0"/>
  <p:tag name="KSO_WM_UNIT_TEXT_FILL_FORE_SCHEMECOLOR_INDEX" val="5"/>
  <p:tag name="KSO_WM_UNIT_TEXT_FILL_TYPE" val="1"/>
</p:tagLst>
</file>

<file path=ppt/tags/tag254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6"/>
  <p:tag name="KSO_WM_SLIDE_ID" val="custom160566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3"/>
  <p:tag name="KSO_WM_SLIDE_SIZE" val="828*342"/>
  <p:tag name="KSO_WM_SPECIAL_SOURCE" val="bdnull"/>
  <p:tag name="KSO_WM_SLIDE_BK_DARK_LIGHT" val=""/>
  <p:tag name="KSO_WM_SLIDE_BACKGROUND_TYPE" val="general"/>
</p:tagLst>
</file>

<file path=ppt/tags/tag25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f731ef6-2544-4883-8817-afdddc17f408}"/>
  <p:tag name="KSO_WM_UNIT_TYPE" val="i"/>
</p:tagLst>
</file>

<file path=ppt/tags/tag25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8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您的正文已经经简明扼要，字字珠玑，但信息却千丝万缕、错综复杂，需要用更多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19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7d15104-7a65-458e-81f2-0bc64f884cbc}"/>
  <p:tag name="KSO_WM_UNIT_TEXTBOXSTYLE_TEMPLATEID" val="3135609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259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0923173534"/>
  <p:tag name="MH_LIBRARY" val="GRAPHIC"/>
  <p:tag name="KSO_WM_TEMPLATE_CATEGORY" val="custom"/>
  <p:tag name="KSO_WM_TEMPLATE_INDEX" val="160566"/>
  <p:tag name="KSO_WM_TAG_VERSION" val="1.0"/>
  <p:tag name="KSO_WM_SLIDE_ID" val="custom16056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21*257"/>
  <p:tag name="KSO_WM_SLIDE_SIZE" val="316*55"/>
  <p:tag name="KSO_WM_DIAGRAM_GROUP_CODE" val="l1-2"/>
  <p:tag name="KSO_WM_SPECIAL_SOURCE" val="bdnull"/>
  <p:tag name="KSO_WM_SLIDE_BK_DARK_LIGHT" val="2"/>
  <p:tag name="KSO_WM_SLIDE_BACKGROUND_TYPE" val="general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262.xml><?xml version="1.0" encoding="utf-8"?>
<p:tagLst xmlns:p="http://schemas.openxmlformats.org/presentationml/2006/main">
  <p:tag name="KSO_WM_UNIT_TABLE_BEAUTIFY" val="smartTable{3a052cc4-8bfc-4138-bf58-80caf299b4d6}"/>
  <p:tag name="TABLE_ENDDRAG_ORIGIN_RECT" val="636*198"/>
  <p:tag name="TABLE_ENDDRAG_RECT" val="168*313*636*198"/>
</p:tagLst>
</file>

<file path=ppt/tags/tag263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64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0923173534"/>
  <p:tag name="MH_LIBRARY" val="GRAPHIC"/>
  <p:tag name="KSO_WM_TEMPLATE_CATEGORY" val="custom"/>
  <p:tag name="KSO_WM_TEMPLATE_INDEX" val="160566"/>
  <p:tag name="KSO_WM_TAG_VERSION" val="1.0"/>
  <p:tag name="KSO_WM_SLIDE_ID" val="custom16056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21*257"/>
  <p:tag name="KSO_WM_SLIDE_SIZE" val="316*55"/>
  <p:tag name="KSO_WM_DIAGRAM_GROUP_CODE" val="l1-2"/>
  <p:tag name="KSO_WM_SPECIAL_SOURCE" val="bdnull"/>
  <p:tag name="KSO_WM_SLIDE_BK_DARK_LIGHT" val=""/>
  <p:tag name="KSO_WM_SLIDE_BACKGROUND_TYPE" val="general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267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您的正文已经经简明扼要，字字珠玑，但信息却千丝万缕、错综复杂，需要用更多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19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7d15104-7a65-458e-81f2-0bc64f884cbc}"/>
  <p:tag name="KSO_WM_UNIT_TEXTBOXSTYLE_TEMPLATEID" val="3135609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268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0923173534"/>
  <p:tag name="MH_LIBRARY" val="GRAPHIC"/>
  <p:tag name="KSO_WM_TEMPLATE_CATEGORY" val="custom"/>
  <p:tag name="KSO_WM_TEMPLATE_INDEX" val="160566"/>
  <p:tag name="KSO_WM_TAG_VERSION" val="1.0"/>
  <p:tag name="KSO_WM_SLIDE_ID" val="custom16056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21*257"/>
  <p:tag name="KSO_WM_SLIDE_SIZE" val="316*55"/>
  <p:tag name="KSO_WM_DIAGRAM_GROUP_CODE" val="l1-2"/>
  <p:tag name="KSO_WM_SPECIAL_SOURCE" val="bdnull"/>
  <p:tag name="KSO_WM_SLIDE_BK_DARK_LIGHT" val=""/>
  <p:tag name="KSO_WM_SLIDE_BACKGROUND_TYPE" val="general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2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6"/>
  <p:tag name="KSO_WM_UNIT_TYPE" val="a"/>
  <p:tag name="KSO_WM_UNIT_INDEX" val="1"/>
  <p:tag name="KSO_WM_UNIT_ID" val="custom160566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6"/>
  <p:tag name="KSO_WM_UNIT_TYPE" val="f"/>
  <p:tag name="KSO_WM_UNIT_INDEX" val="1"/>
  <p:tag name="KSO_WM_UNIT_ID" val="custom160566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  <p:tag name="KSO_WM_UNIT_TEXT_FILL_FORE_SCHEMECOLOR_INDEX_BRIGHTNESS" val="0"/>
  <p:tag name="KSO_WM_UNIT_TEXT_FILL_FORE_SCHEMECOLOR_INDEX" val="13"/>
  <p:tag name="KSO_WM_UNIT_TEXT_FILL_TYPE" val="1"/>
</p:tagLst>
</file>

<file path=ppt/tags/tag273.xml><?xml version="1.0" encoding="utf-8"?>
<p:tagLst xmlns:p="http://schemas.openxmlformats.org/presentationml/2006/main">
  <p:tag name="MH_TYPE" val="#NeiR#"/>
  <p:tag name="MH_NUMBER" val="1"/>
  <p:tag name="MH_CATEGORY" val="#QiTTB#"/>
  <p:tag name="MH_LAYOUT" val="Text"/>
  <p:tag name="MH" val="20151026160412"/>
  <p:tag name="MH_LIBRARY" val="GRAPHIC"/>
  <p:tag name="KSO_WM_TEMPLATE_CATEGORY" val="custom"/>
  <p:tag name="KSO_WM_TEMPLATE_INDEX" val="160566"/>
  <p:tag name="KSO_WM_SLIDE_ID" val="custom160566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3"/>
  <p:tag name="KSO_WM_SLIDE_SIZE" val="828*342"/>
  <p:tag name="KSO_WM_SPECIAL_SOURCE" val="bdnull"/>
  <p:tag name="KSO_WM_SLIDE_BK_DARK_LIGHT" val=""/>
  <p:tag name="KSO_WM_SLIDE_BACKGROUND_TYPE" val="general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276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632_1*l_h_a*1_1_1"/>
  <p:tag name="KSO_WM_TEMPLATE_CATEGORY" val="diagram"/>
  <p:tag name="KSO_WM_TEMPLATE_INDEX" val="632"/>
  <p:tag name="KSO_WM_UNIT_LAYERLEVEL" val="1_1_1"/>
  <p:tag name="KSO_WM_TAG_VERSION" val="1.0"/>
  <p:tag name="KSO_WM_BEAUTIFY_FLAG" val="#wm#"/>
  <p:tag name="KSO_WM_UNIT_PRESET_TEXT" val="添加标题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632_1*l_h_i*1_1_1"/>
  <p:tag name="KSO_WM_TEMPLATE_CATEGORY" val="diagram"/>
  <p:tag name="KSO_WM_TEMPLATE_INDEX" val="632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278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您的正文已经经简明扼要，字字珠玑，但信息却千丝万缕、错综复杂，需要用更多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19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7d15104-7a65-458e-81f2-0bc64f884cbc}"/>
  <p:tag name="KSO_WM_UNIT_TEXTBOXSTYLE_TEMPLATEID" val="3135609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279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0923173534"/>
  <p:tag name="MH_LIBRARY" val="GRAPHIC"/>
  <p:tag name="KSO_WM_TEMPLATE_CATEGORY" val="custom"/>
  <p:tag name="KSO_WM_TEMPLATE_INDEX" val="160566"/>
  <p:tag name="KSO_WM_TAG_VERSION" val="1.0"/>
  <p:tag name="KSO_WM_SLIDE_ID" val="custom16056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21*257"/>
  <p:tag name="KSO_WM_SLIDE_SIZE" val="316*55"/>
  <p:tag name="KSO_WM_DIAGRAM_GROUP_CODE" val="l1-2"/>
  <p:tag name="KSO_WM_SPECIAL_SOURCE" val="bdnull"/>
  <p:tag name="KSO_WM_SLIDE_BK_DARK_LIGHT" val=""/>
  <p:tag name="KSO_WM_SLIDE_BACKGROUND_TYPE" val="general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282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632_1*l_h_a*1_1_1"/>
  <p:tag name="KSO_WM_TEMPLATE_CATEGORY" val="diagram"/>
  <p:tag name="KSO_WM_TEMPLATE_INDEX" val="632"/>
  <p:tag name="KSO_WM_UNIT_LAYERLEVEL" val="1_1_1"/>
  <p:tag name="KSO_WM_TAG_VERSION" val="1.0"/>
  <p:tag name="KSO_WM_BEAUTIFY_FLAG" val="#wm#"/>
  <p:tag name="KSO_WM_UNIT_PRESET_TEXT" val="添加标题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632_1*l_h_i*1_1_1"/>
  <p:tag name="KSO_WM_TEMPLATE_CATEGORY" val="diagram"/>
  <p:tag name="KSO_WM_TEMPLATE_INDEX" val="632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284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您的正文已经经简明扼要，字字珠玑，但信息却千丝万缕、错综复杂，需要用更多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19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7d15104-7a65-458e-81f2-0bc64f884cbc}"/>
  <p:tag name="KSO_WM_UNIT_TEXTBOXSTYLE_TEMPLATEID" val="3135609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285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0923173534"/>
  <p:tag name="MH_LIBRARY" val="GRAPHIC"/>
  <p:tag name="KSO_WM_TEMPLATE_CATEGORY" val="custom"/>
  <p:tag name="KSO_WM_TEMPLATE_INDEX" val="160566"/>
  <p:tag name="KSO_WM_TAG_VERSION" val="1.0"/>
  <p:tag name="KSO_WM_SLIDE_ID" val="custom16056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21*257"/>
  <p:tag name="KSO_WM_SLIDE_SIZE" val="316*55"/>
  <p:tag name="KSO_WM_DIAGRAM_GROUP_CODE" val="l1-2"/>
  <p:tag name="KSO_WM_SPECIAL_SOURCE" val="bdnull"/>
  <p:tag name="KSO_WM_SLIDE_BK_DARK_LIGHT" val=""/>
  <p:tag name="KSO_WM_SLIDE_BACKGROUND_TYPE" val="general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2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9.xml><?xml version="1.0" encoding="utf-8"?>
<p:tagLst xmlns:p="http://schemas.openxmlformats.org/presentationml/2006/main">
  <p:tag name="KSO_WM_UNIT_TABLE_BEAUTIFY" val="smartTable{9db10a68-4df9-4a4b-91a1-5ab98ac77698}"/>
  <p:tag name="TABLE_ENDDRAG_ORIGIN_RECT" val="368*385"/>
  <p:tag name="TABLE_ENDDRAG_RECT" val="545*81*368*385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#wm#"/>
  <p:tag name="KSO_WM_TEMPLATE_CATEGORY" val="custom"/>
  <p:tag name="KSO_WM_TEMPLATE_INDEX" val="160566"/>
  <p:tag name="KSO_WM_SPECIAL_SOURCE" val="bdnull"/>
  <p:tag name="KSO_WM_SLIDE_BK_DARK_LIGHT" val=""/>
  <p:tag name="KSO_WM_SLIDE_BACKGROUND_TYPE" val="general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293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632_1*l_h_a*1_1_1"/>
  <p:tag name="KSO_WM_TEMPLATE_CATEGORY" val="diagram"/>
  <p:tag name="KSO_WM_TEMPLATE_INDEX" val="632"/>
  <p:tag name="KSO_WM_UNIT_LAYERLEVEL" val="1_1_1"/>
  <p:tag name="KSO_WM_TAG_VERSION" val="1.0"/>
  <p:tag name="KSO_WM_BEAUTIFY_FLAG" val="#wm#"/>
  <p:tag name="KSO_WM_UNIT_PRESET_TEXT" val="添加标题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632_1*l_h_i*1_1_1"/>
  <p:tag name="KSO_WM_TEMPLATE_CATEGORY" val="diagram"/>
  <p:tag name="KSO_WM_TEMPLATE_INDEX" val="632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295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您的正文已经经简明扼要，字字珠玑，但信息却千丝万缕、错综复杂，需要用更多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19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7d15104-7a65-458e-81f2-0bc64f884cbc}"/>
  <p:tag name="KSO_WM_UNIT_TEXTBOXSTYLE_TEMPLATEID" val="3135609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296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0923173534"/>
  <p:tag name="MH_LIBRARY" val="GRAPHIC"/>
  <p:tag name="KSO_WM_TEMPLATE_CATEGORY" val="custom"/>
  <p:tag name="KSO_WM_TEMPLATE_INDEX" val="160566"/>
  <p:tag name="KSO_WM_TAG_VERSION" val="1.0"/>
  <p:tag name="KSO_WM_SLIDE_ID" val="custom16056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21*257"/>
  <p:tag name="KSO_WM_SLIDE_SIZE" val="316*55"/>
  <p:tag name="KSO_WM_DIAGRAM_GROUP_CODE" val="l1-2"/>
  <p:tag name="KSO_WM_SPECIAL_SOURCE" val="bdnull"/>
  <p:tag name="KSO_WM_SLIDE_BK_DARK_LIGHT" val=""/>
  <p:tag name="KSO_WM_SLIDE_BACKGROUND_TYPE" val="general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299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632_1*l_h_a*1_1_1"/>
  <p:tag name="KSO_WM_TEMPLATE_CATEGORY" val="diagram"/>
  <p:tag name="KSO_WM_TEMPLATE_INDEX" val="632"/>
  <p:tag name="KSO_WM_UNIT_LAYERLEVEL" val="1_1_1"/>
  <p:tag name="KSO_WM_TAG_VERSION" val="1.0"/>
  <p:tag name="KSO_WM_BEAUTIFY_FLAG" val="#wm#"/>
  <p:tag name="KSO_WM_UNIT_PRESET_TEXT" val="添加标题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632_1*l_h_i*1_1_1"/>
  <p:tag name="KSO_WM_TEMPLATE_CATEGORY" val="diagram"/>
  <p:tag name="KSO_WM_TEMPLATE_INDEX" val="632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01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您的正文已经经简明扼要，字字珠玑，但信息却千丝万缕、错综复杂，需要用更多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19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7d15104-7a65-458e-81f2-0bc64f884cbc}"/>
  <p:tag name="KSO_WM_UNIT_TEXTBOXSTYLE_TEMPLATEID" val="3135609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302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0923173534"/>
  <p:tag name="MH_LIBRARY" val="GRAPHIC"/>
  <p:tag name="KSO_WM_TEMPLATE_CATEGORY" val="custom"/>
  <p:tag name="KSO_WM_TEMPLATE_INDEX" val="160566"/>
  <p:tag name="KSO_WM_TAG_VERSION" val="1.0"/>
  <p:tag name="KSO_WM_SLIDE_ID" val="custom16056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21*257"/>
  <p:tag name="KSO_WM_SLIDE_SIZE" val="316*55"/>
  <p:tag name="KSO_WM_DIAGRAM_GROUP_CODE" val="l1-2"/>
  <p:tag name="KSO_WM_SPECIAL_SOURCE" val="bdnull"/>
  <p:tag name="KSO_WM_SLIDE_BK_DARK_LIGHT" val=""/>
  <p:tag name="KSO_WM_SLIDE_BACKGROUND_TYPE" val="general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305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0923173534"/>
  <p:tag name="MH_LIBRARY" val="GRAPHIC"/>
  <p:tag name="KSO_WM_TEMPLATE_CATEGORY" val="custom"/>
  <p:tag name="KSO_WM_TEMPLATE_INDEX" val="160566"/>
  <p:tag name="KSO_WM_TAG_VERSION" val="1.0"/>
  <p:tag name="KSO_WM_SLIDE_ID" val="custom16056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21*257"/>
  <p:tag name="KSO_WM_SLIDE_SIZE" val="316*55"/>
  <p:tag name="KSO_WM_DIAGRAM_GROUP_CODE" val="l1-2"/>
  <p:tag name="KSO_WM_SPECIAL_SOURCE" val="bdnull"/>
  <p:tag name="KSO_WM_SLIDE_BK_DARK_LIGHT" val=""/>
  <p:tag name="KSO_WM_SLIDE_BACKGROUND_TYPE" val="general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308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632_1*l_h_a*1_1_1"/>
  <p:tag name="KSO_WM_TEMPLATE_CATEGORY" val="diagram"/>
  <p:tag name="KSO_WM_TEMPLATE_INDEX" val="632"/>
  <p:tag name="KSO_WM_UNIT_LAYERLEVEL" val="1_1_1"/>
  <p:tag name="KSO_WM_TAG_VERSION" val="1.0"/>
  <p:tag name="KSO_WM_BEAUTIFY_FLAG" val="#wm#"/>
  <p:tag name="KSO_WM_UNIT_PRESET_TEXT" val="添加标题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309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您的正文已经经简明扼要，字字珠玑，但信息却千丝万缕、错综复杂，需要用更多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19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7d15104-7a65-458e-81f2-0bc64f884cbc}"/>
  <p:tag name="KSO_WM_UNIT_TEXTBOXSTYLE_TEMPLATEID" val="3135609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0923173534"/>
  <p:tag name="MH_LIBRARY" val="GRAPHIC"/>
  <p:tag name="KSO_WM_TEMPLATE_CATEGORY" val="custom"/>
  <p:tag name="KSO_WM_TEMPLATE_INDEX" val="160566"/>
  <p:tag name="KSO_WM_TAG_VERSION" val="1.0"/>
  <p:tag name="KSO_WM_SLIDE_ID" val="custom16056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21*257"/>
  <p:tag name="KSO_WM_SLIDE_SIZE" val="316*55"/>
  <p:tag name="KSO_WM_DIAGRAM_GROUP_CODE" val="l1-2"/>
  <p:tag name="KSO_WM_SPECIAL_SOURCE" val="bdnull"/>
  <p:tag name="KSO_WM_SLIDE_BK_DARK_LIGHT" val=""/>
  <p:tag name="KSO_WM_SLIDE_BACKGROUND_TYPE" val="general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313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632_1*l_h_a*1_1_1"/>
  <p:tag name="KSO_WM_TEMPLATE_CATEGORY" val="diagram"/>
  <p:tag name="KSO_WM_TEMPLATE_INDEX" val="632"/>
  <p:tag name="KSO_WM_UNIT_LAYERLEVEL" val="1_1_1"/>
  <p:tag name="KSO_WM_TAG_VERSION" val="1.0"/>
  <p:tag name="KSO_WM_BEAUTIFY_FLAG" val="#wm#"/>
  <p:tag name="KSO_WM_UNIT_PRESET_TEXT" val="添加标题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314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您的正文已经经简明扼要，字字珠玑，但信息却千丝万缕、错综复杂，需要用更多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19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7d15104-7a65-458e-81f2-0bc64f884cbc}"/>
  <p:tag name="KSO_WM_UNIT_TEXTBOXSTYLE_TEMPLATEID" val="3135609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315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0923173534"/>
  <p:tag name="MH_LIBRARY" val="GRAPHIC"/>
  <p:tag name="KSO_WM_TEMPLATE_CATEGORY" val="custom"/>
  <p:tag name="KSO_WM_TEMPLATE_INDEX" val="160566"/>
  <p:tag name="KSO_WM_TAG_VERSION" val="1.0"/>
  <p:tag name="KSO_WM_SLIDE_ID" val="custom16056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21*257"/>
  <p:tag name="KSO_WM_SLIDE_SIZE" val="316*55"/>
  <p:tag name="KSO_WM_DIAGRAM_GROUP_CODE" val="l1-2"/>
  <p:tag name="KSO_WM_SPECIAL_SOURCE" val="bdnull"/>
  <p:tag name="KSO_WM_SLIDE_BK_DARK_LIGHT" val=""/>
  <p:tag name="KSO_WM_SLIDE_BACKGROUND_TYPE" val="general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318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632_1*l_h_a*1_1_1"/>
  <p:tag name="KSO_WM_TEMPLATE_CATEGORY" val="diagram"/>
  <p:tag name="KSO_WM_TEMPLATE_INDEX" val="632"/>
  <p:tag name="KSO_WM_UNIT_LAYERLEVEL" val="1_1_1"/>
  <p:tag name="KSO_WM_TAG_VERSION" val="1.0"/>
  <p:tag name="KSO_WM_BEAUTIFY_FLAG" val="#wm#"/>
  <p:tag name="KSO_WM_UNIT_PRESET_TEXT" val="添加标题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319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您的正文已经经简明扼要，字字珠玑，但信息却千丝万缕、错综复杂，需要用更多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19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7d15104-7a65-458e-81f2-0bc64f884cbc}"/>
  <p:tag name="KSO_WM_UNIT_TEXTBOXSTYLE_TEMPLATEID" val="3135609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0923173534"/>
  <p:tag name="MH_LIBRARY" val="GRAPHIC"/>
  <p:tag name="KSO_WM_TEMPLATE_CATEGORY" val="custom"/>
  <p:tag name="KSO_WM_TEMPLATE_INDEX" val="160566"/>
  <p:tag name="KSO_WM_TAG_VERSION" val="1.0"/>
  <p:tag name="KSO_WM_SLIDE_ID" val="custom16056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21*257"/>
  <p:tag name="KSO_WM_SLIDE_SIZE" val="316*55"/>
  <p:tag name="KSO_WM_DIAGRAM_GROUP_CODE" val="l1-2"/>
  <p:tag name="KSO_WM_SPECIAL_SOURCE" val="bdnull"/>
  <p:tag name="KSO_WM_SLIDE_BK_DARK_LIGHT" val=""/>
  <p:tag name="KSO_WM_SLIDE_BACKGROUND_TYPE" val="general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323.xml><?xml version="1.0" encoding="utf-8"?>
<p:tagLst xmlns:p="http://schemas.openxmlformats.org/presentationml/2006/main">
  <p:tag name="MH" val="20150923173325"/>
  <p:tag name="MH_LIBRARY" val="GRAPHIC"/>
  <p:tag name="KSO_WM_SLIDE_ID" val="custom2020254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545"/>
  <p:tag name="KSO_WM_SLIDE_LAYOUT" val="a_b_e"/>
  <p:tag name="KSO_WM_SLIDE_LAYOUT_CNT" val="1_1_1"/>
  <p:tag name="KSO_WM_SPECIAL_SOURCE" val="bdnull"/>
  <p:tag name="KSO_WM_SLIDE_BK_DARK_LIGHT" val=""/>
  <p:tag name="KSO_WM_SLIDE_BACKGROUND_TYPE" val="general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32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7*a*1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32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28.xml><?xml version="1.0" encoding="utf-8"?>
<p:tagLst xmlns:p="http://schemas.openxmlformats.org/presentationml/2006/main">
  <p:tag name="MH" val="20150923173325"/>
  <p:tag name="MH_LIBRARY" val="GRAPHIC"/>
  <p:tag name="KSO_WM_SLIDE_ID" val="custom2020254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545"/>
  <p:tag name="KSO_WM_SLIDE_LAYOUT" val="a_b_e"/>
  <p:tag name="KSO_WM_SLIDE_LAYOUT_CNT" val="1_1_1"/>
  <p:tag name="KSO_WM_SPECIAL_SOURCE" val="bdnull"/>
  <p:tag name="KSO_WM_SLIDE_BK_DARK_LIGHT" val=""/>
  <p:tag name="KSO_WM_SLIDE_BACKGROUND_TYPE" val="general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6*i*6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331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632_1*l_h_a*1_1_1"/>
  <p:tag name="KSO_WM_TEMPLATE_CATEGORY" val="diagram"/>
  <p:tag name="KSO_WM_TEMPLATE_INDEX" val="632"/>
  <p:tag name="KSO_WM_UNIT_LAYERLEVEL" val="1_1_1"/>
  <p:tag name="KSO_WM_TAG_VERSION" val="1.0"/>
  <p:tag name="KSO_WM_BEAUTIFY_FLAG" val="#wm#"/>
  <p:tag name="KSO_WM_UNIT_PRESET_TEXT" val="添加标题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632_1*l_h_i*1_1_1"/>
  <p:tag name="KSO_WM_TEMPLATE_CATEGORY" val="diagram"/>
  <p:tag name="KSO_WM_TEMPLATE_INDEX" val="632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33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您的正文已经经简明扼要，字字珠玑，但信息却千丝万缕、错综复杂，需要用更多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19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7d15104-7a65-458e-81f2-0bc64f884cbc}"/>
  <p:tag name="KSO_WM_UNIT_TEXTBOXSTYLE_TEMPLATEID" val="3135609"/>
  <p:tag name="KSO_WM_UNIT_TEXTBOXSTYLE_TYPE" val="8"/>
</p:tagLst>
</file>

<file path=ppt/tags/tag334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0923173534"/>
  <p:tag name="MH_LIBRARY" val="GRAPHIC"/>
  <p:tag name="KSO_WM_TEMPLATE_CATEGORY" val="custom"/>
  <p:tag name="KSO_WM_TEMPLATE_INDEX" val="160566"/>
  <p:tag name="KSO_WM_TAG_VERSION" val="1.0"/>
  <p:tag name="KSO_WM_SLIDE_ID" val="custom16056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21*257"/>
  <p:tag name="KSO_WM_SLIDE_SIZE" val="316*55"/>
  <p:tag name="KSO_WM_DIAGRAM_GROUP_CODE" val="l1-2"/>
  <p:tag name="KSO_WM_SPECIAL_SOURCE" val="bdnull"/>
  <p:tag name="KSO_WM_SLIDE_BK_DARK_LIGHT" val=""/>
  <p:tag name="KSO_WM_SLIDE_BACKGROUND_TYPE" val="general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337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您的正文已经经简明扼要，字字珠玑，但信息却千丝万缕、错综复杂，需要用更多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19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7d15104-7a65-458e-81f2-0bc64f884cbc}"/>
  <p:tag name="KSO_WM_UNIT_TEXTBOXSTYLE_TEMPLATEID" val="3135609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338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0923173534"/>
  <p:tag name="MH_LIBRARY" val="GRAPHIC"/>
  <p:tag name="KSO_WM_TEMPLATE_CATEGORY" val="custom"/>
  <p:tag name="KSO_WM_TEMPLATE_INDEX" val="160566"/>
  <p:tag name="KSO_WM_TAG_VERSION" val="1.0"/>
  <p:tag name="KSO_WM_SLIDE_ID" val="custom16056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21*257"/>
  <p:tag name="KSO_WM_SLIDE_SIZE" val="316*55"/>
  <p:tag name="KSO_WM_DIAGRAM_GROUP_CODE" val="l1-2"/>
  <p:tag name="KSO_WM_SPECIAL_SOURCE" val="bdnull"/>
  <p:tag name="KSO_WM_SLIDE_BK_DARK_LIGHT" val=""/>
  <p:tag name="KSO_WM_SLIDE_BACKGROUND_TYPE" val="general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6*i*7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341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632_1*l_h_a*1_1_1"/>
  <p:tag name="KSO_WM_TEMPLATE_CATEGORY" val="diagram"/>
  <p:tag name="KSO_WM_TEMPLATE_INDEX" val="632"/>
  <p:tag name="KSO_WM_UNIT_LAYERLEVEL" val="1_1_1"/>
  <p:tag name="KSO_WM_TAG_VERSION" val="1.0"/>
  <p:tag name="KSO_WM_BEAUTIFY_FLAG" val="#wm#"/>
  <p:tag name="KSO_WM_UNIT_PRESET_TEXT" val="添加标题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632_1*l_h_i*1_1_1"/>
  <p:tag name="KSO_WM_TEMPLATE_CATEGORY" val="diagram"/>
  <p:tag name="KSO_WM_TEMPLATE_INDEX" val="632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43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您的正文已经经简明扼要，字字珠玑，但信息却千丝万缕、错综复杂，需要用更多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19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7d15104-7a65-458e-81f2-0bc64f884cbc}"/>
  <p:tag name="KSO_WM_UNIT_TEXTBOXSTYLE_TEMPLATEID" val="3135609"/>
  <p:tag name="KSO_WM_UNIT_TEXTBOXSTYLE_TYPE" val="8"/>
</p:tagLst>
</file>

<file path=ppt/tags/tag344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0923173534"/>
  <p:tag name="MH_LIBRARY" val="GRAPHIC"/>
  <p:tag name="KSO_WM_TEMPLATE_CATEGORY" val="custom"/>
  <p:tag name="KSO_WM_TEMPLATE_INDEX" val="160566"/>
  <p:tag name="KSO_WM_TAG_VERSION" val="1.0"/>
  <p:tag name="KSO_WM_SLIDE_ID" val="custom16056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21*257"/>
  <p:tag name="KSO_WM_SLIDE_SIZE" val="316*55"/>
  <p:tag name="KSO_WM_DIAGRAM_GROUP_CODE" val="l1-2"/>
  <p:tag name="KSO_WM_SPECIAL_SOURCE" val="bdnull"/>
  <p:tag name="KSO_WM_SLIDE_BK_DARK_LIGHT" val=""/>
  <p:tag name="KSO_WM_SLIDE_BACKGROUND_TYPE" val="general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347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您的正文已经经简明扼要，字字珠玑，但信息却千丝万缕、错综复杂，需要用更多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19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7d15104-7a65-458e-81f2-0bc64f884cbc}"/>
  <p:tag name="KSO_WM_UNIT_TEXTBOXSTYLE_TEMPLATEID" val="3135609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348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0923173534"/>
  <p:tag name="MH_LIBRARY" val="GRAPHIC"/>
  <p:tag name="KSO_WM_TEMPLATE_CATEGORY" val="custom"/>
  <p:tag name="KSO_WM_TEMPLATE_INDEX" val="160566"/>
  <p:tag name="KSO_WM_TAG_VERSION" val="1.0"/>
  <p:tag name="KSO_WM_SLIDE_ID" val="custom16056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21*257"/>
  <p:tag name="KSO_WM_SLIDE_SIZE" val="316*55"/>
  <p:tag name="KSO_WM_DIAGRAM_GROUP_CODE" val="l1-2"/>
  <p:tag name="KSO_WM_SPECIAL_SOURCE" val="bdnull"/>
  <p:tag name="KSO_WM_SLIDE_BK_DARK_LIGHT" val=""/>
  <p:tag name="KSO_WM_SLIDE_BACKGROUND_TYPE" val="general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6*i*8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351.xml><?xml version="1.0" encoding="utf-8"?>
<p:tagLst xmlns:p="http://schemas.openxmlformats.org/presentationml/2006/main">
  <p:tag name="KSO_WM_UNIT_TABLE_BEAUTIFY" val="smartTable{12373e34-7c39-4930-8f9e-d1128ba82db7}"/>
  <p:tag name="TABLE_ENDDRAG_ORIGIN_RECT" val="473*312"/>
  <p:tag name="TABLE_ENDDRAG_RECT" val="465*75*473*312"/>
</p:tagLst>
</file>

<file path=ppt/tags/tag3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53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0923173534"/>
  <p:tag name="MH_LIBRARY" val="GRAPHIC"/>
  <p:tag name="KSO_WM_TEMPLATE_CATEGORY" val="custom"/>
  <p:tag name="KSO_WM_TEMPLATE_INDEX" val="160566"/>
  <p:tag name="KSO_WM_TAG_VERSION" val="1.0"/>
  <p:tag name="KSO_WM_SLIDE_ID" val="custom16056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21*257"/>
  <p:tag name="KSO_WM_SLIDE_SIZE" val="316*55"/>
  <p:tag name="KSO_WM_DIAGRAM_GROUP_CODE" val="l1-2"/>
  <p:tag name="KSO_WM_SPECIAL_SOURCE" val="bdnull"/>
  <p:tag name="KSO_WM_SLIDE_BK_DARK_LIGHT" val=""/>
  <p:tag name="KSO_WM_SLIDE_BACKGROUND_TYPE" val="general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3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57.xml><?xml version="1.0" encoding="utf-8"?>
<p:tagLst xmlns:p="http://schemas.openxmlformats.org/presentationml/2006/main">
  <p:tag name="KSO_WM_UNIT_TABLE_BEAUTIFY" val="smartTable{8641d145-1574-416b-8965-ac43b794b2e1}"/>
  <p:tag name="TABLE_ENDDRAG_ORIGIN_RECT" val="733*269"/>
  <p:tag name="TABLE_ENDDRAG_RECT" val="96*213*733*269"/>
</p:tagLst>
</file>

<file path=ppt/tags/tag3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59.xml><?xml version="1.0" encoding="utf-8"?>
<p:tagLst xmlns:p="http://schemas.openxmlformats.org/presentationml/2006/main">
  <p:tag name="KSO_WM_BEAUTIFY_FLAG" val="#wm#"/>
  <p:tag name="KSO_WM_TEMPLATE_CATEGORY" val="custom"/>
  <p:tag name="KSO_WM_TEMPLATE_INDEX" val="160566"/>
  <p:tag name="KSO_WM_SPECIAL_SOURCE" val="bdnull"/>
  <p:tag name="KSO_WM_SLIDE_BK_DARK_LIGHT" val=""/>
  <p:tag name="KSO_WM_SLIDE_BACKGROUND_TYPE" val="general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3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63.xml><?xml version="1.0" encoding="utf-8"?>
<p:tagLst xmlns:p="http://schemas.openxmlformats.org/presentationml/2006/main">
  <p:tag name="KSO_WM_UNIT_TABLE_BEAUTIFY" val="smartTable{ff80d072-7bc1-4654-b4f9-6029edd0e538}"/>
  <p:tag name="TABLE_ENDDRAG_ORIGIN_RECT" val="792*235"/>
  <p:tag name="TABLE_ENDDRAG_RECT" val="97*189*792*235"/>
</p:tagLst>
</file>

<file path=ppt/tags/tag3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65.xml><?xml version="1.0" encoding="utf-8"?>
<p:tagLst xmlns:p="http://schemas.openxmlformats.org/presentationml/2006/main">
  <p:tag name="KSO_WM_BEAUTIFY_FLAG" val="#wm#"/>
  <p:tag name="KSO_WM_TEMPLATE_CATEGORY" val="custom"/>
  <p:tag name="KSO_WM_TEMPLATE_INDEX" val="160566"/>
  <p:tag name="KSO_WM_SPECIAL_SOURCE" val="bdnull"/>
  <p:tag name="KSO_WM_SLIDE_BK_DARK_LIGHT" val=""/>
  <p:tag name="KSO_WM_SLIDE_BACKGROUND_TYPE" val="general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368.xml><?xml version="1.0" encoding="utf-8"?>
<p:tagLst xmlns:p="http://schemas.openxmlformats.org/presentationml/2006/main">
  <p:tag name="MH" val="20150923173325"/>
  <p:tag name="MH_LIBRARY" val="GRAPHIC"/>
  <p:tag name="KSO_WM_SLIDE_ID" val="custom2020254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545"/>
  <p:tag name="KSO_WM_SLIDE_LAYOUT" val="a_b_e"/>
  <p:tag name="KSO_WM_SLIDE_LAYOUT_CNT" val="1_1_1"/>
  <p:tag name="KSO_WM_SPECIAL_SOURCE" val="bdnull"/>
  <p:tag name="KSO_WM_SLIDE_BK_DARK_LIGHT" val=""/>
  <p:tag name="KSO_WM_SLIDE_BACKGROUND_TYPE" val="general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37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7*a*1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73.xml><?xml version="1.0" encoding="utf-8"?>
<p:tagLst xmlns:p="http://schemas.openxmlformats.org/presentationml/2006/main">
  <p:tag name="MH" val="20150923173325"/>
  <p:tag name="MH_LIBRARY" val="GRAPHIC"/>
  <p:tag name="KSO_WM_SLIDE_ID" val="custom2020254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545"/>
  <p:tag name="KSO_WM_SLIDE_LAYOUT" val="a_b_e"/>
  <p:tag name="KSO_WM_SLIDE_LAYOUT_CNT" val="1_1_1"/>
  <p:tag name="KSO_WM_SPECIAL_SOURCE" val="bdnull"/>
  <p:tag name="KSO_WM_SLIDE_BK_DARK_LIGHT" val=""/>
  <p:tag name="KSO_WM_SLIDE_BACKGROUND_TYPE" val="general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376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632_1*l_h_a*1_1_1"/>
  <p:tag name="KSO_WM_TEMPLATE_CATEGORY" val="diagram"/>
  <p:tag name="KSO_WM_TEMPLATE_INDEX" val="632"/>
  <p:tag name="KSO_WM_UNIT_LAYERLEVEL" val="1_1_1"/>
  <p:tag name="KSO_WM_TAG_VERSION" val="1.0"/>
  <p:tag name="KSO_WM_BEAUTIFY_FLAG" val="#wm#"/>
  <p:tag name="KSO_WM_UNIT_PRESET_TEXT" val="添加标题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632_1*l_h_i*1_1_1"/>
  <p:tag name="KSO_WM_TEMPLATE_CATEGORY" val="diagram"/>
  <p:tag name="KSO_WM_TEMPLATE_INDEX" val="632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78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您的正文已经经简明扼要，字字珠玑，但信息却千丝万缕、错综复杂，需要用更多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19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7d15104-7a65-458e-81f2-0bc64f884cbc}"/>
  <p:tag name="KSO_WM_UNIT_TEXTBOXSTYLE_TEMPLATEID" val="3135609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379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0923173534"/>
  <p:tag name="MH_LIBRARY" val="GRAPHIC"/>
  <p:tag name="KSO_WM_TEMPLATE_CATEGORY" val="custom"/>
  <p:tag name="KSO_WM_TEMPLATE_INDEX" val="160566"/>
  <p:tag name="KSO_WM_TAG_VERSION" val="1.0"/>
  <p:tag name="KSO_WM_SLIDE_ID" val="custom16056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21*257"/>
  <p:tag name="KSO_WM_SLIDE_SIZE" val="316*55"/>
  <p:tag name="KSO_WM_DIAGRAM_GROUP_CODE" val="l1-2"/>
  <p:tag name="KSO_WM_SPECIAL_SOURCE" val="bdnull"/>
  <p:tag name="KSO_WM_SLIDE_BK_DARK_LIGHT" val=""/>
  <p:tag name="KSO_WM_SLIDE_BACKGROUND_TYPE" val="general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382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632_1*l_h_i*1_1_1"/>
  <p:tag name="KSO_WM_TEMPLATE_CATEGORY" val="diagram"/>
  <p:tag name="KSO_WM_TEMPLATE_INDEX" val="632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386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632_1*l_h_a*1_1_1"/>
  <p:tag name="KSO_WM_TEMPLATE_CATEGORY" val="diagram"/>
  <p:tag name="KSO_WM_TEMPLATE_INDEX" val="632"/>
  <p:tag name="KSO_WM_UNIT_LAYERLEVEL" val="1_1_1"/>
  <p:tag name="KSO_WM_TAG_VERSION" val="1.0"/>
  <p:tag name="KSO_WM_BEAUTIFY_FLAG" val="#wm#"/>
  <p:tag name="KSO_WM_UNIT_PRESET_TEXT" val="添加标题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632_1*l_h_i*1_1_1"/>
  <p:tag name="KSO_WM_TEMPLATE_CATEGORY" val="diagram"/>
  <p:tag name="KSO_WM_TEMPLATE_INDEX" val="632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88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您的正文已经经简明扼要，字字珠玑，但信息却千丝万缕、错综复杂，需要用更多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19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7d15104-7a65-458e-81f2-0bc64f884cbc}"/>
  <p:tag name="KSO_WM_UNIT_TEXTBOXSTYLE_TEMPLATEID" val="3135609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389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0923173534"/>
  <p:tag name="MH_LIBRARY" val="GRAPHIC"/>
  <p:tag name="KSO_WM_TEMPLATE_CATEGORY" val="custom"/>
  <p:tag name="KSO_WM_TEMPLATE_INDEX" val="160566"/>
  <p:tag name="KSO_WM_TAG_VERSION" val="1.0"/>
  <p:tag name="KSO_WM_SLIDE_ID" val="custom16056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21*257"/>
  <p:tag name="KSO_WM_SLIDE_SIZE" val="316*55"/>
  <p:tag name="KSO_WM_DIAGRAM_GROUP_CODE" val="l1-2"/>
  <p:tag name="KSO_WM_SPECIAL_SOURCE" val="bdnull"/>
  <p:tag name="KSO_WM_SLIDE_BK_DARK_LIGHT" val=""/>
  <p:tag name="KSO_WM_SLIDE_BACKGROUND_TYPE" val="general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392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632_1*l_h_a*1_1_1"/>
  <p:tag name="KSO_WM_TEMPLATE_CATEGORY" val="diagram"/>
  <p:tag name="KSO_WM_TEMPLATE_INDEX" val="632"/>
  <p:tag name="KSO_WM_UNIT_LAYERLEVEL" val="1_1_1"/>
  <p:tag name="KSO_WM_TAG_VERSION" val="1.0"/>
  <p:tag name="KSO_WM_BEAUTIFY_FLAG" val="#wm#"/>
  <p:tag name="KSO_WM_UNIT_PRESET_TEXT" val="添加标题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632_1*l_h_i*1_1_1"/>
  <p:tag name="KSO_WM_TEMPLATE_CATEGORY" val="diagram"/>
  <p:tag name="KSO_WM_TEMPLATE_INDEX" val="632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94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您的正文已经经简明扼要，字字珠玑，但信息却千丝万缕、错综复杂，需要用更多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1_419*f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7d15104-7a65-458e-81f2-0bc64f884cbc}"/>
  <p:tag name="KSO_WM_UNIT_TEXTBOXSTYLE_TEMPLATEID" val="3135609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395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50923173534"/>
  <p:tag name="MH_LIBRARY" val="GRAPHIC"/>
  <p:tag name="KSO_WM_TEMPLATE_CATEGORY" val="custom"/>
  <p:tag name="KSO_WM_TEMPLATE_INDEX" val="160566"/>
  <p:tag name="KSO_WM_TAG_VERSION" val="1.0"/>
  <p:tag name="KSO_WM_SLIDE_ID" val="custom160566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21*257"/>
  <p:tag name="KSO_WM_SLIDE_SIZE" val="316*55"/>
  <p:tag name="KSO_WM_DIAGRAM_GROUP_CODE" val="l1-2"/>
  <p:tag name="KSO_WM_SPECIAL_SOURCE" val="bdnull"/>
  <p:tag name="KSO_WM_SLIDE_BK_DARK_LIGHT" val=""/>
  <p:tag name="KSO_WM_SLIDE_BACKGROUND_TYPE" val="general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398.xml><?xml version="1.0" encoding="utf-8"?>
<p:tagLst xmlns:p="http://schemas.openxmlformats.org/presentationml/2006/main">
  <p:tag name="KSO_WM_UNIT_TABLE_BEAUTIFY" val="smartTable{bb8a4363-89a3-48c3-9408-f80298e11510}"/>
  <p:tag name="TABLE_ENDDRAG_ORIGIN_RECT" val="629*443"/>
  <p:tag name="TABLE_ENDDRAG_RECT" val="136*56*629*443"/>
</p:tagLst>
</file>

<file path=ppt/tags/tag3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BEAUTIFY_FLAG" val="#wm#"/>
  <p:tag name="KSO_WM_TEMPLATE_CATEGORY" val="custom"/>
  <p:tag name="KSO_WM_TEMPLATE_INDEX" val="160566"/>
  <p:tag name="KSO_WM_SPECIAL_SOURCE" val="bdnull"/>
  <p:tag name="KSO_WM_SLIDE_BK_DARK_LIGHT" val=""/>
  <p:tag name="KSO_WM_SLIDE_BACKGROUND_TYPE" val="general"/>
</p:tagLst>
</file>

<file path=ppt/tags/tag4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885_7*a*1"/>
  <p:tag name="KSO_WM_TEMPLATE_CATEGORY" val="custom"/>
  <p:tag name="KSO_WM_TEMPLATE_INDEX" val="20203885"/>
  <p:tag name="KSO_WM_UNIT_LAYERLEVEL" val="1"/>
  <p:tag name="KSO_WM_TAG_VERSION" val="1.0"/>
  <p:tag name="KSO_WM_BEAUTIFY_FLAG" val="#wm#"/>
  <p:tag name="KSO_WM_UNIT_PRESET_TEXT" val="单击添加大标题"/>
  <p:tag name="KSO_WM_UNIT_DEFAULT_FONT" val="40;56;4"/>
  <p:tag name="KSO_WM_UNIT_BLOCK" val="0"/>
  <p:tag name="KSO_WM_UNIT_DEC_AREA_ID" val="c1a47c151a1d4b079877f7ee5e45b33d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29d4776b6dcd44babd9eafc7c1fca985"/>
  <p:tag name="KSO_WM_UNIT_TEXT_FILL_FORE_SCHEMECOLOR_INDEX_BRIGHTNESS" val="0.15"/>
  <p:tag name="KSO_WM_UNIT_TEXT_FILL_FORE_SCHEMECOLOR_INDEX" val="13"/>
  <p:tag name="KSO_WM_UNIT_TEXT_FILL_TYPE" val="1"/>
</p:tagLst>
</file>

<file path=ppt/tags/tag402.xml><?xml version="1.0" encoding="utf-8"?>
<p:tagLst xmlns:p="http://schemas.openxmlformats.org/presentationml/2006/main">
  <p:tag name="MH" val="20150923173325"/>
  <p:tag name="MH_LIBRARY" val="GRAPHIC"/>
  <p:tag name="KSO_WM_BEAUTIFY_FLAG" val="#wm#"/>
  <p:tag name="KSO_WM_TEMPLATE_CATEGORY" val="custom"/>
  <p:tag name="KSO_WM_TEMPLATE_INDEX" val="20203885"/>
  <p:tag name="KSO_WM_CHIP_INFOS" val="{&quot;layout_type&quot;:&quot;forright2&quot;,&quot;slide_type&quot;:[&quot;sectionTitle&quot;],&quot;aspect_ratio&quot;:&quot;16:9&quot;}"/>
  <p:tag name="KSO_WM_CHIP_XID" val="5ebe041a0ac41c4a0a525598"/>
  <p:tag name="KSO_WM_CHIP_FILLPROP" val="[[{&quot;fill_id&quot;:&quot;c8df1a3465854d8b966b02b3af772576&quot;,&quot;fill_align&quot;:&quot;cm&quot;,&quot;text_align&quot;:&quot;lm&quot;,&quot;text_direction&quot;:&quot;horizontal&quot;,&quot;chip_types&quot;:[&quot;text&quot;,&quot;header&quot;]}]]"/>
  <p:tag name="KSO_WM_SLIDE_ID" val="custom20203885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540*400"/>
  <p:tag name="KSO_WM_SLIDE_POSITION" val="380*69"/>
  <p:tag name="KSO_WM_TAG_VERSION" val="1.0"/>
  <p:tag name="KSO_WM_SLIDE_LAYOUT" val="a_b_e"/>
  <p:tag name="KSO_WM_SLIDE_LAYOUT_CNT" val="1_1_1"/>
  <p:tag name="KSO_WM_CHIP_GROUPID" val="5ebf6661ddc3daf3fef3f760"/>
  <p:tag name="KSO_WM_SLIDE_LAYOUT_INFO" val="{&quot;id&quot;:&quot;2020-10-27T10:55:25&quot;,&quot;maxSize&quot;:{&quot;size1&quot;:45.179420414677374},&quot;minSize&quot;:{&quot;size1&quot;:35.87942041467738},&quot;normalSize&quot;:{&quot;size1&quot;:42.47942041467737},&quot;subLayout&quot;:[{&quot;id&quot;:&quot;2020-10-27T10:55:25&quot;,&quot;margin&quot;:{&quot;bottom&quot;:0.1855989396572113,&quot;left&quot;:12.558988571166992,&quot;right&quot;:2.2576775550842285,&quot;top&quot;:5.5572309494018555},&quot;type&quot;:0},{&quot;id&quot;:&quot;2020-10-27T10:55:25&quot;,&quot;maxSize&quot;:{&quot;size1&quot;:38.10321297023302},&quot;minSize&quot;:{&quot;size1&quot;:12.203212970233022},&quot;normalSize&quot;:{&quot;size1&quot;:25.10321297023302},&quot;subLayout&quot;:[{&quot;id&quot;:&quot;2020-10-27T10:55:25&quot;,&quot;margin&quot;:{&quot;bottom&quot;:0.282134085893631,&quot;left&quot;:12.558988571166992,&quot;right&quot;:2.2576775550842285,&quot;top&quot;:0.1759982407093048},&quot;type&quot;:0},{&quot;id&quot;:&quot;2020-10-27T10:55:25&quot;,&quot;margin&quot;:{&quot;bottom&quot;:4.890485763549805,&quot;left&quot;:12.558988571166992,&quot;right&quot;:2.2576775550842285,&quot;top&quot;:0.2699631452560425},&quot;type&quot;:0}],&quot;type&quot;:0}],&quot;type&quot;:0}"/>
  <p:tag name="KSO_WM_SLIDE_BK_DARK_LIGHT" val="2"/>
  <p:tag name="KSO_WM_SLIDE_BACKGROUND_TYPE" val="general"/>
  <p:tag name="KSO_WM_SLIDE_SUPPORT_FEATURE_TYPE" val="0"/>
  <p:tag name="KSO_WM_TEMPLATE_ASSEMBLE_XID" val="5f978c13e01a7e847d6e542e"/>
  <p:tag name="KSO_WM_TEMPLATE_ASSEMBLE_GROUPID" val="5f895717a61ec3b552848d33"/>
  <p:tag name="KSO_WM_SPECIAL_SOURCE" val="bdnull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405.xml><?xml version="1.0" encoding="utf-8"?>
<p:tagLst xmlns:p="http://schemas.openxmlformats.org/presentationml/2006/main">
  <p:tag name="KSO_WM_UNIT_TABLE_BEAUTIFY" val="smartTable{2714989b-6568-4182-97e6-f4b0670b0760}"/>
  <p:tag name="TABLE_ENDDRAG_ORIGIN_RECT" val="786*372"/>
  <p:tag name="TABLE_ENDDRAG_RECT" val="78*127*787*372"/>
</p:tagLst>
</file>

<file path=ppt/tags/tag406.xml><?xml version="1.0" encoding="utf-8"?>
<p:tagLst xmlns:p="http://schemas.openxmlformats.org/presentationml/2006/main">
  <p:tag name="KSO_WM_BEAUTIFY_FLAG" val="#wm#"/>
  <p:tag name="KSO_WM_TEMPLATE_CATEGORY" val="custom"/>
  <p:tag name="KSO_WM_TEMPLATE_INDEX" val="160566"/>
  <p:tag name="KSO_WM_SPECIAL_SOURCE" val="bdnull"/>
  <p:tag name="KSO_WM_SLIDE_BK_DARK_LIGHT" val=""/>
  <p:tag name="KSO_WM_SLIDE_BACKGROUND_TYPE" val="general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4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BEAUTIFY_FLAG" val="#wm#"/>
  <p:tag name="KSO_WM_TEMPLATE_CATEGORY" val="custom"/>
  <p:tag name="KSO_WM_TEMPLATE_INDEX" val="160566"/>
  <p:tag name="KSO_WM_SPECIAL_SOURCE" val="bdnull"/>
  <p:tag name="KSO_WM_SLIDE_BK_DARK_LIGHT" val=""/>
  <p:tag name="KSO_WM_SLIDE_BACKGROUND_TYPE" val="general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413.xml><?xml version="1.0" encoding="utf-8"?>
<p:tagLst xmlns:p="http://schemas.openxmlformats.org/presentationml/2006/main">
  <p:tag name="KSO_WM_BEAUTIFY_FLAG" val="#wm#"/>
  <p:tag name="KSO_WM_TEMPLATE_CATEGORY" val="custom"/>
  <p:tag name="KSO_WM_TEMPLATE_INDEX" val="160566"/>
  <p:tag name="KSO_WM_SPECIAL_SOURCE" val="bdnull"/>
  <p:tag name="KSO_WM_SLIDE_BK_DARK_LIGHT" val=""/>
  <p:tag name="KSO_WM_SLIDE_BACKGROUND_TYPE" val="general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4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7.xml><?xml version="1.0" encoding="utf-8"?>
<p:tagLst xmlns:p="http://schemas.openxmlformats.org/presentationml/2006/main">
  <p:tag name="KSO_WM_BEAUTIFY_FLAG" val="#wm#"/>
  <p:tag name="KSO_WM_TEMPLATE_CATEGORY" val="custom"/>
  <p:tag name="KSO_WM_TEMPLATE_INDEX" val="160566"/>
  <p:tag name="KSO_WM_SPECIAL_SOURCE" val="bdnull"/>
  <p:tag name="KSO_WM_SLIDE_BK_DARK_LIGHT" val=""/>
  <p:tag name="KSO_WM_SLIDE_BACKGROUND_TYPE" val="general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1.xml><?xml version="1.0" encoding="utf-8"?>
<p:tagLst xmlns:p="http://schemas.openxmlformats.org/presentationml/2006/main">
  <p:tag name="KSO_WM_BEAUTIFY_FLAG" val="#wm#"/>
  <p:tag name="KSO_WM_TEMPLATE_CATEGORY" val="custom"/>
  <p:tag name="KSO_WM_TEMPLATE_INDEX" val="160566"/>
  <p:tag name="KSO_WM_SPECIAL_SOURCE" val="bdnull"/>
  <p:tag name="KSO_WM_SLIDE_BK_DARK_LIGHT" val=""/>
  <p:tag name="KSO_WM_SLIDE_BACKGROUND_TYPE" val="general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4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5.xml><?xml version="1.0" encoding="utf-8"?>
<p:tagLst xmlns:p="http://schemas.openxmlformats.org/presentationml/2006/main">
  <p:tag name="KSO_WM_BEAUTIFY_FLAG" val="#wm#"/>
  <p:tag name="KSO_WM_TEMPLATE_CATEGORY" val="custom"/>
  <p:tag name="KSO_WM_TEMPLATE_INDEX" val="160566"/>
  <p:tag name="KSO_WM_SPECIAL_SOURCE" val="bdnull"/>
  <p:tag name="KSO_WM_SLIDE_BK_DARK_LIGHT" val=""/>
  <p:tag name="KSO_WM_SLIDE_BACKGROUND_TYPE" val="general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4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9.xml><?xml version="1.0" encoding="utf-8"?>
<p:tagLst xmlns:p="http://schemas.openxmlformats.org/presentationml/2006/main">
  <p:tag name="KSO_WM_BEAUTIFY_FLAG" val="#wm#"/>
  <p:tag name="KSO_WM_TEMPLATE_CATEGORY" val="custom"/>
  <p:tag name="KSO_WM_TEMPLATE_INDEX" val="160566"/>
  <p:tag name="KSO_WM_SPECIAL_SOURCE" val="bdnull"/>
  <p:tag name="KSO_WM_SLIDE_BK_DARK_LIGHT" val=""/>
  <p:tag name="KSO_WM_SLIDE_BACKGROUND_TYPE" val="general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43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7*a*1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436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439.xml><?xml version="1.0" encoding="utf-8"?>
<p:tagLst xmlns:p="http://schemas.openxmlformats.org/presentationml/2006/main">
  <p:tag name="WM_BEAUTIFY_ZORDER_FLAG_TAG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443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444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445.xml><?xml version="1.0" encoding="utf-8"?>
<p:tagLst xmlns:p="http://schemas.openxmlformats.org/presentationml/2006/main">
  <p:tag name="KSO_WM_UNIT_FILL_FORE_SCHEMECOLOR_INDEX_1_BRIGHTNESS" val="0.1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8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8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446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44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51.xml><?xml version="1.0" encoding="utf-8"?>
<p:tagLst xmlns:p="http://schemas.openxmlformats.org/presentationml/2006/main">
  <p:tag name="KSO_WM_UNIT_VALUE" val="550*220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962_1*d*1"/>
  <p:tag name="KSO_WM_TEMPLATE_CATEGORY" val="diagram"/>
  <p:tag name="KSO_WM_TEMPLATE_INDEX" val="20211962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4fc6e434e764fcbbdfe7f74cfd6dc5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b&quot;,&quot;fill_mode&quot;:&quot;full&quot;,&quot;sacle_strategy&quot;:&quot;smart&quot;}"/>
  <p:tag name="KSO_WM_ASSEMBLE_CHIP_INDEX" val="7b9c2d1c8d7d4e5793175106b3e48ec4"/>
  <p:tag name="KSO_WM_UNIT_PLACING_PICTURE" val="7b9c2d1c8d7d4e5793175106b3e48ec4"/>
  <p:tag name="KSO_WM_UNIT_SUPPORT_UNIT_TYPE" val="[&quot;d&quot;,&quot;α&quot;,&quot;β&quot;,&quot;θ&quot;]"/>
  <p:tag name="KSO_WM_TEMPLATE_ASSEMBLE_XID" val="60656f154054ed1e2fb8032d"/>
  <p:tag name="KSO_WM_TEMPLATE_ASSEMBLE_GROUPID" val="60656f154054ed1e2fb8032d"/>
  <p:tag name="WM_BEAUTIFY_ZORDER_FLAG_TAG" val="4"/>
  <p:tag name="KSO_WM_UNIT_PLACING_PICTURE_INFO" val="{&quot;code&quot;:&quot;&quot;,&quot;full_picture&quot;:false,&quot;scheme&quot;:&quot;&quot;,&quot;spacing&quot;:5}"/>
  <p:tag name="KSO_WM_UNIT_PLACING_PICTURE_COLLAGE_VIEWPORT" val="{&quot;height&quot;:5035.2321634437285,&quot;width&quot;:12526.75118110236}"/>
</p:tagLst>
</file>

<file path=ppt/tags/tag45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962_1*f*1"/>
  <p:tag name="KSO_WM_TEMPLATE_CATEGORY" val="diagram"/>
  <p:tag name="KSO_WM_TEMPLATE_INDEX" val="2021196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04"/>
  <p:tag name="KSO_WM_UNIT_SHOW_EDIT_AREA_INDICATION" val="1"/>
  <p:tag name="KSO_WM_CHIP_GROUPID" val="5e6b05596848fb12bee65ac8"/>
  <p:tag name="KSO_WM_CHIP_XID" val="5e6b05596848fb12bee65aca"/>
  <p:tag name="KSO_WM_UNIT_DEC_AREA_ID" val="bddaa79ff66248e1affdcdab873b159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t&quot;,&quot;fill_mode&quot;:&quot;full&quot;,&quot;sacle_strategy&quot;:&quot;smart&quot;}"/>
  <p:tag name="KSO_WM_ASSEMBLE_CHIP_INDEX" val="e539facaed7a4d6789e0a8188a94695b"/>
  <p:tag name="KSO_WM_UNIT_SUPPORT_UNIT_TYPE" val="[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f154054ed1e2fb8032d"/>
  <p:tag name="KSO_WM_TEMPLATE_ASSEMBLE_GROUPID" val="60656f154054ed1e2fb8032d"/>
  <p:tag name="WM_BEAUTIFY_ZORDER_FLAG_TAG" val="5"/>
</p:tagLst>
</file>

<file path=ppt/tags/tag4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1"/>
  <p:tag name="KSO_WM_TEMPLATE_CATEGORY" val="diagram"/>
  <p:tag name="KSO_WM_TEMPLATE_INDEX" val="20208604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2"/>
  <p:tag name="KSO_WM_UNIT_DEC_AREA_ID" val="e352ecb8f5b840f19a3cb857467d0e4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864"/>
  <p:tag name="KSO_WM_TEMPLATE_ASSEMBLE_XID" val="60656e7a4054ed1e2fb7f9a0"/>
  <p:tag name="KSO_WM_TEMPLATE_ASSEMBLE_GROUPID" val="60656e7a4054ed1e2fb7f9a0"/>
  <p:tag name="WM_BEAUTIFY_ZORDER_FLAG_TAG" val="2"/>
</p:tagLst>
</file>

<file path=ppt/tags/tag456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2-05-12T16:27:35&quot;,&quot;maxSize&quot;:{&quot;size1&quot;:20},&quot;minSize&quot;:{&quot;size1&quot;:11.2},&quot;normalSize&quot;:{&quot;size1&quot;:11.2},&quot;subLayout&quot;:[{&quot;id&quot;:&quot;2022-05-12T16:27:35&quot;,&quot;margin&quot;:{&quot;bottom&quot;:0.025999998673796654,&quot;left&quot;:1.2699999809265137,&quot;right&quot;:1.2699999809265137,&quot;top&quot;:0.4230000376701355},&quot;type&quot;:0},{&quot;id&quot;:&quot;2022-05-12T16:27:35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"/>
  <p:tag name="KSO_WM_SPECIAL_SOURCE" val="bdnull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459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462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63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64.xml><?xml version="1.0" encoding="utf-8"?>
<p:tagLst xmlns:p="http://schemas.openxmlformats.org/presentationml/2006/main">
  <p:tag name="KSO_WM_UNIT_FILL_FORE_SCHEMECOLOR_INDEX_1_BRIGHTNESS" val="0.1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6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6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465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66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67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68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69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472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473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474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477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78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79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81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484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85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86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87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88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89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493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</p:tagLst>
</file>

<file path=ppt/tags/tag494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495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496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97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498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501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</p:tagLst>
</file>

<file path=ppt/tags/tag502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503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04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05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506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507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508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09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511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12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515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6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7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</p:tagLst>
</file>

<file path=ppt/tags/tag518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19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21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22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23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24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25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528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29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f731ef6-2544-4883-8817-afdddc17f408}"/>
</p:tagLst>
</file>

<file path=ppt/tags/tag530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31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32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33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34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35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538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539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41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544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45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46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47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48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49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51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554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557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58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59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61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</p:tagLst>
</file>

<file path=ppt/tags/tag56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63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566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567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68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69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71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574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75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76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77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7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79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582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83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84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85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86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87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88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89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91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594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95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96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97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9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99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602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03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04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05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608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609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610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1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12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6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6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615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6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6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618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19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21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22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23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24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2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2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27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6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6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31.xml><?xml version="1.0" encoding="utf-8"?>
<p:tagLst xmlns:p="http://schemas.openxmlformats.org/presentationml/2006/main">
  <p:tag name="KSO_WM_UNIT_LINE_FORE_SCHEMECOLOR_INDEX_BRIGHTNESS" val="-0.25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32.xml><?xml version="1.0" encoding="utf-8"?>
<p:tagLst xmlns:p="http://schemas.openxmlformats.org/presentationml/2006/main">
  <p:tag name="KSO_WM_UNIT_FILL_FORE_SCHEMECOLOR_INDEX_1_BRIGHTNESS" val="0.1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7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7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33.xml><?xml version="1.0" encoding="utf-8"?>
<p:tagLst xmlns:p="http://schemas.openxmlformats.org/presentationml/2006/main">
  <p:tag name="KSO_WM_SPECIAL_SOURCE" val="bdnull"/>
  <p:tag name="KSO_WM_SLIDE_BK_DARK_LIGHT" val=""/>
  <p:tag name="KSO_WM_SLIDE_BACKGROUND_TYPE" val="general"/>
</p:tagLst>
</file>

<file path=ppt/tags/tag63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885_50*a*1"/>
  <p:tag name="KSO_WM_TEMPLATE_CATEGORY" val="custom"/>
  <p:tag name="KSO_WM_TEMPLATE_INDEX" val="20203885"/>
  <p:tag name="KSO_WM_UNIT_LAYERLEVEL" val="1"/>
  <p:tag name="KSO_WM_TAG_VERSION" val="1.0"/>
  <p:tag name="KSO_WM_BEAUTIFY_FLAG" val="#wm#"/>
  <p:tag name="KSO_WM_UNIT_PRESET_TEXT" val="谢谢观看"/>
  <p:tag name="KSO_WM_UNIT_DEFAULT_FONT" val="66;88;4"/>
  <p:tag name="KSO_WM_UNIT_BLOCK" val="0"/>
  <p:tag name="KSO_WM_UNIT_DEC_AREA_ID" val="904470f2c45948379db92f16e82abf58"/>
  <p:tag name="KSO_WM_CHIP_GROUPID" val="5ebe3a6c0ac41c4a0a5255ef"/>
  <p:tag name="KSO_WM_CHIP_XID" val="5ebe3a6c0ac41c4a0a5255f0"/>
  <p:tag name="KSO_WM_CHIP_FILLAREA_FILL_RULE" val="{&quot;fill_align&quot;:&quot;cm&quot;,&quot;fill_mode&quot;:&quot;adaptive&quot;,&quot;sacle_strategy&quot;:&quot;smart&quot;}"/>
  <p:tag name="KSO_WM_ASSEMBLE_CHIP_INDEX" val="c78fedbfafb34de0bbde2d58ac7490e8"/>
  <p:tag name="KSO_WM_UNIT_TEXT_FILL_FORE_SCHEMECOLOR_INDEX_BRIGHTNESS" val="0.15"/>
  <p:tag name="KSO_WM_UNIT_TEXT_FILL_FORE_SCHEMECOLOR_INDEX" val="13"/>
  <p:tag name="KSO_WM_UNIT_TEXT_FILL_TYPE" val="1"/>
  <p:tag name="KSO_WM_UNIT_VALUE" val="16"/>
</p:tagLst>
</file>

<file path=ppt/tags/tag635.xml><?xml version="1.0" encoding="utf-8"?>
<p:tagLst xmlns:p="http://schemas.openxmlformats.org/presentationml/2006/main">
  <p:tag name="MH" val="20150923175914"/>
  <p:tag name="MH_LIBRARY" val="GRAPHIC"/>
  <p:tag name="KSO_WM_BEAUTIFY_FLAG" val="#wm#"/>
  <p:tag name="KSO_WM_TEMPLATE_CATEGORY" val="custom"/>
  <p:tag name="KSO_WM_TEMPLATE_INDEX" val="20203885"/>
  <p:tag name="KSO_WM_CHIP_INFOS" val="{&quot;layout_type&quot;:&quot;formiddle3&quot;,&quot;slide_type&quot;:[&quot;endPage&quot;],&quot;aspect_ratio&quot;:&quot;16:9&quot;}"/>
  <p:tag name="KSO_WM_CHIP_XID" val="5ec34a930ac41c4a0a525d3e"/>
  <p:tag name="KSO_WM_CHIP_FILLPROP" val="[[{&quot;fill_id&quot;:&quot;0fc8cb0b5be24332a6c5a6db9e174d8a&quot;,&quot;fill_align&quot;:&quot;cm&quot;,&quot;text_align&quot;:&quot;cm&quot;,&quot;text_direction&quot;:&quot;horizontal&quot;,&quot;chip_types&quot;:[&quot;text&quot;,&quot;header&quot;]}]]"/>
  <p:tag name="KSO_WM_SLIDE_ID" val="custom20203885_50"/>
  <p:tag name="KSO_WM_TEMPLATE_SUBCATEGORY" val="21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50"/>
  <p:tag name="KSO_WM_SLIDE_SIZE" val="700*380"/>
  <p:tag name="KSO_WM_SLIDE_POSITION" val="130*79"/>
  <p:tag name="KSO_WM_TAG_VERSION" val="1.0"/>
  <p:tag name="KSO_WM_SLIDE_LAYOUT" val="a_b"/>
  <p:tag name="KSO_WM_SLIDE_LAYOUT_CNT" val="1_1"/>
  <p:tag name="KSO_WM_CHIP_GROUPID" val="5ebf6661ddc3daf3fef3f760"/>
  <p:tag name="KSO_WM_SLIDE_LAYOUT_INFO" val="{&quot;id&quot;:&quot;2020-10-27T10:57:06&quot;,&quot;maxSize&quot;:{&quot;size1&quot;:73.06886370623553},&quot;minSize&quot;:{&quot;size1&quot;:55.068863706235526},&quot;normalSize&quot;:{&quot;size1&quot;:63.36886370623554},&quot;subLayout&quot;:[{&quot;id&quot;:&quot;2020-10-27T10:57:06&quot;,&quot;margin&quot;:{&quot;bottom&quot;:0.30505481362342834,&quot;left&quot;:4.589639186859131,&quot;right&quot;:4.582406520843506,&quot;top&quot;:4.474902153015137},&quot;type&quot;:0},{&quot;id&quot;:&quot;2020-10-27T10:57:06&quot;,&quot;margin&quot;:{&quot;bottom&quot;:4.474907398223877,&quot;left&quot;:4.589639186859131,&quot;right&quot;:4.582406520843506,&quot;top&quot;:0.45341727137565613},&quot;type&quot;:0}],&quot;type&quot;:0}"/>
  <p:tag name="KSO_WM_SLIDE_BK_DARK_LIGHT" val="2"/>
  <p:tag name="KSO_WM_SLIDE_BACKGROUND_TYPE" val="general"/>
  <p:tag name="KSO_WM_SLIDE_SUPPORT_FEATURE_TYPE" val="0"/>
  <p:tag name="KSO_WM_TEMPLATE_ASSEMBLE_XID" val="5f978c13e01a7e847d6e5476"/>
  <p:tag name="KSO_WM_TEMPLATE_ASSEMBLE_GROUPID" val="5f895717a61ec3b552848d33"/>
  <p:tag name="KSO_WM_SPECIAL_SOURCE" val="bdnull"/>
</p:tagLst>
</file>

<file path=ppt/tags/tag637.xml><?xml version="1.0" encoding="utf-8"?>
<p:tagLst xmlns:p="http://schemas.openxmlformats.org/presentationml/2006/main">
  <p:tag name="KSO_DOCER_TEMPLATE_OPEN_ONCE_MARK" val="1"/>
  <p:tag name="COMMONDATA" val="eyJoZGlkIjoiNWFiN2Y5OGY2NmUwZjg4NGYzYTFjN2I1MmNmMjRmYjcifQ==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UNIT_SHOW_EDIT_AREA_INDICATION" val="0"/>
  <p:tag name="KSO_WM_TEMPLATE_THUMBS_INDEX" val="1、2、3、11、14"/>
  <p:tag name="KSO_WM_TAG_VERSION" val="1.0"/>
  <p:tag name="KSO_WM_BEAUTIFY_FLAG" val="#wm#"/>
  <p:tag name="KSO_WM_TEMPLATE_CATEGORY" val="custom"/>
  <p:tag name="KSO_WM_TEMPLATE_INDEX" val="20202545"/>
  <p:tag name="KSO_WM_TEMPLATE_MASTER_TYPE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3885_1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4"/>
  <p:tag name="KSO_WM_UNIT_DEC_AREA_ID" val="d14ccd3aa20a48df89a105b395dd17b9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e76bc8d886f4a1993b0cf29e3a454bb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85_1*a*1"/>
  <p:tag name="KSO_WM_TEMPLATE_CATEGORY" val="custom"/>
  <p:tag name="KSO_WM_TEMPLATE_INDEX" val="20203885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8"/>
  <p:tag name="KSO_WM_UNIT_TYPE" val="a"/>
  <p:tag name="KSO_WM_UNIT_INDEX" val="1"/>
  <p:tag name="KSO_WM_UNIT_ISNUMDGMTITLE" val="0"/>
  <p:tag name="KSO_WM_UNIT_PRESET_TEXT" val="新媒体运营月度计划"/>
  <p:tag name="KSO_WM_UNIT_BLOCK" val="0"/>
  <p:tag name="KSO_WM_UNIT_DEC_AREA_ID" val="9abde63e07b74a43bd0876f698448068"/>
  <p:tag name="KSO_WM_UNIT_DEFAULT_FONT" val="24;60;4"/>
  <p:tag name="KSO_WM_CHIP_GROUPID" val="5f2a1c7c45e1f15ec24fe41c"/>
  <p:tag name="KSO_WM_CHIP_XID" val="5f2a1c7c45e1f15ec24fe41d"/>
  <p:tag name="KSO_WM_CHIP_FILLAREA_FILL_RULE" val="{&quot;fill_align&quot;:&quot;cm&quot;,&quot;fill_mode&quot;:&quot;adaptive&quot;,&quot;sacle_strategy&quot;:&quot;smart&quot;}"/>
  <p:tag name="KSO_WM_ASSEMBLE_CHIP_INDEX" val="3ea9af38affa4278a3ffa9d490241309"/>
  <p:tag name="KSO_WM_UNIT_TEXT_FILL_FORE_SCHEMECOLOR_INDEX_BRIGHTNESS" val="0.15"/>
  <p:tag name="KSO_WM_UNIT_TEXT_FILL_FORE_SCHEMECOLOR_INDEX" val="13"/>
  <p:tag name="KSO_WM_UNIT_TEXT_FILL_TYPE" val="1"/>
  <p:tag name="KSO_WM_TEMPLATE_ASSEMBLE_XID" val="5f978c13e01a7e847d6e543e"/>
  <p:tag name="KSO_WM_TEMPLATE_ASSEMBLE_GROUPID" val="5f895717a61ec3b552848d33"/>
</p:tagLst>
</file>

<file path=ppt/tags/tag68.xml><?xml version="1.0" encoding="utf-8"?>
<p:tagLst xmlns:p="http://schemas.openxmlformats.org/presentationml/2006/main">
  <p:tag name="KSO_WM_UNIT_ISCONTENTSTITLE" val="0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3885_1*b*1"/>
  <p:tag name="KSO_WM_TEMPLATE_CATEGORY" val="custom"/>
  <p:tag name="KSO_WM_TEMPLATE_INDEX" val="20203885"/>
  <p:tag name="KSO_WM_UNIT_LAYERLEVEL" val="1"/>
  <p:tag name="KSO_WM_TAG_VERSION" val="1.0"/>
  <p:tag name="KSO_WM_BEAUTIFY_FLAG" val="#wm#"/>
  <p:tag name="KSO_WM_UNIT_ISNUMDGMTITLE" val="0"/>
  <p:tag name="KSO_WM_UNIT_PRESET_TEXT" val="单击此处输入你的副标题，请尽量言简意赅的阐述观点。"/>
  <p:tag name="KSO_WM_UNIT_BLOCK" val="0"/>
  <p:tag name="KSO_WM_UNIT_DEC_AREA_ID" val="7aacfa18b86d428ea2b33f0eec2ffa68"/>
  <p:tag name="KSO_WM_UNIT_DEFAULT_FONT" val="18;24;2"/>
  <p:tag name="KSO_WM_CHIP_GROUPID" val="5f2a1c7c45e1f15ec24fe41c"/>
  <p:tag name="KSO_WM_CHIP_XID" val="5f2a1c7c45e1f15ec24fe41d"/>
  <p:tag name="KSO_WM_CHIP_FILLAREA_FILL_RULE" val="{&quot;fill_align&quot;:&quot;cm&quot;,&quot;fill_mode&quot;:&quot;adaptive&quot;,&quot;sacle_strategy&quot;:&quot;smart&quot;}"/>
  <p:tag name="KSO_WM_ASSEMBLE_CHIP_INDEX" val="3ea9af38affa4278a3ffa9d490241309"/>
  <p:tag name="KSO_WM_UNIT_TEXT_FILL_FORE_SCHEMECOLOR_INDEX_BRIGHTNESS" val="0.35"/>
  <p:tag name="KSO_WM_UNIT_TEXT_FILL_FORE_SCHEMECOLOR_INDEX" val="13"/>
  <p:tag name="KSO_WM_UNIT_TEXT_FILL_TYPE" val="1"/>
  <p:tag name="KSO_WM_TEMPLATE_ASSEMBLE_XID" val="5f978c13e01a7e847d6e543e"/>
  <p:tag name="KSO_WM_TEMPLATE_ASSEMBLE_GROUPID" val="5f895717a61ec3b552848d33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3885_2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5"/>
  <p:tag name="KSO_WM_UNIT_DEC_AREA_ID" val="e344f9a4069942249688ccfe15a7ffb6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eb4535f9869244c2b0532e4ff9ea6f3c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531ebb7e8df74652823dc1eb30a0ac7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9f98b72845343e0a2ceaaa17a5e443a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ff8b242b6c2f45e099ff09f618edd09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e907e5f84f64b478bd465fe0a6c974a"/>
</p:tagLst>
</file>

<file path=ppt/tags/tag7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3885_1*b*1"/>
  <p:tag name="KSO_WM_TEMPLATE_CATEGORY" val="custom"/>
  <p:tag name="KSO_WM_TEMPLATE_INDEX" val="20203885"/>
  <p:tag name="KSO_WM_UNIT_LAYERLEVEL" val="1"/>
  <p:tag name="KSO_WM_TAG_VERSION" val="1.0"/>
  <p:tag name="KSO_WM_BEAUTIFY_FLAG" val="#wm#"/>
  <p:tag name="KSO_WM_UNIT_PRESET_TEXT" val="单击此处添加副标题内容"/>
  <p:tag name="KSO_WM_UNIT_DEFAULT_FONT" val="14;18;2"/>
  <p:tag name="KSO_WM_UNIT_BLOCK" val="0"/>
  <p:tag name="KSO_WM_UNIT_DEC_AREA_ID" val="2f44199676bf4bc6b1eaa90dd40191a8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29d4776b6dcd44babd9eafc7c1fca985"/>
  <p:tag name="KSO_WM_UNIT_TEXT_FILL_FORE_SCHEMECOLOR_INDEX_BRIGHTNESS" val="0.35"/>
  <p:tag name="KSO_WM_UNIT_TEXT_FILL_FORE_SCHEMECOLOR_INDEX" val="13"/>
  <p:tag name="KSO_WM_UNIT_TEXT_FILL_TYPE" val="1"/>
  <p:tag name="KSO_WM_TEMPLATE_ASSEMBLE_XID" val="5f978c13e01a7e847d6e542e"/>
  <p:tag name="KSO_WM_TEMPLATE_ASSEMBLE_GROUPID" val="5f895717a61ec3b552848d33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885_1*a*1"/>
  <p:tag name="KSO_WM_TEMPLATE_CATEGORY" val="custom"/>
  <p:tag name="KSO_WM_TEMPLATE_INDEX" val="20203885"/>
  <p:tag name="KSO_WM_UNIT_LAYERLEVEL" val="1"/>
  <p:tag name="KSO_WM_TAG_VERSION" val="1.0"/>
  <p:tag name="KSO_WM_BEAUTIFY_FLAG" val="#wm#"/>
  <p:tag name="KSO_WM_UNIT_PRESET_TEXT" val="单击添加大标题"/>
  <p:tag name="KSO_WM_UNIT_DEFAULT_FONT" val="40;56;4"/>
  <p:tag name="KSO_WM_UNIT_BLOCK" val="0"/>
  <p:tag name="KSO_WM_UNIT_DEC_AREA_ID" val="c1a47c151a1d4b079877f7ee5e45b33d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29d4776b6dcd44babd9eafc7c1fca985"/>
  <p:tag name="KSO_WM_UNIT_TEXT_FILL_FORE_SCHEMECOLOR_INDEX_BRIGHTNESS" val="0.15"/>
  <p:tag name="KSO_WM_UNIT_TEXT_FILL_FORE_SCHEMECOLOR_INDEX" val="13"/>
  <p:tag name="KSO_WM_UNIT_TEXT_FILL_TYPE" val="1"/>
  <p:tag name="KSO_WM_TEMPLATE_ASSEMBLE_XID" val="5f978c13e01a7e847d6e542e"/>
  <p:tag name="KSO_WM_TEMPLATE_ASSEMBLE_GROUPID" val="5f895717a61ec3b552848d33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3885_2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5"/>
  <p:tag name="KSO_WM_UNIT_DEC_AREA_ID" val="a65b055b5ea046ab951704ab8dba1081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832df9592745417398ab03de50646dd0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c11fed39e8b8495a909748b769c9c61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21137db6856492494f67ca8813ca9ec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3885_1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4"/>
  <p:tag name="KSO_WM_UNIT_DEC_AREA_ID" val="d14ccd3aa20a48df89a105b395dd17b9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e76bc8d886f4a1993b0cf29e3a454bb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3885_1*b*1"/>
  <p:tag name="KSO_WM_TEMPLATE_CATEGORY" val="custom"/>
  <p:tag name="KSO_WM_TEMPLATE_INDEX" val="20203885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b66903643fc441129f794f35d6b245d1"/>
  <p:tag name="KSO_WM_CHIP_GROUPID" val="5ebe3a6c0ac41c4a0a5255ef"/>
  <p:tag name="KSO_WM_CHIP_XID" val="5ebe3a6c0ac41c4a0a5255f0"/>
  <p:tag name="KSO_WM_CHIP_FILLAREA_FILL_RULE" val="{&quot;fill_align&quot;:&quot;cm&quot;,&quot;fill_mode&quot;:&quot;adaptive&quot;,&quot;sacle_strategy&quot;:&quot;smart&quot;}"/>
  <p:tag name="KSO_WM_ASSEMBLE_CHIP_INDEX" val="c78fedbfafb34de0bbde2d58ac7490e8"/>
  <p:tag name="KSO_WM_UNIT_TEXT_FILL_FORE_SCHEMECOLOR_INDEX_BRIGHTNESS" val="0.35"/>
  <p:tag name="KSO_WM_UNIT_TEXT_FILL_FORE_SCHEMECOLOR_INDEX" val="13"/>
  <p:tag name="KSO_WM_UNIT_TEXT_FILL_TYPE" val="1"/>
  <p:tag name="KSO_WM_TEMPLATE_ASSEMBLE_XID" val="5f978c13e01a7e847d6e5476"/>
  <p:tag name="KSO_WM_TEMPLATE_ASSEMBLE_GROUPID" val="5f895717a61ec3b552848d33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885_1*a*1"/>
  <p:tag name="KSO_WM_TEMPLATE_CATEGORY" val="custom"/>
  <p:tag name="KSO_WM_TEMPLATE_INDEX" val="20203885"/>
  <p:tag name="KSO_WM_UNIT_LAYERLEVEL" val="1"/>
  <p:tag name="KSO_WM_TAG_VERSION" val="1.0"/>
  <p:tag name="KSO_WM_BEAUTIFY_FLAG" val="#wm#"/>
  <p:tag name="KSO_WM_UNIT_PRESET_TEXT" val="谢谢观看"/>
  <p:tag name="KSO_WM_UNIT_DEFAULT_FONT" val="66;88;4"/>
  <p:tag name="KSO_WM_UNIT_BLOCK" val="0"/>
  <p:tag name="KSO_WM_UNIT_DEC_AREA_ID" val="904470f2c45948379db92f16e82abf58"/>
  <p:tag name="KSO_WM_CHIP_GROUPID" val="5ebe3a6c0ac41c4a0a5255ef"/>
  <p:tag name="KSO_WM_CHIP_XID" val="5ebe3a6c0ac41c4a0a5255f0"/>
  <p:tag name="KSO_WM_CHIP_FILLAREA_FILL_RULE" val="{&quot;fill_align&quot;:&quot;cm&quot;,&quot;fill_mode&quot;:&quot;adaptive&quot;,&quot;sacle_strategy&quot;:&quot;smart&quot;}"/>
  <p:tag name="KSO_WM_ASSEMBLE_CHIP_INDEX" val="c78fedbfafb34de0bbde2d58ac7490e8"/>
  <p:tag name="KSO_WM_UNIT_TEXT_FILL_FORE_SCHEMECOLOR_INDEX_BRIGHTNESS" val="0.15"/>
  <p:tag name="KSO_WM_UNIT_TEXT_FILL_FORE_SCHEMECOLOR_INDEX" val="13"/>
  <p:tag name="KSO_WM_UNIT_TEXT_FILL_TYPE" val="1"/>
  <p:tag name="KSO_WM_UNIT_VALUE" val="16"/>
  <p:tag name="KSO_WM_TEMPLATE_ASSEMBLE_XID" val="5f978c13e01a7e847d6e5476"/>
  <p:tag name="KSO_WM_TEMPLATE_ASSEMBLE_GROUPID" val="5f895717a61ec3b552848d33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d3ec93eb4fc2420792d21864fbf79b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03d0d66b14b4ba0b81a94c9ee87f0d4"/>
  <p:tag name="KSO_WM_SLIDE_BACKGROUND_TYPE" val="general"/>
  <p:tag name="WM_BEAUTIFY_SHAPE_IDENTITY" val="{48535755-ea5b-4807-b6a5-9fc93f8217fb}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083750be0daf422f844f73cb02fb1d5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3179e79260461a8669516a06e2ba8e"/>
  <p:tag name="KSO_WM_SLIDE_BACKGROUND_TYPE" val="general"/>
  <p:tag name="WM_BEAUTIFY_SHAPE_IDENTITY" val="{26265fcc-5f32-4391-94a1-07c74f4479d5}"/>
</p:tagLst>
</file>

<file path=ppt/tags/tag93.xml><?xml version="1.0" encoding="utf-8"?>
<p:tagLst xmlns:p="http://schemas.openxmlformats.org/presentationml/2006/main">
  <p:tag name="KSO_WM_SLIDE_BACKGROUND_TYPE" val="general"/>
</p:tagLst>
</file>

<file path=ppt/tags/tag94.xml><?xml version="1.0" encoding="utf-8"?>
<p:tagLst xmlns:p="http://schemas.openxmlformats.org/presentationml/2006/main">
  <p:tag name="KSO_WM_SLIDE_BACKGROUND_TYPE" val="general"/>
</p:tagLst>
</file>

<file path=ppt/tags/tag95.xml><?xml version="1.0" encoding="utf-8"?>
<p:tagLst xmlns:p="http://schemas.openxmlformats.org/presentationml/2006/main">
  <p:tag name="KSO_WM_SLIDE_BACKGROUND_TYPE" val="general"/>
</p:tagLst>
</file>

<file path=ppt/tags/tag96.xml><?xml version="1.0" encoding="utf-8"?>
<p:tagLst xmlns:p="http://schemas.openxmlformats.org/presentationml/2006/main">
  <p:tag name="KSO_WM_SLIDE_BACKGROUND_TYPE" val="general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3885_5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8"/>
  <p:tag name="KSO_WM_UNIT_DEC_AREA_ID" val="931068b5c2d54d30b94fd135c749ac0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2c092c73ab94d7f81eb37476d29bc8e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3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6"/>
  <p:tag name="KSO_WM_UNIT_DEC_AREA_ID" val="536c893a205443bd82e299a60e14e2d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24d3cb7dfce4cee977d529f264ccef8"/>
  <p:tag name="KSO_WM_SLIDE_BACKGROUND_TYPE" val="frame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3885_4*i*1"/>
  <p:tag name="KSO_WM_TEMPLATE_CATEGORY" val="chip"/>
  <p:tag name="KSO_WM_TEMPLATE_INDEX" val="20203885"/>
  <p:tag name="KSO_WM_UNIT_LAYERLEVEL" val="1"/>
  <p:tag name="KSO_WM_TAG_VERSION" val="1.0"/>
  <p:tag name="KSO_WM_BEAUTIFY_FLAG" val="#wm#"/>
  <p:tag name="KSO_WM_CHIP_GROUPID" val="5f895717a61ec3b552848d33"/>
  <p:tag name="KSO_WM_CHIP_XID" val="5f895717a61ec3b552848d37"/>
  <p:tag name="KSO_WM_UNIT_DEC_AREA_ID" val="ea6781fbe341427d835d774015f1528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39535d6e2c74208b4ab0f9b525fc819"/>
  <p:tag name="KSO_WM_SLIDE_BACKGROUND_TYPE" val="frame"/>
</p:tagLst>
</file>

<file path=ppt/theme/theme1.xml><?xml version="1.0" encoding="utf-8"?>
<a:theme xmlns:a="http://schemas.openxmlformats.org/drawingml/2006/main" name="2_Office 主题​​">
  <a:themeElements>
    <a:clrScheme name="自定义 44">
      <a:dk1>
        <a:srgbClr val="000000"/>
      </a:dk1>
      <a:lt1>
        <a:srgbClr val="FFFFFF"/>
      </a:lt1>
      <a:dk2>
        <a:srgbClr val="333333"/>
      </a:dk2>
      <a:lt2>
        <a:srgbClr val="FFFFFF"/>
      </a:lt2>
      <a:accent1>
        <a:srgbClr val="5C8FC7"/>
      </a:accent1>
      <a:accent2>
        <a:srgbClr val="6E82BA"/>
      </a:accent2>
      <a:accent3>
        <a:srgbClr val="8376B0"/>
      </a:accent3>
      <a:accent4>
        <a:srgbClr val="9868A3"/>
      </a:accent4>
      <a:accent5>
        <a:srgbClr val="AE5B97"/>
      </a:accent5>
      <a:accent6>
        <a:srgbClr val="C44B8A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F0F0F0"/>
      </a:dk2>
      <a:lt2>
        <a:srgbClr val="FFFFFF"/>
      </a:lt2>
      <a:accent1>
        <a:srgbClr val="267DAF"/>
      </a:accent1>
      <a:accent2>
        <a:srgbClr val="167A70"/>
      </a:accent2>
      <a:accent3>
        <a:srgbClr val="2F6C33"/>
      </a:accent3>
      <a:accent4>
        <a:srgbClr val="605417"/>
      </a:accent4>
      <a:accent5>
        <a:srgbClr val="993818"/>
      </a:accent5>
      <a:accent6>
        <a:srgbClr val="AD253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Tc2OTA1ODQyMzYyIiwKCSJHcm91cElkIiA6ICIxODM2MzczMzIzIiwKCSJJbWFnZSIgOiAiaVZCT1J3MEtHZ29BQUFBTlNVaEVVZ0FBQWpFQUFBRXFDQVlBQUFEa2xnRXhBQUFBQ1hCSVdYTUFBQXNUQUFBTEV3RUFtcHdZQUFBZ0FFbEVRVlI0bk8zZGQzaFVWZjRHOFBmZU96MGhoTjZFMEhzUlJSQVZxWUtpVWtRUlJWY0YvSUdLSFZsWFY5ZUdGWFhWMVZYWDNrVlJPaUlnSUNpZ29DQzk5MDRJS1pOcHQveit1R0VLbVVrbXlTUTNkL0orbnNmSG1jbVpPeWNSYzE5TytSNkF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Q2dSQktNN1FFUlUxYlc4T3pQTjdoUW5BUmdLb0FXQUZJTzdSTW5GRFdBWGdKaytqenAxNXh1MWNvenVVS0l3eEJBUkdhamRwTk1EUkZGN0gwQVRvL3RDVmNKK1ZSWEdicG1hdnNqb2ppUUNRd3dSa1VFS0FzeENvL3RCVlk4R1ljRG1GOU1YRzkyUHNtS0lJU0l5UU1FVTBnWndCSWFNc2QvblVUdVpmV3BKTkxvRFJFUlZVY0VhR0FZWU1rcVRnaitEcHNZUVEwUmtqS0ZHZDRDcXZDRkdkNkNzR0dLSWlJelJ3dWdPVUpWbitqK0REREZFUk1iZ05tb3lXcXJSSFNncmhoZ2lJaUl5SllZWUlpSWlNaVdHR0NJaUlqSWxoaGdpSWlJeUpZWVlJaUlpTWlXR0dDSWlJaklsaGhnaUlpSXlKWVlZSWlJaU1pV0dHQ0lpSWpJbGhoZ2lJaUl5SllZWUlpSWlNaVdHR0NJaUlqSWxoaGdpSWlJeUpZWVlJaUlpTWlXR0dDSWlJaklsaGhnaUlpSXlKWVlZSWlJaU1pV0wwUjBnSXFMeVlaV0EvOTJlaW5wcCt0OVhmOW9jd0V0elBLVzYxdHRqVXBCUld3SUFyTmdld0pRWnBidE9NcHQyVHpWVWN3Z0FnS3Rmem9Hc1JHLzMzWDNWNExUcDdhNTRNYWVpdXBlVUdHS0lpSkxVMkQ0T2RHdW0vNXBYVmVEYjFmNVNYYWRIQ3dzdWFXTU5QbC93VnlBaC9VczJUV3FKU0MwSU1hb1d1MTNqV21Jd3hGRFpNTVFRRVNXaGpOb2lidTluRHo3L2FwVVBlMDdFR0Jvb3hyaStqdURqZGZ0a3JOa3RsN2wvSldXVmdPL3ZUeXVYYTE4MU5UR2pJVlo5b0FxcXBvZEdLbjhNTVVSRVNjWnVBYWFPVG9IZG92OXQvMlN1aXRjWGVFdDFyWXRhVzlDelZlaFc4ZWJDMGwybnJFUUJhRnFuWXBkeE5xb3BCcWVING1FdCtIbkxDdEMyb1JTem5SaDJ5YUxhaGR0NnVIUUJOTmt4eEJBUkpabkhocnZRTHV6bVdMdWFpRlZQVm8vNy9UUFgrdkhvdEh4WUpPQ2hLNTBSWC92ZnVOUVM5ZVZ3bG9xQnorZWdYblVSaXg4cDNVaEt4NytmTHRYN3l1cnZWenZScjcyMStJWm5zVm1BYisrdEZsZmJlTnNaOVRPbzdCaGlpSWlTeUsyWDJqR3NteTBoMXhyZno0Rlc5ZU1iS2Fob3NXN3FHMTlJRHo0Ky85SFQ4RVdaK2JKYmdMVlQwZ3QvZ1V5SElZYUlLRW1NNm1uSHBMQ1JreDFIRmZ5eVhiK0wyNjNBMVYxdG1Mdk9EMDh4NjNzM0hwVFJKY09DMjhQV3dxemNJV1BiRVgxS28wbHRFVjB6TEppNXR2aUZ3dGtlZllXcm91cWpNbWRyV0NNMFJYVGt0QXF0aUFXeEZlMkYyUjY4RmVmMG1kTW00Tk03OUZHcUxMZUcyOS9MaTluMjh6dFRZYmZxYzByWHZwWWJWenVLamlHR2lDZ0ozSGlSSGY4WUVnb3dPNDhwR1BOdUhyTGNHcHJWa2ZENkxTNmtPZ1MwckNmaHpnL2RjUHRpcDRXNjFVVk11enNWbG9KQm1QMlpLdTc1eEEyUFg4TlZYVzBZMWRNR2gxVkFubGZEMjR2anU4bWZ6TldubGM0V1BuSnkxVXM1VVVkT2pITG9WUHlyYzlPY29iRGhDMmhGcm1FSjM3a1VienVLanNYdWlJaE1UQktCUjRjNThjaFFKNFNDKytpK2t5ckcvYytOTExkK0Z6eVJxeUpRRUE3T2IyYkJ1Mk5UNERwcmk2L0RLbUJFZHhzK25wQ0s2azRCYTNick45ZUFBano4bFI1Z0FHRDdVUVZLd2IxOTRrQUhSblJQek5TVjJka3NvWitubjJ0d0t3eEhZb2lJVEd4a0R6dHU2Qm5hU3IzMXNJSTdQM0xqWkc1b0ZDSFBxK0dPRDkzNDhxNVUxSzB1b2t1R0JXL2Rsb0x4SDdqaEMramg1TVB4cWVqVVdCOTZlWEN3QXhNK2NHUGRmanY4QVExLzdRL2RsYmNmVWZEQVoyNjhkVnNxSkJGNGJKZ0wrMDZxaG15N3JpZ2R6NUdLcmV0U055MDBKaUFBdUtCNTdOdXJHRFo4RUc4N2lvNGhob2pJeEw1YTVVUG5KaEt1UHMrR2hSc0MrTWZYK2ZBR0NzOURITXRXTWZGak56NjlNeFYyaTRBRHAxU0UzNWFuenZYZ28vR3BFQVRna2paV1hON0ZpczlXK0tKKzVpL2JaYnd5ejRPSHJuTGllSTZLN1B6a252ZDRkMXhxeEhSUmNSclhFdkhoK1BoMmNjWGJqcUpqaUNFaU1qRk5BLzc1VFQ1VzdaUXg2dzkva1F0ak54OVM4T2kwZklpQ2dIbnJJaGZscnQwalk4WmFQNFlYN0d5YU5OaUpwWnZscUlFSUFENWU3b1BUSm1EYWFoOU81VlY4aUFsZlN4TkxJbllnMVVvVlNoUmdxR0l4eEJBUm1aeWlBbE5HdWpCbHBDdnU5N3g0UTlGdDY2ZUxXUE5NOGJWbEpnNTB4UHphMVZOelMxMGx1TEpvVmplMHhmem5yUUU4UHl2Nm1WR0R6N1VGZnhhejF2cUxYUEQ4M2YzVjRDallkVFM0aUxPVHd0dFJkQXd4UkVSa09udFBSTjg1RkY3VmQrOUpGWWcyU0NRQVRXdkh0K0NrZWRqMWRoeFZzVDh6K3VlbTJFTmhZOGN4SldZN0FCR2paVVcxdS9iZnVSQUVocGlpTU1RUUVTV1pRNmRVQkF3YUFLbW9vd0ZpblhjVVBzMDA0dFhvVzdaTFV1d3VmQ1RtUUdic0gyckwrcUh2ZS8vSnhCeWN0RGRCMTBsbURERkVSRWxtd2dkdXc2Wng0bG1yWWliTjYwWldMSTVWd2JoclJ1aDI2cGRqdHdNaXowNHFTVVZrVlFOMkhUUDM5RnlpTWNRUUVSSEYwQ3hzWk9tSkVmR3RPZnJ2bUpTNHIvLzkvZkdkblFRQU9SNE5GejJSSFhmN3FvQWhob2lTbmpidE90dXBOTGtmQk9GaWFEZ0hndFpRQSt6RnY3UDg5RjVjdnRkMzJnU2MzNno4ZjhXdjJCYUl1MjF4b3pUUnBuaisrVTArWnF3cC9uaUQ4bUMzQ21pUVhubUt0ZVI1azNzcmUya3d4QkJSMGpxNStMcEdnaXcvZGdyeUtBRFZBUTFuaXFNazIzTEpMMWVHYXJya2VGVFVyeTdpN1JLTUNKVFcyUWN4ZnZSenFCK244ODI5cGtOVk5ZejZUK3l6alFEOVBLcWJMckVYdEFmdS9NaU5MSGZSMy9jbkUwSm5JbDMvUnRIWHQ0Z0NQcjlMcnlYREVGTVlRd3dSSlIxdFNSL0xLVitOUnlETGZ3Y1EvNzVqRTVzeUkzTHJiNW96UnNOeU5uVnU5QzNJUU9rT2dNeVBjY2JUbkVscHhmWmwrdjFwTVhjbnhTT2dBSnNPeGw2RGNtRkxDNjY3TUhUc3d2ZHIvSEdOVElXZmlWVFU5UUc5Y040WlI3UE5IUXJMQTBNTUVTV1ZyQ1hEMGsvNWhhOGhZR0RZeXhvZ3JBVFVIelZOM0MxSXduRlZWcUtYbzYwNFN5cnl3NGEvV3ZUZitPTlZLMVhBZTdlWHJzcHNJZytBakdjWFZMemJxRXRqV0RjYkhoL3VncTNnTG5vb1M4VkxSUVM0ZURSSUZ5R0p3T2w4RFI2L0JxZE53RzJYaG1ZOUQwVUpnVlVkUXd3UkpZMnNKY1BTVmIrd0FrQ0hncGNVUVBoSWxQRjBqU3UvMjJkazM4N1dZZktIRmZwNU80NG1abGRMVHZYS3MwYkVDQTFyaUpoOGxSTURPbHFEcjJYbmE3ampBM2VacDNzdWJtMHBjdkZ3TXA5UFZWb01NVVNVRlBRcEpId0ZvU0RBYURncENzS0lHb08rKzluZ3JsRTVPSHN0emhuaEl6dm5QM3E2ekhWaXpzaW9MZUtXWG5ZTTYyWVBqcjRBK3BsVUV6NXdZL2Z4K0VQaUJZOUYzMkcwYkV2c2tMSit2NHlmTnNXL2lMcXFZSWdob3FSd3lsZmpFUWdZQkFEUWNGS0IwclBXb0ZrN0RlNFdKVWhBMVhjcVZlUzE2cWFKNk5QT2dzRmRiZWdXWTZkWHZlcGlpYlpKeDB0UmdUbC8rcEhuMWJEMWlJSTVmL2dOSzJCWW1USEVFSkhwblZ4OFhTUEk4c01GVHhWUkVFWXd3RVF5ZXhFNlZVWEN0bG9YZGEybXRVWGNjSkVkNXplem9FMERDVVpWL2ZmTEdoNmRscGpRbHN3WVlvakk5QVJaZmd4QXdYNGM0U05PSVZGcG5jalYwTGU5TldMWDFCazdqeWxvVmtlQ1ZQQ2xtV3NUWDc5bTZQbTI0aHRSRUVNTUVabWFOdTA2VzBFZEdBRFFSQmxQRzlxaFN1cmY4Mk9mcWx3U0tRN2c5cjZ4VDY0Mk83ZFB3NVNaSHJ4NXExNWo1MFN1aXNVYkE1aTUxbzhOQnhUOC9uUjFPRzM2OEV4NWpKUXd4SlFNUXd3Um1kcXBOTGtmZ09yNk0yRmxaZHVGVkZtOHR6UXhJYWFhVTBCMVY4WHZVUHJ4NGVMcndweHR6a05waGVyT1JPUHhheGo2U21nTCtySXRBYnd3MjRPLzlpdjQ2NEFjMXpXaUVRV2dSVDM5YktTQXJQRkF4M0pnK2hDelkvUVZhWGJOT3dsUWh3SkNDd0RsWDZLU3lQemNnTFlMRUdmNkJNZlVWcC9QajM0a3NCa0l3c1doaW1icWo0YjJwUXJJOVdoNDZydUtYNnNSYlhxbk9QRWVHZUR4RjA0cG42NG9leG1oRkljUVhQUzc2NWdTRVpRb01Vd2RZdmJkMkdlQW9PVy9Ed2hOa3ErSU9GRzVTZ0dFem9EVzJhN2wzN0x2eGo1ak03NVl1c2pvVHBXS2huUE8vTyt2YWVKdVl6dFRlZlh2WUMyK1VSbjlzbDJHTjVDNDB2aDEwMFE0YmNBK2s0NWduSmwyQW9CY0hobFFMa3diWXZiZDJHZUFBQ3hrZUNFcUs2R0pBQ3pjTjdydmdJelBsNVR6c1lUbFFOQWFCaDlLd25FanUxS1p2ZmEzOGgra0h2UjhEZzVsbGY1bUxZb0N1amFWMEt1TkJiM2FXdEd1b1lSUGx2dnc0aHhQekxvd1o0dW5Ua3hGQ1I4Sk9wck5FRk1lVEJsaWRveStJcTFnQk1ib3JoQWxEVUZUUDlneCtvcE9acHRhMGdEN21kOEVsZUFvQVNxREpZK21JZFVSK1h1OVVVM3pWZ2p1MUZnS1B0NTRnTlYyeTRNcFE0eStCa1pvWW5RL2lKS0wwRVQvZnd1UEc5MFRTcnlycDViUGVvelprMHBXNk0waUFlZG1XSEJKR3dzdWFSMDV4WFYyZ0FIMFNybG1kVVdYMFBkM2FWc3JNdk0wL0x3MWdPeDhqc29raWlsRFRNRWlYcU03UVpSOE5HMElHR0tTMHA0VHhwWjc3ZHZlaW11NzIzQkJDd3RjdHFKL2YyZm1hZmhsV3dBL2J3dmcxKzNtSE1FWWZLNE5YWnFFYnJIZFcxalF2WVVGcWdyOHNWZkdrczBCTE5vVXdLRlRrZXQ5NXZ5cDE1N3htL1Bicm5BbURURkNDNk43UUpTVUJQRC9MU29YcmVwTDZOMHUrdUppVlFNMjdKZXhmSnVNNWRzQzJIeElLZlcyNXZJMjdqMDNwQ0l5bU1NcVlGUlBHKzY5M0JsOFRkTVFyUHdyaWtDMzVoWjBhMjdCUTFjNXNmV3dna1ViQTFpOEtZQWRSeFU4L0JXcjlKYUVTVU1NdDFFVGxaTlVvenRBeWVtUFBaRkRDNzZBaGw5M3lQaHBjd0JMTndlUTVhNmtxZVVzNi9jVkhpS3hTTUQ1VFMwWTFNV0dLenBiVWMwWlNqbnI5c200KzJNM0xtbGp4UlZkckxpb2xSV1cwRkladEcwb29XMURDUk1IT3JEM2hJb0ZmL254dzErQmhKMDZudXpNR21LSWlLZ0U1a3dxZWJHNFJOcHdRTWJ4YkJXLzd0Q25VdUxaamoxL2N0bjZQUFBCK0lyZG5USG0zVHdjT1YzOGR1NDBwNEIyRFNWMGFtekJlYzBrbk5mVUVuVTl6OXgxZmp3NTNZTjh2NGJaZi9neCt3OC9xcnNFWE5iUmlpdk90ZUdDWmhhSVlVdCttdFlSTWI2L0ErUDc2NEZtL25vLzVxMExHRDRWV0preHhCQVJWUUZONnhpN1FOWW5BLzJlTGRuR3Q4YTF5dGJuYzBxNHM4a2FOa0lpaWNCNVRTMm9WMTFFL2VvaXpxa2xvbkV0RWMzcWlLaWJWdlIxMSt5UjhlYVBYdnkrdS9Db1RYYStobTkvOCtQYjMveW9sU3BnVUdjYkJwOXJ4Ymtaa2JmanBuVkUzREhBZ1RzR09MRGxzSUo1Ni96NGRJVVBNdk5NQklZWUlpS2lzeWdxY04vbERuVEppTzgydWV1WWdpVmJBcGkxTm9EZHgrTkxHcGw1R3I3NDFZY3ZmdlhobkpvaWhweG53MVhuMmREa3JQRFdycUVFdDgrS0Q1ZXhnc0RaR0dLSWlLcUFlSXZGbFZSNGNibEVLNjgreCt2dHhUNzhkMHpoMjZSZkJuWWZWL0RYQVFYcjlzcFl1MGZHb2F5eVZSVStlRXJGVzR1OGVHdVJGK2RtV0REa2ZCc3U3MnhGV3NINm10ZCtTTXpaVjhtR0lZYUlLQWxsNXFsNFliYW4zRC9uWDlORHUybk1zamczWGl1MkJ6QnZuUi81ZnVCZ3BvcjltUXAySFZleDk0UUNwUnhQUWxpM1Q4YTZmVEtlbXduMGJtZEY2L29TL3R6TFBkZlJNTVFRRVNXaEhJK1drRU1NaXpQOU4zKzVmNFpSTkEyWS9LVnhXNTREQ3JCb1l3Q0xOZ1lNNjBObFo5NVNpRVJFUkZTbE1jUVFFUkdSS1RIRUVCRVJrU2t4eEJBUkVaRXBNY1FRRVJHUktUSEVFQkVSa1NreHhCQVJFWkVwTWNRUUVSR1JLVEhFRUJFUmtTa3h4QkFSRVpFcE1jUVFFUkdSS1RIRUVCRVJrU2t4eEJBUkVaRXBNY1FRRVJHUktUSEVFQkVSa1NreHhCQVJHY050ZEFlb3lzc3p1Z05seFJCRGxZUElQNHBVNWV3eXVnTlU1Wm4rejZERjZBNllpVmluUGl3dE84Qy9jckhSWFNtUzdaS0J3Y2YrWHhjRHFsTHFhMW1hdDRWOTBBZ0UxdjRDLzI5TEU5QzdLSi9SdWhOY1l4NkEvNWRGOFAreUVPcXA0K1h5T2VXcDJpT3ZRSENtQWdCeW5yZ0RVS0wvektzOTlqb0VtME52OTlqL1ZWai9xRkthQ2FDejBaMmdLbTJXMFIwb0s0YVlPRW1ObXlQMTdpY2dwS1ZEY0RqaFd6TEg2QzdGNUxwcFl2Qng0UGVmb2ZsS0YyTHN2UWZEZWNNRUFJQ1UwUktCOWF1Zytid0o2V000eCtVaklLYlhndVBLNjJIck5SQTVqNHdGWkRuaG4xT2V4RG9OSVRoZCtoTk5pOTJ1ZG4wSWRrY0Y5WW9xTTU5SG5XcDNpcmNBYUdKMFg2aEsyaWREZnNub1RwUVZRMHljWERkTmhKQ1dEZ0J3WHEvL0RUcGFrQkdzTnFBY2IxSmFmaDZncXVWMi9YRCszNWZCY2ZXTkVGTFRJS2JYZ24zZ05mRE8vaUtobnlFMWJnNUwrL09DejMzenBrVU5NTlZmbTVhd3oxUjJiMFhlYTQ4bjdIb0FBRXZCLzBxYVZtSC9mY2pjZHI1Uks2ZmRwTk5qUlZGYmFIUmZxT3JSSUl6ZDltS2RYS1A3VVZZTU1YRnl2LzBzVWg5OEZtTHQrZ0FLZ295cXdyZHNYa1E3KzJYRDRSZ3l1dHo2a1R2bFBpZ0hkcGZiOWNOcCtXNTQ1MzRWREczMkFjUGdYellmYWs1V3dqN0RNV2hFOExGNjRpaDh5MytJMmk2aG94YzJlN0ZOeE5yMUlEaFQ0cjZrWUxIcUR4UVpVdVBtUlZ3NHRQYW55SFpoS3VxL04xVzhMVlBURjdXYmRQb3lVZFRlQjBka3FHTHMxeUNNMmZ4aWV1VmVGeEVuaHBnNHFWa25rZmZLUDVFNjZWbUlOZXNDQUp5anhrUHplK0ZmK1pQQnZTcy92dVUvd041L0tNVGE5UUFBVXZNMlVOZXRTc2kxcGZxTllUM3Y0dUJ6Nzh4UFk2NGxxV2pPNjhiQjJxVkh5ZDlvc2FMYW8vK09xMm04N1U1UEdGTHlmcEJwYkptYXZxamwzWm1kN0U1eEVvQWhBRm9BU0RXNFc1UmM4cUF2NHAzbDg2aFRkNzVSSzhmb0RpVUtRMHdKcUtlTzYwSG1vUmNnVnE4QkNBSmNOOThEemU5RFlPMHZSbmN2YnBabWJaRDY5NUpQaFFwMkIxSW1QQkozKzV6SnR4UTVhdU1ZZG5Od1pFTGVzdzMrTmN0anRpM0xqZHc1YWp6c2ZhNE1QZytVMHdKbG90SXF1S2s4WHZBUEVjV0pJYWFFMUpOSDRYNzlYMGg5OERrSXJoUjlqWXJYRS95NmQ5N1g4TTc3T3FHZm1mNjI2UmVRRnlJMWF3M3J1UmZxVHpRTm5tbi9LNWZQc2ZlNU1pTEErRmN2Z1cvWi9HTGY1L25tUFhqbmZCblhad2cyTzFJZmVnRUFvT1ZtSSsvMWY4VnNtenI1UlgzZEZQU3B3WGphRVJGUmRBd3hwYUFjMmd2M1cwL0RNWGdrOGo5NUErcnBUS083VkNKYXdBLzEyS0h5LzV3aXRuWTdoOThTZk96L2JSbVVQZHNUL3ZuV2MzdkNPZkwyNEhONTF4YmtmL1ptWE85VlR4NkwrM01FVjJqa1g1TURSYTloQ1Z2MEcyODdJaUtLamlHbUNGSkdTMVQ3eHl2QjUrRlRHdkxPemNoNy9Ra0RlaFVwN1psM0lWUkxqLzMxRno4cDlGcjJ2U09SODY4N0lsNFRhOWFGODhZNzRQdHhPdVR0RytQK2ZNZVEwUkRUMHVHZCt6WFVySk54dmNkNjNzV3d0TzRFQU5DOEhuaS8reWppNjFLVGx0Q3lNNkZtbDM0QnNiVnpkNlRjUGprNFhhVWVPd1QzVzg4QUFYK3ByeGxMY0ZFdkFNaUJoRitmaUlpaVk0Z3hPY0htS0hMblRqeTdlaXl0T2lEbHJzY2hPSnl3WkxSRTdyUDN4eFZJcE1iTjRiajhXa0NVWU8zUkY5NVpuOEczY0ViUi9iVTc0THh1YlBDNWQvYm5VTE5QaFhYR2lwVHhEME9zWGhQKzM1YkN0L0I3S0VjT0ZOdVhjTmF1UFpFeTlpRkFrZ0FBNm9ranlIdjFuOURjSmQ5TktEVnRGU3hPRjR1WVhqUHNtUkFNYU5FYmgzWW54ZHVPaUlpaVk0Z2hLUHQzUWNzK0JjSFJDRUsxNmtpWjhBaHlYNXBjZE1FNVVZVHI1b21BS0FWZmltY0V4M0hWalJCcjFOWS85K0NlUXJWMjdQMnVobGhMMy8xbHUyZ0FJQWpJLy9pMXVMOFhlLzhoY0Y0N0ZoQUVBUG9JVE42L0h5djFsRi9xUFU5R1RCY1ZSNnhUSDZrUFRJbnYybkcySXlLaTZCaGlFaUR0MmZjZzJKMWx1b2JtOHlEbmtYRWxmbC8yNUw4VmVpMThJWEQydlNPTHJiS3IrYnh3dno4VjFTYS9CRmdza0RKYXdubk5iVVV1dHJVUEdBYXBTY3ZnYzg4WGIwSFp0N1BJejVFYU40ZTkvOVVGSDZyQjgvbGJFV3MvaEdyVjRiaGlaS2hmdWRud2ZQdEJrZGNNc3RyZ0dqa090bDZYQjE5Uzl1NUEzbitlaEpaWHV0MkVRbHA2aVFJTUVSRlZMSWFZQkJCUzBzcGVqQzE4WFlVQmxQMjc0SjM3RlJ4RGJ3S2dqNGpJVy81RVlNT2FRbTJsaGszZ0RDdm81L3RwZHJHMWNnU3JEYTR4RHdaSGJudy96WUs4WjF0RUcrYzF0NFpLOXdQd2ZQdCtYRk5BWXIxR1NMbDlNcVJ6bWtWK1FkTWcxV3NFdVpRaFJxcC9UdkJ4WU9NYWVMNk9IdXBzM1MrRjQycjk1K0ZmOVJPOGMyUHZUdFBQVHRLTDdlVThOajZ1ZGtSRUZCMUREQVY1ZjV3TzZ3V1hRbXJZQklFL2Y0VzhhMnZoUnBJRTE2MzNCME9YdkhWOVhLTWxqbXR1aGRTZ01RQjltN3AzNW1jUlg3ZTBhQXZiaGYyQ3orVXQ2K0JmdmJUb2k0b2k3SDJ2aG1QSTZLZ2hVbXJXR3FrUHZZREErdFh3ZnY4eGxLTUhpKzFueE9YcmhVS01lbWdmMUJOSG9yWUxINFZURHUrUDJRNUF4TGxLUmJYTG5YSWZoSUlwTVNJaWlvNGhKc0ZLV3BTdFV0V0FVUlI0UHY4UHhBWk40Ri94WTlRbWpzSFhRMnJTQWtCQnpaei92VmpzS2RsaW5mb1J0VnBnc2VsMVZTUUxCS3RWLzNkS3RlQTZGczN2US83bmJ4VjVUYWxaYTdodW1CQXhwYVVGL1BCOC9oYUVhbWx3WEhWak1OaFl1L1NBdFZNMytINytBZDdaWDhTOXdEZDhKRVlwSW5DSURUT0NqOVhqaCtPNmRuRXFZZ3M4RVpIWk1jUlVNV25QZndneHZWYXg3Y0pQd281RnJGMGYxVi8rdk1nMnB5Y01nWHJxQkRTZkY0SkRIN0VRMDJzQ0VUdDZJbmxuZkFMMTVOR29YNVBxTjRaajJFMndudHN6NG5YMTVERzQzM2t1V0hzbHNHWUZuQ052aDdWclFUdFJncjNQbGJCMTd3UHYzQy9oV3pLMzJQQWxOVGduOG5sWVdBbG5hZEV1OUVRT3hHeW45eVBzN0tTaTJwMU5VMHU4UzR1SUtOa3h4RkQ1VXhUSTJ6ZkEycmw3eE11YXp3c29DZ1JYNktCRmVjZW1xS2VEVzFxMGczM0FVRmk3WEZobys3Ri81V0o0dm5rUFdyNDcrSnFhZFJMdWQ1NkR0V00zT0VlTkQ1NzlKTGhTNEx4dUhHeVhESUxuNjNjaGIxMGZzOXRpMkVoTVBLRU9BRklteHE3V2U3WnFqNzhSZDFzdFB3L1pEOXdZZDNzaW9xcUFJYWFLVVk4ZkFZclpyVlFldk45OUJOK2lHZER5Y3FEbTVlakhOY2d5VXU5NUFwYjI1d0VvbUViNjVMWGd1aEVocFJwczNYckJkdEVBU0JrdEMxMVRQWFVDK1orOUNYbnpIekUvTjdCeERlUW4vNEo5OFBWd0RMb211TEJZYXRBWXFmYzlEZithNWZCKzgxNmh3bnFDMVFheFJwMUVmZnRscG5uemplNENFVkdsd3hCVFZWaXNzTFJvaTd4WDRqdkFVYXhlRTFMajVnaHNXaHV4R0xXMGxLTUhnYk1XMXRvdUdoQU1NSUFlZE5RVCtqU1N0ZE1GK21HVGtvU3phVjRQZkQ5K3A0Y2l2Ni9ZejlZQ2ZuaG5mb3JBbnl2aHV1Mys0QUpqQUxCMTZ3VnJ4L09SKzh4OUVWTlltcVlpOS9rSGk3eXVyVWRmMlBzVmJCbFhWYmpmZkFwcU1UdWhVaWM5SHpvNzZia0hpbXdyaUZMd29FN05VM0VoSm5QQjhOS1hTalpHc0dTMUtHZ3RBU3cxcml0RVZKRVlZcEtjdGN1RnNIUTREOVl1M1FGRlFmYURvNHQvRXdENzRPdGg3MzBGMU9PSDRWczBFNzZmaXo4MHNTVEVHclgxb25RRkFwditnRy9wM05EempXc1EyUEluckIyN2hkNGtCK0JiOFNPOGM3K0NscHRkNHM5VTl1OUU3cFQ3NEJ4Nk0rd0RoZ1lYRXN0Yi95cThCa2VXaTZ4N1kybmJCYlplZzRMUC9iOHVRbUJUN0JHaG9QQ3prNHFwcXlQV3FSOTYyNm40am5SSWtOam5XRlJ5cWlxd3NBOVJGY0lRazJCRzd6WUtYMThDQUs0eFlYL2IxelRBYWl2Mi9DQ3haaDNZTDc1TWYxeTNJWVNhQ1o1V0VRUzRicjAvMkZjdEx3ZWVzNnZ5YWhvOG43d0J5eE52QVpvSzM4OC93TGRrTnJTYzAyWDdiRGtBei9RUEVGaS9HcTViNzRYZ1RFSCtGMFh2aERxYnJXZC91RWJmR2R4bXJtWWVoMmQ2bkVYNVloQnIxZ0ZFQ1ZwZURqUy9ENExkRHZ0bHc0TmZWelBqUDVDU2lLaXFZSWhKQW1MTk9yQjI3cTZQdXJUdVdHUmJxVzRES0lmMkZkbkdNZlJtd0tMLzBWQ3pUc0kzZjFyQytnb0E5b0hYd05JbWRHNVEvbWYvZ1pwVGVBWkR6Y2xDM3F1UFFqMSt1Tmlxd3lVbDc5eUUzS2Z2Z2Rpd1NkekJTS3haRjg3cnhvWjJQQUhRM0xsd3YvRmttYWQ3TE8yN0ZybDRXTjZ4cVV6WEx3bFYwZTZ2c0E5TEFGRVNYZzAra1lTaWg3ZUlLS2t3eENSWVNROFpGRktxbGZxekxDM2F3WG5qSFpBYU5ZM2RTRkVRMkxvZWdUOS9SV0Q5Nm1LbllhUW1MV0RyM2p2NDNEUHRmd2tORUpiV0hlRXNxQW9NQUw0bGN4Qll0eXBtK3pOYnBzdUQ1dk5DMmJPOTJIWmkzWWF3RHhnSyswVURJaW9ycTFrbjRYN2pTU2hINDkvNm5IM3Z5S2l2eXh0K2ova2VlYzgyQk5iSC9oa2xXcDNCTS81ZFlSK1dBQ2NYREI4bUFQb2ZXbFhMTTdnN1JGU0JHR0lTTE40MUoyZVVaZnBKY0tZVUhXQUE1RHd5Sm1MblRVay9MMlg4UDByVE5RQjZOZCs4Zno4V2ZDNm0xMExLdU1uQkhVTEt2cDNScDJFc1ZraDFHK2h0RHU4SGtQaHBPdVh3ZnVRK0ZYdmtRNnhlRTViTzNXSHIzaHVXVmgyaXQ2bFJ1MFRicE9PbUt2Q3ZYZ2JObXcvbHdHNzRmMXRhOUdHY1JFUlZGRU9NaWFsWkp5S2VLM3Uydzc5NkNaeWpRbWZ5YUY1UFJYY3JLc0h1UU1wZGowRkkwOWVNYWo0dlBETStnYVYxWjBoMUcwQ3Mwd0JpdllhUTZwMmpuMkl0aXZETytUSVlZaXFDV0s4UjdMMEh3OUtxZzM0T2swRmwvN1ZBQVBrZm0yb3doSWpJRUF3eEpxWm1aVUxOT2duL3FpWHdyL29wV0tvK1BNUVVlaytzY3ZaV203NjQ5RXk3ek9PQUhDank4OFc2RFlNM2VqVTdDemlybG9sNktoU3luRGRNZ05TNGVmQzVZSGNnOWQ2bmlyeStlakswbUxYWUtTMVJERzVkanF0OWxLM1pXdllwV00vdEFiRm0zVUpmVXc3dmgxUy9VWEFVcWJnREwwdkQxck5mOFkySWlDaUlJY2JFdFB3ODVEd3l0a1IxWEhMK2RVZlUxMVBHUFJRTU1jcWU3Y2g5YVhMRWR1Q3pTUmt0VWUwZnIraFBWQlY1TDB5S0NDMkYrbHFDRVNITmt3LzF4T0dJVVpoWWEwbk9zTFR1aE5RSHBzVGRQbFlmUFYrK2c1Uzc5Q2t3TlRzTGdYVXI0Vi81RTVTOTIxSDl0V2tRN0hxSUtZK1JFb1lZSXFLU1lZZ3h1d1FVb3JQMTdBZHJ0MTc2NVFKK3VEOTZ0Y2dBQXdDT3k2OExQZzZzVzFsa2dBSDAzVFVSaDBCcUd0VE00MUNPSG9CNjVBQ1VZNGVnSGowRTVkakJVdFdBU1pUQWh0L2grZVk5S0x1M1FkNjd2ZlEvWDBHQTFLQUpBRUJUWkI3b1NFUlVEaGhpRXF5NEF4RXJHNmwrWXpoSFRRZys5MDcvc05nYnJyWERlYUZ0eHZKSWVBOEFBQnhRU1VSQlZLb0s3NXl2aXYwY2Vmc0crQlpNaDNKNFA1UWorNkVlT1FDdG1IbzFSdkV0THZzaVlzSHBDaTc2Vlk0Y1FPNlRkNVg1bWtSRUZJa2hKc0hLc21XNm9nbDJCMXdUSG9aZ2R3RFFSMkUwanh1QzFSWXpZSWpWYThKNTg5M0I1NzdsQzZBY0xycnVEQUJvdWRud2ZQOXhZanB1QW9MTkVYd2NmakFsRVJFbGpsaDhFMHBXUW1vYWxIMjdnZ3Q0QmFzTnJ0c2VRTm9MSCtzTGNadTBpR3p2ZENGbDR1TVEwMnNCQU5RVFIrRDkvcU9LN3JZcGhDK1MxazVYNkpFQlJFUlZCa2RpRXV6MGhDRkdkeUZ1YXVaeDVILzRDanpmdmcvN0pRTmh1L1FLaURWcVEzQ2x3TjU3TU95OUIrdDFTbFlzZ0x4akUxempIb0xVTUFPQWZ1SzArOTBYeW1VTHQyQ3pRMnJXQnBaV0hSQllzMXcvUE5Ka3BLYXRnby9sdlRzTTdBa1JVZkppaUNGb3Vkbnd6djhHM2dYVFllM1NBL2ErVndlUEw1QWFONGZ6aHJOMk5Na0J1UDg3SldIVmRNWDBXcEJhdElXbGVUdFlXclNGMUxoRjhQVHFvcXI1Vm1iV0N5NE5QZTdZRFZyT2FRUTJyaWx4UldjaUlvcU5JU1lCTkhkT3NUVlZURUZWRWZoekpRSi9yb1RVcUNtYzE5OE9TK3RPaFp2bDUwRnEyQVRLdmgwbFh1OGhPRnlRTWxwQXltZ0ZTN00ya0pxMURrNVBSYU5GcWVkUzJka3V1QlNXWm0yQ3p5MXRPdWxuUmFrcTVKMmJFZmpyTjMxSDE4bklReDM5dnkzVkh3U1M0TThTRVZFRllJaEpnSnhIeHBYYnRjOCtsYnI0TjVTeHlxd2d3TksyQyt3RGhzSFNLdnBoa21KYURUaXZHd2ZIMEpzUitQMW4rSmJOaDdJLzlybDdZbm90T0s2NUJaYU1WaEVGOG1MUjNMbVE5MnlIc25jN3RPeFRaZnAyRXNuOTJ1T0FHSHNabVdDenc5YjdDamlIL2kzMG9xYUZ2bDlSaEtWMVIvMzhxR3ZIUURtd0c0RjFLeEg0Y3hXVXcvdVEvOEVyNWZ3ZFVHWFY4dTdNTkx0VG5BUmdLSUFXQUVyNFB6NFp4QTFnRjRDWlBvODZkZWNidFhLTTdsQlZ3eEJUeVZsYVJwN2JVOXpJaEZpalR1UUw4ZFE1RVFSWW1yYUc5ZnlMWVQzdjRvaEZxWUJlL2RiMzQzU29KNDdCUG5DNFhwSWZCVGZ0aXkrRDdlTExvT3pkQWQreXVmRC92cnpRcUpTYWx3TnJsd3VEdTZET3BoNDdCSG5uWnNpN3RrRGV0YVhTMWxTUmQyOHQvS0lrd2RLeUEyemRMb0gxL0Y0Um9WUGV0Ulh1L3o0RGE0ZnpZYjJnRjZ6dHVnYW55UUI5cWs1cTNCeU9xMGREUFhZSS9yVXJFRmk3b3RoVHhpbTV0SnQwZW9Bb2F1OERhR0owWDZqRVVnQjBCdERaN2hSdmFUZnA5Tmd0VTlNWEdkMnBxb1FoeG1CUzQrWjZNUEhrUS9ON29ja3lvTWdRN0U1WVdyV0g4NFpRRFJlb0tyVFRtUkh2dC9Yb0N5MHZHNm83RDRJa3dYNzV0YUV2S2tyVTBDTlliUkFiTm9HbFpYdFlXbldFcFZXSDZGdkROUTMrMzViQisvM0hVQXMrMS8vYlVsZzduQWY3b0JFUlUwMVMwMVp3TmIwUHpoRmo0UDlsSVh6TDVrTTlkVnovb2h5QXZQa1BXTHRlcEhmcjZBSEkyelpBM3I0UjhvNk4wSEpPUi8zWmxPWFF4NUs4MS9QVk8vQXRuUnRYVzhHVkNxbHhjMWlhdFliVW9qMHNyZHBEY0xnS3RmUC90Z3llejkrRTV2UEN2M29KL0t1WFFFaXBCbXZYbnZwMFU2dU9FYU02WXIxR2NBeStIbzdCMSt1QlpzMXlCSDcvMlpTTG1pbCtCUUZtb2RIOW9JUm9Jb3Jhd3ZhVFR3L1kvR0w2WXFNN1UxVXd4QmpNZGRORVNCa3Q0Mm9yYi91cjBKbEFqbUUzUTZ4Uk8ycDdaZit1NEdPeGRuMDRyNzBOVXNNTWlIVWFGRG1sbytXNzRmOTFJWHhMNTBFOWViVFExd09iL2tCZzB4K3dORzhMKytYWHd0cnBndUQxaE5RMDJBZU5nSDNnTmZCOC9XNHdIUGdXelVEZ2oxOGhiOXNBTlNlcjBEVXJGVkdDcFdWN2lPbTFJTmFzRGJGMnZZSURLcytCbUY2enlMZktPemJCTy9zTHlOczNGUHFhNXM2RmY4V1A4Sy80RVVKYU9tem5YUXpyQmIxaGFkRTI4dVByTllManlsRndYRGxLM3gzMis4L3dMWjRKS0VwQ3YwMHlWc3U3TTlNS1JtQW9pUWpRUG1oNWQyWW5UaTFWRElZWWc4bDd0c1VWWWpTdkI1NXZDLysrVTQ4ZGlobGl2SXUrRDdYTFBBYXhaaDE5VFVyVWpnUVEyTG9lZ1Q5K1JXRE44cmdXMU1xN3QwSis2eGw5U3VUSzYySHRjbUV3ekdoK0h3Si9yZ3kxM2JVVjJCVmxPcVlJeFI3aW1DQ2FJa2Urb0Nwd0RMc1psdVp0bzcvaExNcVJBd2lzWDQzQXFpVlFqaDZJN3pOelRzTzNkQzU4UytkQ3JGMGZ0Z3Y3d3Rhamp4NHd3MGlObThQcTljRDM0M2R4WFpmTW8yQU5ES2VRa2srVGd2KzJqeHZka2FxQUljWmd5cUc5Ulg1ZDgvc2diMW9MejR4UG82NFZVVThlQmJUT29aRVZXWVp5OUFCOEM2WWpzUGFYc0F0cDhIei9TY1RKMGVyeHc1QjNiVUZnNHhySUc5ZVdPalFvQjNiRC9mWnprQm8xaFdQSWFGaTc5SUJ2L2pTb1pWeVVXNXBESEJQRk4rOXJXQ2IrcS9BWDVBQ1VJd2VnN04wT2VkZFd5RHMyNmlkK2w0RjY4aWk4Yzc2RWQ4NlhzTFJvQzl1Ri9XQTkveElJcmxRQWdIZkdKMlc2UGxWYVE0M3VBSldiSVdDSXFSQmwzTXBpalAwMzlpbjdxWWZ4c05vZzFhb2JmRm91NnhNc0ZvZ3AxUURKcWkvNkZFVUlCWXMvTmE5SFg0dFN6R0dNQVBUMUZacFc3RUplKzJYRG9CN1R3MHQ1MVN5Um1yVFFUNkEyODdaelFZQnJ6SU9BendQMTVERW94NDlBUGJJZnlySERnRm9CMHpvV0M2eWRMb0RVcUNtOGM3NHMvODhMMCtTTHBhYjZ2WEJ5d2ZDbEF0QWJBRlJWNjF2bmlobExEZTVTWERwTXpzb0RkeUVscTd4Tkw5WXd6eGswSnNhUm1LSUUvT1cvc0ZLV29XWW5ZSTFJUEVFSGdHL2hqTEovVmpIQzErS1lscVloLy8ycHhuMitMQWRyOWxEU1lvQkpYcWxHZDZDcTRObEpSRVJFWkVvTU1VUkVSR1JLRERGRVJFUmtTZ3d4UkVSRVpFb01NVVJFUkdSS0RERkVSRVJrU2d3eFJFUkVaRW9NTVVSRVJHUktEREZFUkVSa1Nnd3hSRVJFWkVvTU1VUkVSR1JLRERGRVJFUmtTZ3d4UkVSRVpFb01NVVJFUkdSS0RERkVSRVJrU2d3eFJFUkVaRW9NTVVSRVJHUktEREZFUkVSa1NoYWpPMEJFUk9YandwWVd5Q3F3ZG84TVRTdmJ0WjY2MWhWOC9NeU1mUGpsTW5ZdWl2cnBJc2IzYytESWFSWHYvdVF0MVRYNmQ3RGlpbk50MkgxTXdlWkRDcFp1Q1NTNGwxU1pNTVFRRVNVaFVRQWV2OGFGSnJWRUhNdFc4ZDRTSDc1YzZTdjE5YTY1d0JaOC9Qd3NEL3dvWXlvNlM3LzJWa3dkblFLYkJmREpHdWF0OCtQZ0tiWEUxK25kem9yTE8xc0JXUEhyZHBraEpzbHhPb21JS0FuMWJXOUZrMXI2ci9oNjFVVWN6UzU1SUtoSXYrMldrZVBSKzJpM0NIaGtxTE5VMStuYVZBbysvbjEzT1F3WFVhVmkxaERqTnJvRFJFa3F6K2dPVUdLTTZXMFBQbDYzVDhhU3paVjdSQ0xQcStIbGVhRXBwRXZiV25GSkcydUpybEhkSmFCcDdWQ0krVzBYUTB5eU0rbDBrcllMRURvYjNRdWlwS05obDlGZG9MTHIxdHlDTGhtaFgrK3Z6SXUrdnVTcXJqWThQOG9WOVd0RitlM3A2bkczN2ZqMzAzRzNuZjJISDZNdnRxUGpPWG9RbVhTbEE3L3VDRUNOY3hEcHZLWVdDSUwrT00rclllTkJocGhrWjlLUkdIR20wVDBnU2txQ01Ndm9MbERaVGVqdkNENWV1Q0dBUC9hYTUyYis3L21lNEdPUEg2aFRMZjdiMUdVZFF5TTNTellIb0ZUdUdUUktBRk9PeFBnRXgxUzdsbjhMSURReHVpOUV5VUlBOWprYy9wZU03a2RKQ1VCd3RhcG9rZXhGdGEwS3VqYTE0TUtXK3E5MnZ3eThQTThUcyszZUUwcmNpMzF2NkJuNjBYNnoyZzlaVGV6QzNqTlc3WlR4K1M4K3JOcFpzaWt3bXdYbzF5RVVZbjdjVUxtbnp5Z3hUQmxpV24wK1AyZmZqWDNHQ3NCQ28vdENsQ3hVUVJoYjU0TmZjbzN1UjRscHdtRUkrZzFWVTdTNkJ2ZkdjUGNPQ28zQ2ZQYUxyOUFPbjFTSGdEeXYvdlBhZUZEQnhvT3hRMDY0OEJEejBod1A4djBsRHpFYlgwaVB1KzNvaTR2UG93czNCSEQvWi9vU3lWNXRyRWgxNkhOSmJwK0dYN1l6eEZRRnBnd3hBSkR4eGRKRisyN3NjNWtBN1gyT3lCQ1ZoYlpmRThReEdaOHZXV3gwVDBwRndNSGdRMEZ0Ym1SWGpOYXJqUlhkbXV1LzFvL25xSGg3VWVHMU1HK1BTVUdLWGNDWHYvb3crODhBUEtVSUk1WFJGZWVHdG9DbjJBWDhNU1grd0FRQXFncDAva2Y4NjNlb2NqQnRpQUgwSUxOajlCV2Q3SnAzRWpSdENBUzBBSkJxZEwrSVRDQVBHblpCRUdiNUJPZlVWcC9QenpHNlE2V21hYjlBT1BORUhBamdTUU43WXhoUjFCZkNudkZpbE5HU2Z1MnRPTGRnd2UvajE3aFFNOVdMdHhkN2NWMFBHOW8xaXY5MjhQQVFKK1JpMXBzODlWMStvZGYybmtqc0lwWGpPZnIxR3RZUUk5YkRVTlZoNmhBRDZGTkxBQjR2K0llSXFwaWFPWmFmVGxXWHN3RlVCN1NlV1hPdnlhaHg1WGY3ak81WFJSdDlrUjB0NnVtN2VsYnRsUEhEK3NqcEZGRUU3cjA4RkhMMm5sVHh3VEo5cE9haVZsWmMxaW4rRUJCZStDNldhQ0htcXFubGs1WEg5TFpES2xqL3EyckEvcE94dzVJb0lsZy9Cd0FPbmxJaEt5aTNOVDVVdmt3ZllvaW9haE5HZnVQUFhERDhLd0RqQVFpcUJZOEJHR2R3dHlwVS9YUVJFd2ZxQWNVWDBLSUdpT3Q3aEVJT29JZU04amc2b0tUTzFJSlpzUzM2R3BiYTFVUzBxaTlpNVk3b25hMlZLbUQ0V2FGcTZDczVNWGNtTmEwdFlzNURhY0huTi93bkYxbHVCaGl6WW9naEl0UFRMSmFuQlZtK0dZQUwwRzdOV25ETkp6VUdmZmV6MGYycUNJSUFQSE9kQ3lsMmZVN3RyVVZlN00rTXZJT25PUVhjTlRBMENqTmpqVCtpRU55WnhiRkZDVitVMi8yeDdGSXQ3RDFialJRQno0NTBvV2FxZ0IvV0IvRDhiQTlPNW9iNjNpWERnbGR2Y3FGR2lvaUpIK1hobCsyRmc4eTR2ZzdZTGNINVJJZ0NVRGROeEpIVDBWTk1uYlRRS0l4ZkJnT015Wm0wVGd3UlVVanQvdDhjZ29ZWENwNUtxcVpOUC83RGtKYUdkcXFDM0hpUlBiaWxXbFdCUmpVbFBEN2NpU2RIdVBETWRTNjhjSU1MNzQ1TFJicEx2OUZuNW1tWU9qZStIVW5sN1lscjlBQUQ2TnVqYTZVS0VWOGZjNmtkZGRORVdDWGd0YitsUkJUd0E0QjJEU1dNdnFqd0xxYjY2YkZ2YlhYRFFzeXhTbjRVQXhXUElZYUlra0pOZTlhejBMUUZBQUFCdFNWSUs3TVdYSE9wd2QwcWQ5bjVvWkVFVVFSRzlyQmg1SVYyak9odXc3QnVObHg1cmkxWUFSY0Fudm8rSDZmempSOTl1T1lDRy9xSExjWjllWjRIMjQ0b0VXMGVtWmFQN1FXdk9hd0MvbnRiU25CS1RCU0JKMGE0SUVhNWk5V3JMaFIrc1VDZHRORFhEbVF5eEpnZHA1T0lLQ2tJZlpmS1dVdUdqVkw5V0FHZ0F3VFVWcUg5bExsZytNZWlMRHlWckl0OWwyL1R5L0tmZlRQM3kzcnAvWnBob3h2ejEvdXhlS08rOW1UR0E5WFFNbXlOVEVtVTVOZ0JvUERSQTAxcmkvakhrTkFCajh1MkJQRDVMNFdMN3JsOUd1Nzh5STJ2SnFhaWRqVVJhVTRCYjQ5SndlZzM4M0JaSnlzNmhJV3p2L1lyNk54RWY1NVJXd0lRZlkzTk9UVkRQNmc5SjVTb2JjZzhHR0tJS0duVTZEdmpkTmFTWVplb1Bud0ZRUmdFUUFJd1JyVm90MlV1R0w0SzBCWm9tckJIa01SanFxekVWNnEyblBSWmtwanJaT2RydU9QRFBQaGw0SFMraHV4OERka2VEYjZBaG1zdXNPR3BhL1d6a1RMek5FeVpZZncwa3MwQ3ZIaGpDcHcyUFZ5ZHlGWHh6MjhLTDBRKzQraHBGWGQ5NU1iSEUxTGhzQXBva0M3aXYyTlNNSFd1QjM1WnY5NktiUUY4czlxUDEvNldBZ0FSNGVaczdjTzJrdTlKOEpadnFuZ01NVVNVVkdyMG5YRmFXOUxucWxPK0dvOUF3TjhCdUFBSUFIb0NRazlCQUtDcUVNWFlVdzVtRTIzQmE5MDBFUTlkR1JydGVHSjY1RFRTM0hVQjFFMnIrTzFKZjcvYWlmYU45SkNoYXNBL3Zzb3Zkbkh0cG9NS0hwMldqNWRINnlHbFRRTUp0L1N5NDltWitYam9LaWVlK3Q0RFc5amRyR09NRUNPS1FKc0dvWkdZclljNUVtTjJEREZFbEhTRXZrdGxBRStkK0hISWU2SW1QUTdnZWdBbEsrRnFjaytNY0tLYVV3OXEwMWI3QzUxRDlMK2ZvcDlzWFo0R24ydkQ5UmVHRnVLK3RkQ0xWVHZqQzFJTC9ncWdUUU12L3ErZnZzdktJZ21Zdno2QWpRY1ZITTVTSVlsQVFBR3NraDdnNnFhSndXSjRaN1NvSzhGdTFYOG1xb1pDYTNESWZCaGlpQ2hwMVJrNDZ6Q0FDZHEwNis0NVZVUHRDMVc3QklMV0NCb2FhWURSaDBYMkxxOExqK3hodzZWdDlVV3plMCtvZUhHMjhkTkliUnRLZU9yYTBNalE4bTBCdkJObmtMcTR0UVVyZDhwNDQwY3ZXdGFYa0ptcjRaa1orVkRVMEdpS29nTGJqeWpCcWFUem0xa3dmNzAvNGpwZG00WnVlVHVQS2tsejVFSlZ4aEJEUkVsUEdQbU5IOENDZ244cWhRNlRQeWlYTzJpcitoSW1YNjJIQlZrQi92NlZHOTVBMFI4MTdaNXFjTmtTTjcwV3JUTHY4RzQyT0FwR1FRNW5xWGo0cTN4b0d0Q29wb2hEcDJLdlRXbFpUOEk3WTFPeCs3aUMxeGQ0TWVsemQ4d2lmYi90a29NaHBuOUhhNkVRMHovc2xPdmZkMWVDU245VVpnd3hSRVJKSXRVaDROV2JVb0poNGVWNUhtdzZXUHlVU2JNNlluQ2hiWGw1YnBZSGg3TlVUQnpvd1AyZnVaR2RyMkhvK1RZOE9jS0ZkNWQ0OGRiQzZLTXl0L1RTQjh5YTE1VXdaYVFMbHoyWEE3OGNQWlN0M2lYanR0NTYrMTV0TExCWkVBdzhxUTRCUFZxRWJua01NY21CZFdLSWlKS0FKQUl2ajA1QjB6cjZyL1hGbXdMNGRFWDBEVmpwTGlGWS9LNGlmYnpjaDBFdjVHRFRRUVg5TzFveFphUUxGZ200YzRBRER3NTJGbXBmTTFYQWxWMURSd3A4dWRLSEhFL3NVYVcxZTJRRUNqSmJpbDNBaFMxREl5KzkyMXBoS1ZqdkcxQVE4eGdETWhlT3hCQVJtWndvQXM5ZDc4TEZyZlZmNllleVZFeWQ2MEdueGhJYTE1TFFwSmFJak5vaW10UVdrVkZiUXJwTHdJT2Z1N0hncjhLMVZNNnU2Ukt2MzUrdUh0ZG96cWs4UFlRczNSekFvbzBCRENnb2VIZGJienZzVnVEWm1hSDFPK1A3T1lLN2pqeCtEUi8vWFBTdWVJOWZ3NHB0QWZSdHIxL3oyaDQyL0x4Vi94NUhkQStGb2RVN0EzRDd1QjRtR1RERUVCR1ozSXMzcE9EeXpxRlJod2JWUmN5Zm5GYkVPNENqcCtPL2lhZllCVHczU3E4M2N5cFB3eFBUWTlkMWlaZWlBcE8rY09QVm0xS0NvZVBHaSt3UUJXREtUQS9PcVNsRzdHVDZhcVUvcm5PT1p2M2hEMTZ2VHpzcm10WVc0YklMNkI0MmxUUjNYZlJDZUdRK0RERkVSQ2JudEVZK2oxYUsvNHc4cjRiOW1TcjJub3gvZTNHYVUwQy9nbUNReUNxM3NnSTg4SmticjkrU2dsNEZwMW1QNm1tSEtPclRYV2VtZjdMY0d0NWRFdDlPcG1WYkFzanhhRWh6Q2hBRjRHK1hPcERtQ0kwUXVYMGFGbTVnaUVrV0RERkVSQ2EzYXFlTTN1MUNTVWJWZ0VPblZPdzZybUR2Q1JWN1R1ai8zbnRDUVdaZXlhZFJ3cWVKY2hPOFd6dWdBUGQ5bW85M3g2YmcvR2I2TFdsa0QxdEVtMWZtZVpCYnhGcVljSDRabUxuV2o1c3YwVWR4aHA1dmhUV3NzT0dNTmY1aWQydVJlVERFRUJHWjNMSXRBZFN1Sm1MSFVRVTdqeW5ZYzF5Qkw0SHJWdXRVQzRXQVUrN0VsK3IzQlRUYzlaRWJIL3hmYXJDYTd4bnI5OG1Zc2RZZjQ1M1JmYmpNaCtzdnRNTm1BZXlXVU45VkZmaGt1YUduVFZDQ2NYY1NFWkhKN2M5VThlcDhEK2I4NmNmV3c0a05NRURrV1VSRjFYUXBpenl2aHZIdjV4WGFmWFRnbEFxdGhBTW54M05VZlBkNzRiQXkvWGMvRG1YeHZLUmt3aEJEUkVSRjZ0SWtOR2hmbnFYNnIrcHFRNXBUS1BSYStJblg4ZnBoZmVGMUw3RzJuSk41TWNRUUVWRk10VklGWEJxMjNtWlFaeHNhcENmKzFuRlJhMHZFZ1pYaFJsOXN4NlFZWDR1bW1sUEFFeU5jaFY1LytHcG5rWXVleVh6NG41T0lxSXF3U2tEN1JoS3U2MkhERXlOY0VPS29kM2ZqUlhaWXc1YXBYTnphZ2xrUFZzT3RsOW9URmdqYU5aVHc4bzBwd2VzZHkxWng1NGZ1aUZvdXQxNXF4OTBESGNWZXl5SUJyOTRVS3ZvWDdxTFdGa3lLVWxTUHpJc0xlNG1Ja2xBMXA0QTI5U1cwYVNpaGJRTUpiUnRKYUZsUGlnZ2t6OHpJaDF6RTdGQ1hEQXZHOWdrRmgrTTVLdXFtNlVjVVRMclNpU3U3MnZEazlIeHNqT05vZzFnNm5DUGhmK05TZ3lkdWV3TWFKbjdreHBiREN1NzcxSTMvM3BZYTNHbzl2cjhEYnArR0Q1WkZueGF5U3NEVTBTbTRzR1hvMW5ib2xJcGExWVRnVVF4LzYyVkhubGZEVzRzcS9oUnZTanlHR0NJaUV4TkZvSGtkQ2EzcVMyaFZYMFNyK2hMYU5KRFFzRWJ4d3lRdW00QWNqNGJiM3NtREpFWU95elNySStIVjBhNWdnRmkvVDhadDcrWmhmRDhIeHZWMVFCTDFFWlF2SmxiRGw3LzYwUC9abkJKWHdlMlNZY0U3WTFLUVdsREhSZFdBaDcvS3g1YUNrNmxYN3BEeHlMUjh2REFxTkdyMHdHQW4zRDdnNjFXUlFjWXFBYS9lbklJK1lWTmZXVzRONDk3TFEvdEdFbDRlblJKOC9jN0xITEJJd09zTEdHVE1qaUdHaU1qRW5GWUJYOStUR3JHVk9CYWZyR0hIVVJWYkRpbllja2lHcjZCZXl0a2pLVmVmWjhPalE1M0JjSkdkcitIaHIvUGhsNEUzZnZSaTBjWUFwb3gwb1hVRENhS2dyMW01cktNVlQzem5DWmI1TDg3d0MyeDRiSmdyZUt5QXFnSC9uSmFQUlJzajN6OXZuUi8xcXd0NElHd2FxSDhISzc1WjdZTmFrSm5TbkFKZXZUa2w0b0JIWDhHSXpvRk1GUWN5VmJTdTc4WDQvcUZScGYvcjUwQ0RkQkZQVE05UCtHNHVxamdWZndJWUVSR2h3K1NzaEZWY2UrM21GUFR2R0ZtMjF5OERXdzdMMkxCZndlWkRDclljVnJEN3VBSWx4ZzVqUVFCNnRiRmlmRDg3dW1TRXdrQjJ2b1k3UDNSai9mN0lPNzFGMHM4MnVyMnZJemhhQXdDei8vRGorZGtlWk9kSC8vYXNFdkQzcTUwWTFUTjBwSUNxQVk5OWs0K1pSZFNEZVhTWUV6ZjB0R1BhYWorbXpNZ1BmaDhadFVXOGVWc3FtdFlPalR4NS9IcmRtZDkyeVZHdkVXN3pJUVgzZitwTytOYnJUUy9XNFAyMUF2Q0hURVJrZ0VTR21FR2RyYmozY2lmKzJpOWp3d0VGNi9mSjJIWkVDWjdvWEpUV0RTUU02R2pGa1BOc09LZG01QlRVanFNS0h2Z3N2OGlqQnRvMmxEQmxwQXR0R29TU1RHYWVocWUvTHp5cTBpWERncWRHT05HaVhxaXRUOWJ3NkxUOHFGdWl3NGtDMExlREZZdkRydG1ublg0U2RuVlg1TEVDRXo1dzQ4KzloWWRYQkFGNGJMaXJVRVhnZkwrRzEzN3c0c3RmUTZNN1pjVVFVekg0UXlZaU1rQWlRMHhKcExzRVhON0Zobk16SkhSdllVSGR0TUpyWjN3QkRSLzk3TU03UDNuaGoyT3F4U29COTE3dXhDMjk3QkU3bm43NEs0QXBNL0tSNWRadzcrVU9qTzNqUVBqU204dzhEZmQ4WEhpVXB6aDJDekRwcXNLaktvZXpWRXo4MkkzdHhkU3l1ZXN5Qis0WVVIaW4wenVMdlhqang4U3NrMkdJcVJoY0UwTkVWSVhrK3pYY2RMRTk2aFprajEvRGpMVit2TC9VaDZPbjQ1OWVDU2pBMUxrZUxOOGF3TFBYdTFDdnVuN3R5enRiY1NMSGdSZG1lN0R4b0JMeHQrYS85aXVZOUlVYmgwc3hqVE54WU9FQXMyNmZqSHMrY2VOVUhHZER2Ym5RaTMwblZUeDFiV2hOem9sY2xjWHdUSWgxWW9pSXFoQy9ERXlabVIveDJvWURDcDZiNVVIL1ozTXdaWWFuUkFFbTNPcGRNb2EvbW9zRmYrbFRQaWR5VmJ5NVVCL1pXTHd4Z0hkKzhrSlJnYmNXZVhIemYzTkxGV0FBNFBVRkhpemZwbitHcGdFZi9lekRiZS9reFJWZ3pwanpweCtqL3BPTFhjZjBVWnQvZmV2QjZSanJlS2p5NG5BWEVaRUJqSnBPT3VQdWdRNGN6OUh3ODlZQWpwUXl0QlJsNlBrMjVIZzBMTmtjV3NNaUNrREwrbEt4MHozeGNOa0V2SHlUQ3g4dDgySDFydEp2TDdKYkJWelcwWW81ZjVic2tNbmljRHFwWXZDSFRFUmtBS05EREpVdmhwaUt3ZWtrSWlJaU1pV0dHQ0lpSWpJbGhoZ2lJaUl5SllZWUlpSWlNaVdHR0NJaUlqSWxoaGdpSWlJeUpZWVlJaUlpTWlXR0dDSWlJaklsaGhnaUlpSXlKWVlZSWlJaU1pV0dHQ0lpSWpJbGhoZ2lJaUl5SllZWUlpSWlNaVdHR0NJaUlqSWxoaGdpSW1PNGplNEFsWnM4b3p0UVZUREVFQkVaWTVmUkhhQnl3LysyRllRaGhvaklHRE9ON2dDVm0xbEdkNkNxWUlnaElqS0F6Nk5PQmJEZjZINVF3dTJUSWI5a2RDZXFDb1lZSWlJRDdIeWpWbzZxQ21PTjdnY2xsZ1poN0xZWDYrUWEzWStxZ2lHR2lNZ2dXNmFtTDFKVjRUSndSQ1laN05jZ0ROajhZdnBpb3p0U2xRaEdkNENJcUtwcmVYZG1tdDBwVGdJd0JFQUxBS2tHZDRuaWt3ZDlFZThzbjBlZHV2T05XamxHZDR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pJY1A4UHdQRWxlOVJBOHVVQUFBQUFTVVZPUks1Q1lJST0iLAoJIlRoZW1lIiA6ICIiLAoJIlR5cGUiIDogIm1pbmQiLAoJIlZlcnNpb24iIDogIjM3Igp9Cg=="/>
    </extobj>
    <extobj name="C9F754DE-2CAD-44b6-B708-469DEB6407EB-2">
      <extobjdata type="C9F754DE-2CAD-44b6-B708-469DEB6407EB" data="ewoJIkZpbGVJZCIgOiAiMTc2OTA1ODQyMzYyIiwKCSJHcm91cElkIiA6ICIxODM2MzczMzIzIiwKCSJJbWFnZSIgOiAiaVZCT1J3MEtHZ29BQUFBTlNVaEVVZ0FBQjBVQUFBSW5DQVlBQUFEbkZZSFNBQUFBQ1hCSVdYTUFBQXNUQUFBTEV3RUFtcHdZQUFBZ0FFbEVRVlI0bk96ZGQxaFQxLzhIOEU4R0dTU0VoTDAzT0hEUHV2ZmVXK3V1MW0wZFZWdGJyVnF0MjFwcjFXcmQxcjIxMW0zZGRhK0tLQ3A3UXhJZ2hKQkF5TzhQQ0lhUUJGRGFwci92Ky9VOFBBKzVPeWU1Ti9kK3pqbWZRd1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ldpaVB3Yjl2eDN6NElBUGpmeHBGVXEwRjJkbzcvOW5GWVpPdms4VzhmZ3BYaFdwakhmczl0TXJuMlFZSHZ1ZTcvQ2g0UnNmN3Rnd0NBZnd5SGlKai85a0hBZjVEQXhiVkN5d3ZkblBtZTlUNnlzQVMzY0w2ejhNTU9EQUFBQUFBQS9qRUMvM1lkQkg3dE9oTVJvenpMOHowK2FtWnVIcys3YVV1UExqOXRxN1NESXlLeXQ1ZTR0bHl3ak13RkdvVnV6bTd0VjYwbmtjakIzQ1ljNm93YzU5Ris5WVpTTTJ5ZDNFUEdQNDNpdXpWb1ZHbkhhOTFzL1lhY3VSb3kvbWtVMTZsS2xmS3Y1bVRuUCtUTU5hRnZ5N2I2S2U3dGxxM3o3cm45WUlWMkh0Q2hhOGlrRi9GOHZxZFhSZFlyaTZoNi82R2VYWDdhWHM3RjJaN2ROdThSQlhUcVptNEJ1NkN1dlVKbnArZnp2SnUxS004RytYeFBMOTlCeHkvYUJyYnRZbXErZTRmdk56blVHVG11bk1kWFNPam1IRHBIcmpQOFhvZk9rZXM0amlGVks3UWQrSC9oZ3o5N2diUGJCLzBSOFN2djNWam0yWFhqTG9kR2syZSs1K3FDZ09HWDd3bjgybmVxMkZyV1dUNmhjK1E2cDhhZnpTcno4SDFhdCtmWisvcVhtaUVTT1VqcWZqTEIwcnFpcXYyR0JJMisvYnpvUHFCQzNGcC91NnJLbE5lcFBMR2ZYM21XRjlmOGVKUnppL25mVlhRLzVXSWwxMHovUVNjdStmUTljTXA0dW1mWGpiczh1Mi9lL1Q3YjlPaTg3cGVxbjBWS1A2Z0Mya3JLeHdqRG84dFAyOXpiTGZ2aFF6Y1VPa2V1YzJnd2NmcUhiS09DOXhKRVJIeEpuVEdUcUp6M3p4VmlYWjhYZzRSdXpwV3duZmU3UHB2eUw1WVBUK3p2NjFodjNCUXE5Yms3MlFXT3ZmZlMzTDJnTVJ1WDBOb2NoK3FobHBheGRhL2JJR1RDMCtnSzN6Zi9pK1hEOTJ6VXhLbnBuQVhsWGI3cTFNaDBoMXJEeDFSMFAwNE5wMzVlWmZLcnBLTGY0SXF4cnZQclE3Q3BzRUZJUmY0c1hxOGM2NDJiNGpmdzVPWEtiUERFa1ZTcjRUL294S1VQM2FaVHc2bWYrL1RaZTRLSWJONTNHdzUxUm4xYWZXYVNxaUtmdGJqbXg2TkM1OGgxNXVaelJZRkJvWFBrdWpJcVRxMFMzN1YrWS8raFoyL3lQUm8yTFQzWFFSUTQ4dXBEKytBZS9kNW4yMVlUWTdMUzh6MW8xSTBuanZYSGZmWnZIZ01SV1czNS9LOTYzOWFUQUFBQVVFR09qVDZiNDlaNjBZcDhkV1pHeks0MmRYSXpvbUlzTFc4WDBMRzdULytEcDVNdVRCOHZlN0pyQ3hHUlUrUFBaaFZvOC9KbER6YjlVS0RNa0VwcURCNlpFMy83UnNaZiszYnExL1BzdW1HSDh2WDUweG12VHgwenMybCsxYytpRWhSdkw1eEpPRE4rZUlrNStSeXVmWTFCdzNtdW9iVmlEZy9zVFVSNUJuTUZnYjMzbkdJSlBid3lINjVkcGFJc21hbU5xMUpmUEhmdnVQYm5qTEI5MjNPU0hqM1VUM2V1TmVJVEpsZGtyMHArRUdheG9NbzRYa3NQU21WSi9IMzhjUG56UTc4U0ZkNkFHczRyeU10UmhxLzFGSmJucGxTanpwUlJka3FxaFVWWXZuMzM3clgxcVA5UlFaNHF4N1hOc2g5akQvZnRUaVhMMHlSUjlkWTliYjJidGl6UVpHY1dUZUtJYWd3Wm9YaCtaRzlaNnhyaTJ3Y0UyZ2pkUFZXcWhQU0tyRmNXSm90akk2NDVkTFFpOXRxbHJMREQrOHBZWEZlZ1VXWjc5OXQzS3VYcXdqbnA5OWV2TVY1QThlYjNrNHJvcTVmRXdaMTdKY2ZkdWxIVy9oM2FmYnVLNjFTOVprSDYyNWNsZ2pQTTNEd0J6OGZib2M3SWNaRjdPN2NvRmJoaDV1YVJRaUV0ZWxXaXhUdVhKUlFWSHEyT1FZVkJqRUlzRHFmRTYwSzUrbjhjNjQyYjR0Wit4ZnF5anRtVXNKV1N5Zy9zL2c4S0duWGpDZGVsUnUyeWxrdTY4dlZNMllPTmE5OU5jUkNSMElaWHhubGN6TkoxeC9pekRKMGNrVlNlYlpxVGRHN2FwN0pudTdkK3lEYktTK2pYdGdQcDZMMnVxWTcxeG8zbXVZVFdVcVkrZVZhUjlmNUw1Vk9TczlDajNSZkxKZlUvbVpUeC9NQ2VoTjhualRTY2ErdmNvTEZIaHpXYm1HUmpJMzI4dWRSMWdlTlFQZFN6ODdvdFduV0czS1BEaWg5ZjcrL2VqTEtUMDhxNzkrUjdQMzR2cmpsc3RIM3RFZU55cjMzN1ZWbkxGK1NyY2wyYXpKaXJUTGh6S3lmeTR1LzY2ZVg1RGMyVnZYNzFkbXNqdzkvQ1NybG1WaW83T3lkYm4rYXRrMDJVUmZiYjg2ZTlldTA4bkp2MDhJSDA0WllmSzdKWjJaL2ZMeFVHZHU1aDU5V2trU0xpOUlseXJtWjk1Vk9hTGo5WEtuVnVNT1h6elBEOXUzTVNuejM2aC9aclVnWHZKWWpuM2JTaFI4ZFZQekc1SXBIMDd0cmxST1g3TGhNUnlSNyt2QzdwOGx6RFNseXIrTHhzbld2WHRYSHdDMlRidXJtekpUNytYTWRxb2JadXRlcXBaYTlmSloyWk9DeHczT01vUyt0YnVvOTQzK3R6RWFzb0h5SWlXNS9tN2QzYUxWc25DT3pjSS9ic3hPSDYzMnhKblY3RHVXSy9BSjNzWlJoWmptdHFpVWpuMW5UVzEwTC9UdDFTTHM2ZUtudSsxMlJsdk02R3c3TVIrZmpxdURac1VsazhMS3NwSDU1enpicXV6ZWN1ekpOR2hHZStPbkdvck9WWmZJa2pnODB2MWJESTNMbFU5QjFqU3VxTW1wQ2I4dXd4S2ZOeWljVGlra3RscUloSWJUREJXc3JIZU50RVJPVGVjZTBQRG5WR2pTL1BCZ3pQTVpmbVg4NXpidnBGdVN1Z2lZZ2k5N1pyb2twNGRNZlVQTDVQNCthdWJaZDhyNGo0N1RqbDVPZVVMbGNpb293Y0l0S1lXTjJHSi9iek5MVmRya3RJVlZ2ZlZ1MkVEdFdDOHpseEhGUEw1R1pFeHhKUmdhVmp0L1ZyMDFIZzNhUUZsZVBaMVJ4WjVMR2pMaTBYclBEc3VIWkwxUDV1TGQ5M094VVZOUHIyYzY1ek5ZdU5JRXpKVXlURVJXeXE0YU4vYlJmUXNidU4wSzNpRFFHS0dOK3JpbXNQRzgxM3JWTmZsUlgzMm5oWlVkVTIzWGl1dGV0cGxHbkpGZDNQdnh4anNwYnozU0t1UzQzYWJEdVBjalVVcUt4WVV4SEVIS3dZS2tVQkFBRCtBWFpCblh1NnRWcXdUSHAvdy9lMlhoODE5K3EzLy9jM2h6cTBJb1hDYklXVkl2TENiL0tudTM1eDcvRDlKcTFTSnMxOGZmb28zN1ZPUXhaUExKRTkyUFNEUnZZaUxPT3ZQZHRjV3kxY2tmSFh1V05Fc2l3aXNyR3ZQbkJZVHVLaisrYTJLNjQ1YkRDTEo1YklIdS80bVlpSWJKM2NPWHdIZS8zODFCdEw1N3UzVy82alhVajM3bXBwUkxoK3VxMWIvY1kyamlIVkVrNS9Pa3pMRk5ycUt3ODEwb2lYUk1UaU9JWUVFeEZwMVpreVpkeXRxMXpIb0dyNW1teGwwVExSa3ZyanA3SjRZa25vSEhtMnlmZjcrdmVUc2NlSDlpN3plSWtvNWVvM2M3TGVuajl0dHNCTkNCNXpOOXg0V3RUUmZsM3pNK0tqWEpyTW1zZDFxOVBBM0hMR1RBVFlETmw0OXRpNlJ4alVwVmZjNlRFZjV5a1Q0LzM3bjdqbzJYM2I3b1RmeG93azB3KzN4Y1RWK2c5V1N5UEM5UlhLNGhxREI3RzU5dUtzTjZlT1dVNFZsSlpQQmpmUGJEczNqd0tOSW9zRXppWWVzaTFRcG1WeTdZTThkR3lteVpiQk9ZbjM3Mm95WTZJRWJ2VWE1U1kvTlJ0VUxmcGVhSk11enB5WXIweEljRzN6N2VvYzZjdHcvLzZIenBoY3diOWRKOGNHVXo0M25oeTJVbUpEUlBsRVJKSWFBNGVKcS9jZFRFUVVPUDVKcE9GeXF1UW5EL05WMG5SaU1Ka0J3eTdjTXQ2T09pMDg3TTJPcGpXSWlQeUduTGtnOEc3YXluaVowSW14SmM3SDRGRTNucG80bnBJUEZqcXQ5dlgyd3UzcXNYaENjY0RReTM4bVgvNWltaUw2NmdYRGVhSXF2UWU1TnArNzBIaTc4SDdpVHd6dlhjRGltQXg4RVJHeGVHSkp3TkR6dHhrRm1uZm5uY0RaTGJEL2tkL0pobS83OW1DNzVwYXV3NGJrejNadnk0NjVla24vV3VqYnVyMmsxb2hTUFM1TVBYeHlIRU9xQm8rNUcyNDRMM1NPWFBkNlcrTnFSZWZLdjBMSFlEQjFWS0F0ejdJbEc0em9HSTZOSnM5U1JsMCt5K0U3MkpQQmI0Z3BtbHg1QmhVRmV2NUw1Vk9FSVE0ZE5OeTExY0psTEZ0SDU1U2J5eGVsMzE1WnFnZG16dHNyWitWUHRtOXliYmQ0VFU3cS9mdUdnVkNPWTBoVi84SEhMK1hFWHJzVWMyejY4TUNSaDY4RkRUcDVMZjdJd0c2NW1URWxLajdLQ3NZNE5aNHgxNm54akxtbTVobVdWMWI0OFFNWmZoMDZlM2Zkc09QVnpoWTE5WlVKcjdjMXJsYldHMmJtcXcwRDNKVjd6YXdra3FEK0F3cnlOV3BwK0k1U3ZSa3lYNTA4SW55K2Y3Y3VUNlUwdDM1WjVlelRlL2R4Yy9PTXY1ZldWRDZXR25ZcElrNGVrMVFiTkl6blVyZEJ2am8zeDl4eWxYWE9jZTJEQWl2cFhvSnk0MjVmbHovYXZzbTF4ZHh2VmJGWEwrVWtQWDd3ZGt0ZGYxMEJpeTBJNmRoZCtmcmlhUVlqdi9CYXBpdGdDbXNNR3ViY2NPcm5xclR3NTVuUER1d3kzS2ExZkY3aStwOU1zcS9hZDVCYStpcWM3MTYvVWZLTnhWOUpIL3kwSmw4Vys1WlJ0SmVFTXhORzVpUS92bWU0bmlpd1V3L1gxdCt1Tkp4V1dkZG5JdXNwSHlJaTJiTTkyOVNLeEZqdkhsc1BWaGwyNmY2cm4ydFdJNko4bDQrbWY4RmcydGdFZkJwbU1mZ2ZlMkpFSDBYRTZSTnhKMFlQY1crM2JJMTcxNSsyMmJpRTFreTU4dFdNOXowbWF5b2YrWk50bThSVmV2UjE3N3h1aXpybDZkMnlLa01zaVQ4K29yOUs5aXFNaUlndDl2TDM3M2YwZHlJaSsycDlCM0FrQVVFY1NVQlE2SndvdWZGNnFUZVh6RSs3dldhSi9yVzFsRS9vSExuSnF1MjNXK3I1U1I5dUt1NHhMNjdlLzJQbkpyUG5SeDdvM0VLcmxKZDVQL2gyUzkzU21TS01jRHdhTlBQdS9zdXZadWRMcXRYdzdYM2dGSU5wWXlPcTJtZGdhTlUrQTAwdGwzenBpNm5TUjF0K01yRitsY0JQYi85bDZSaDhQejUxMWR5OHNKWCtFcUtNREV2cjI5ZzZPdWRuSjM5UUl6Ykt5cEtsM1ZpK2dDM3hEYURDTEZUcXNsWXh4ZkQ2eGhaNStSQVJjVVIrdnRyYzdPTDNvRkZuU2ZVTnplS1BEZWxSd09ZV1o3MWkyanE1QkE0NWN5M3h3cXpKeXJnYlYwenR3NjN0OG5VMnRvNGxldWs3TlpueHBhMm4rUjZWWlNsWktlcGtKNjQrWUtqOHIvMDdUVFdJazlRY05FeVRFUjJwU253WlpxTGhnWUlLRzNpVThtL0htS3psZkMvZTd4eTVMdTMyaWtXcE41Y3ZMTS95THMyL1hPamM5SXNGeHNkU1diRW14QnlzR3lwRkFRQUEvbWIyd1QzNmVmYmN1ay8yZFBjdnlYL00rNXhzbmR5RGgxKzZGZFQvL05XRUF3TTZxMVFKOGViV1RUdy9mVExYc1VvMSsxcERSMlcrUG4xVUxYMzlVbHh6MkNmNitRblh2MXRVcmZyZzRjNU5SMytXZG52TkVsdVBXalVaVERZN04vWFpFM1BiZEtnemFrSnUyb3UvVklsM2JoRVJlYlZkdXNxKytvQ2h4c3Y1OU41anNxZXBULytESlc0UXcxWktHQ1J3ZGphK0VSUjROMitqL3ovbGoyOW1NWmsyN05lN210U2kvQUtUTFU1Wk9UbUs4aHd2RVpFMkp5VkpJNDE0UytSc2FUd3hBMmttSzJMek0rS2pOTktJbHp5WE92VVZrWmZPRnIrZjkyVm41K2pYNWRkREFyOFdiWkxPVFIrWEZYNzhBQkZSekxIaHZYMzc3am5CR1hMbVl0UnZnL3NhOUZnc2dTL3g4TEVMNk5BMTZkbzNzL1hUSE90UG5FRkU1RHZvNUdWTHUxWkVYamdUZTJSUWQvMXJ0c2pEazhteEUxVzBWMWJDMmNtalhacDlzZEJHNU9OcmFUbUgraE9tT2RTZk1NM2NmTU55VEx1OVprbDJ6STNMcW9SN2Z4b0c1RzNkNmpaeWFiVmdhZnk1YWVQeU0yTWlUVytwc0VKVTROT21uWHVuSDdjbVhmbDZwaXo4eUQ2UGx0OHNUYnoxMVd6S0t1eXg3RkJqNkNkdUhWZHZlTHVscnI5OXJaSGpzNk92WFZiR3ZxdkFNaFM5djF0cnc5Y0dGVEpNb3NKZWM4WVZNdnBsVEcydlZBRFp6czZKaUNnL095WFJlSjVXbFo1aTVuM0NlOGpOaUk2MnVJRFExWVdJcUVDcnpTY3FUS0VYMFBmQUthYXRrM1BxMWZtemk0TUdJcEVEeDhiTlJiOGFXK3hWSFBUU2Y0YXFsS2NQOU9jMEVSR0xKeEZMaU15a29Tc1owR0RiMk5xWm02NHBIZnl3R0tpcUtJNXIxWnJ1clpkOUgzTjI1Q0Q5K2FMSFlEQ1pERjFldnZFNm9tcDlCdHY1dG15VGNPNjdXVVRwQ2lMVEQvczJJaC9mNEtDdXBScXpHSk0vMjcwdDhkeTBzZSttV0UvNVdNQVNWZTAzMExuSnpMazg1K28xczZNdW5VdTY4dFZNamZTMTJZWXppUmVXenhFR3RPL3EzbUh0cHNpZHJlb1JrVTdnMzY2RGQvZk4rOVN5dDY5ampnMGRSa1RLdDhkNmRQVHZlZVMwMzRqTDk1SXV6Wm1TR1g2c1JIcDBmWU1kSWlMbkpsOHNVS2M5ZlpqMTV0eHZsZzdXMU9lVGNQYnJhU0dUV3JkM0RPazFVQjlZZlo4S3I4cStabFlHeDdxZlRzcDh0bThIS1JTWjVpbzR4VFdHakhEdi9HT0puaHB2dDlUMTExODM5T1hNdEhWMkxzaEpLMWV2WFZQdnlZcktoMTJlYmJwMy9HR3pwZmxoS3lVTVcvZTZEZnlIWHpIYndNNjk3ZEsxN20yWHJqV2VudkhYL2wwSlp5ZU5JaUx5SFhMMGNtWGVTeVJlV2pyWExxUmJiNDh1RzNhODJkNjBWbTVHZERUZnMxRVRwd1pUUG5lc04yNnE5TjY2NVZxbFZPYmM4dXR2aWNGaUo1MlpNdHBVMWhScitid1N6MDBibjNodTJxZEV4QTZkSTgvTERqdDVXSjMxOWcwUmtUNU5kcjR5SWJiVWZZUjdZU00rUTVWNWZiYVc4dEZUUmwyK0dMV3pYV091ZC8yR1JKVGoxR2pxYkNaUExJbmUwYnh1dmpyWDVQMjluanJycmY0ZVdKdDBlZTUwVFVaVVpLN3N6VXQ5VHlsVDY1anFvUnU5bzNsZFpWcllFeUtyS3g5ZDRybFo0d1BIM0hqdTBtSFY1dGpEL1R1WGxmR0dhZXZzYXJpTS9oanpzdU5qVFB3KzJMZzAvM3FKS3ZYWms4aEQvYm9TZzFGOHJYVU02VHZBcmNPeWRka3hOMG84bjFoTCtlZ3JMNFZWZXZaM2JiVm9sZjUxVVMvSjR2ZkI1anM2NVdjbko2cGk3OTRzejNiTHZPOGtJcGJJTDhqY1BGdm4yblc5QngwK3AwcDU4akRtOUtjamljRW8wV09UeDdibGV3ODhkb0hKdFJNcEl5K2EvSTVxNU9IUHpUMnY4bjBhTnc4WWZPN0dtNThiQk91dkorL0RSdXdYa0p2MDVHSFpTNWF2WjUyVG1aVHIra2JSWEZGZ2tNNkd4V1lKM2R5SjNsV0VhcVFSTDAxOU43eDZiRHRnK0ZyNjRLYzF5VmZtenlJaU1tNXNKaFM2ZVJBUlpTZmV1WlZuNWg2SXliTGg1T1ZJUzl3SFJPM3QwdHo0ZlNaZCtXcUc3TUdtVW1ub1ErZklkU25YRnN4T3YvdmphbFB6OVA4NzFCMDl3YUh1Nk9LaEZzSldTaGg4dnFlWDBLOXRKMkt3V0tZYUhwanJjV3dOTVNack9kOHJXMlhGbWhCenNHNm9GQVVBZ1A4azNlOWR1REltdHpzeG1GMklkTjQ2YzJOZ2ZpQVdRemRkMHZHRTJRckdza2pxanA3bzBYN1ZldW5qSFp1U0w4MHVEUHJrcENmRkhlelR4bnZBa1V2ZW4xeDVrUGpidUNIWk1kZitNTE9KdktnemczdFNacWFDaUVpVjh2U1JjN001MzVEQXhaV1VxU21VazU0WWQyeEExK3pvbTM4U0VmSGRQbXFxMDJvMHFzVDdKbHZkMjNyVXFzZDNyOThvOGNLc3lmcHA4YitOR3hiLzI3aGh4c3NLZlZ1MThSMTA0a3JVMFg1ZGM5NWVPV3Z4alNyVGtzTldTaGhjVVVCdzBJU0hFV0VySlZ6Uzk0Z1V1TGhXR1h2dnBmVHUrbFdhbEplbVdyV3l5ZGJKaFZUcGllVTVYajNIeGpNK2QydjF6VEtMeDFYRVVrVW56OTdYbitzVVhEWHBqeS9OQnVYS1EramJxbzFIbDQyN1diWU9qZ25IUi9VM0RNUXBveStkanpyU3U0TnZyLzBucWd5Lzl5engwdXdwaW9qZlN2VkNFZFg4ZENJeG1NeWNWNFVwKzBUVitnem11ZGFxRzMveWs0R3F0TC9DZ3NmZUQwczRNMm1VT3ZKNnFRcFNGVHVyUkl0b2pzRFZReGwzKzFyMC90SzlieTNMeURGTWxXT0FUMlFpb1pqK3UyaVNzNURzY25ta1VLU3JFdTc5U1dSd00yL3I1T0hYYXNIU2ZFVmlRazdreFV0VTlIMXhiUFRaSEdYRTZZT0dyZDM1YmcwYStmVGJleXI1MnFJdml4NUVPUng3MzRDQVhrZC9qOXpUb1RuSE1TU0k3OWV5ZGVMRjJaTnlNNktqaFdxNTFIZkFnZCtpRHZkcWJ5ckl3WEdwVWN0VWk4elFPZklTZ1FscmUyQ1RYK2hkUjZ0amZQQjRjTmJzUTYrNTVqQVl1Z0w3YW4wSGVYUmV2eTFQSHZrbTZsQ2ZMaHJabXhmNitZN1Z4b3d6dko3b2UwZ1F2VjlEQ1ZOQkRWUFQvVWY4Y2M5NG1jcHVPYzNNVldYejNPbzI4T240eSs3WUk0TjZrRUV3a0ZnMk5ybzhiY21HS3ZiMkVyZTJ5My9JejRxUEpVb3ZQdWZmSFplVFhaVXBmNzZWUGQzOVM5cU54VisvenpGWlUva1k0L005dllRTlIwK1FoQTRlWVdQbjZaMFRmK2RtOU9GK25aUlJWeTZVdlhaYWR2eUprUU55c3VMamlZanYybnJoTjA0TnA4N09qcjU4THVid3dBRkVWTmc3VDZHUVJ1M3QxTTZqL2VyVlhqMjI3bmVvTmVMVHRMdXJsMlJIMzd4SzlLN0JqcWg2LzZIaTZuMEhwMXg3K3BDcDFaaE5NNWFiRVcwbThDWFBqTm5iczVVNjg4M2JpcGFESVd1N1pncjltcmZtT2xXckliMzN3d29peWpmdS9Xb2o4UFQwRzN6c1V0SzVhWjltSjl3cDhSdWd5WWhPSUNyTUxsQWdqWHFoeWM5UlZSOTE0Mm42bzUvWHBmNnhZRTVaKzA2OXMrWTdqU2FwUkF0L0t5cWZmRXZuaDlDdmVXdmZnYWYvcUVnUDdQalRZd2FyVXA4WHZ6Y1cyODQrWU9TbE84blhGMzZwZUgzMnBPR3lQajEzSGpGOEhmRnpiVDhUbTN5UGV3azlXVmJpdVduajgvS3lzNGhJeHhQNytlbVVxVWt4UjNxMEUxVWJPdEsxOWJlcm1SdzdrU0xxOHZtVTgxOU1ZVEMxK2ZyS1JjT0tEQ3Y2dkN5bXI2eUl5cncrVzFINUVCWEdMUFBWV1pHdjFXR1JyM24yUGdIT3piNWNJTDIvZnJVeUxTSGE4cW9sR3RBSWlFaXBUNmR0RjlDeE94RlIxTzQyamZMekNodGw4dHhxMS9QdXRtVnY5SUcrN2ZPVUNRbEVSRnhKWUxCUDMzMGx4aTIyc3ZJaGRlYWJ0M0dueGd6T1QzajZzRHo3ZFdrNmE1NUwwMW56OUs4dFhUT2NtczJlbTUrZG5NaHhES25tVXZmVENhbTNsaTBnSXVKNU4ydmgwbWJoQ3VtOW45Ym83Ky8xcktWODlPYzhMeWM5M2ZBMUdXUTNJaUxpdWRacG9KYTlpVEN1VE5aSUkyTEkxTFhxQXdoOFdyZjM3clByaURyOXhmT1lnK1A2RUtXWHFraHg2cjdsVnh1UnAzZlUvaDV0TGZYOEZmaTBidTgzK1BoRmMvT0RKandvbGFLVmlPajFMMDFyYXVUaHp5MGRKMC9zNThmaWl1eHQ3TDE4TEMxWHZFMExHU2lDeDl3Tmx6L2N0aUg5U2VrZXIwVHZHa1g3ajd4NGg4V1hPQnF1UjFUNC9UVDhqbkpGZ1VGQkV4Njh0cFNhMkpnd3VFZWZBbzB5T3k4MXpPd1FQbXlobTRjcThYNjV0dmMrMHUrdVhhYUlPRjBjRzdBTDZkRlhuL1ZEMUdUU3pIeVZYQmExcjFjYjBtYzhJQ0tPME4zZGQ5Q0pLd3hkZnFrc1U5WVNZN0tXOC8zdlVCbXhwdi9QNWZQL0FTcEZBUURnUDBkMnJtODNHVVAzRXhINTZXTzdmMWVFTkY5TEZVczlXc3hCNU5sajVSWnh0YjREazI4cytWcjY1L2NsYnFoeU02SmlYaDlvL1pGZmwxOFArUTQ2ZmxuK2FQdW14SHZmempmb3hjTWdJaFlSVWRITmFqNFJrU0xseGswaW5VN2szYUp0MXN1ais0bUk5RUZVSWlLQlg5dU9PWW4zYnBHWk1SckVOVCtaVUtCUlpzdWZuTnhqT04xU0MwL0R5Z0ZqaHEweWlZaDBObXhXMGIvRlBZKzgyaTViUzNtcW5MUTdhOVlSRVlzckN2VG51QVJYNTd2V3JjL3pxTjlZNFBsUk02MUttaDZ4dVhhdzRYcVdqcGVJU0hwM3o0YWNaeVhHYktDQXFjL2pZdmIxYksyVlJwWTdBR3hicFh1Zmdyd2NwVExxeXJYeXJsT0NuWjJUUjlQRlN5VzFSNHpObGIySmlON2JyNnVweWw5VjdOMmIwWHZhTnZEbzhjc0JuOTU3am1WSFhmdzk5ZmJxSmNYQkJEczdKNGQ2WXljVEVURTBXZzJSazUxN3EyOVhaTWRjdlpUNTZ2aGhmUThxclVvcXRkVHlVNDhsZFBkUUpUOTVXQm05cWtSVit3MXhiNy9zaDZoOXZkdHFaQy9lUFZBS25OMnFqcjMvTXZQRjBmMUpGMmQrUmtianpuaDBudmVEMEs5MSs2aGpIL2ZLU3cxNzkwQmdaK2NVTk9EVWVTS2l5S09EKzlDN2xNSmNoOW9qUHhXSERocjJka2V6SmtTa0pDSlNKVDk0SEhWa1FHZGRabklTVnhRWVJFU1U4c2ZDTDIwOTZ6YmdpZ0w5aElHZGU0cXJEeHllZm4zbHQxeFJZSkFpL013SkJzdUdwODFXeUxtaXdDQUdzeURQTUxEQUZycDdLZDZjUHgxN2JIRGZvdmMzd0szMU44c2lmcTVkM0xJN2RJNDg3L1hXWmpVMHNoZXZpSWc0RGtFaHdXUHVtQnlieXppUXd1SUp4WVg3Y2ZVb05ZL3Y1RnFlTWpjbFgwdGlKcE5LcGVENS8rVDlyN25tRlBacWtOVDlkQ3JQdVZvTjZmMk5hNVAvbURlWGpOSllTKyt1WFM2OXUzYjUrMVFhbUdPcTFhK2w5TEIvVjh2cDNNeVlxT1FMTXlkNDlkaDJ3S0hCcE9tR1k2c3ltVFkyV3AybXhIbnIyZUw3alN5T25WM00yVStIa2RFMW1ZaklwZG1uc3hoTU5qdnR4dnBWK21uaW1oK1A4dXl5WVVkRktpeXRwWHlNYVcxdDdaenFUNXl1ZVAzN1NlbXpyWnZLMjN0RUx5ZjV5WDBpSXIrQkp5OEwvRnEyellvNGZVd1UwcU52NkJ5NXlWU3VNZnQ2dG5acDg4MEtod1pUWjJWSDM3d2VmYUJQQjQwMElsYm8yNnFOVjVlZnRoRVJ1YlphdE1xMTFhSlZwdFluS2t3SEdIMm9meGVOTkNMT2VKNitRclE4NDJVYjBrZ2pYbEhSVFZabFh6TS9sSE9UdVl1TWpyWEV1YXF2UUZabkpjU2JPNDhqZDdkcFFFVGszUFR6ZVF3bW01M3hiTy8yOG80anhiSDNDMG80UFhhdy9yVzFsVTlsMG1SRmwrZzl4bkVNcmtaRWxKdjgvS2x4MlJabzFSYkhCM3ZmZXdsRGlzZ0x4VDJtelkyNWFlZmZycE9kVVlXQTRiWEZXajR2cmxOQWlFN0hacEt1OEl5NUIvWUFBQ0FBU1VSQlZONlo3ZWdib0xOaEZjYm9pcjdEdWdJYkZobkY3WFE2QnRONFczcVZjWDIybHZMaGVUZHI0ZE45ODk2VVMzTm5aTDQrZlpTSXlMMzc1dDBhUlVLOEt2SFJBM09OYS9UMDc5ZXAwZFRaOXJXR2o0ay9NYnlYT3YzVks4TmxjcEtqWCt2dmsxa0NpUk1Sa1RZcjZxMUdYNEZXd0NvVk03V1c4akdrZVBON2NRT0ZvdmZOSWhQcE5rUG55SFhtVXJLYTZobk9FWHA2Slo2Wk9wYnZXcU9tWjU5ZFI0bUkxTEpYTHp5NmJOaWhqUHZ6UnZMVmIwcWxjcmZHOGluQnprNWk2bDdDZUZya2djNHRURGFzTE1kdnFZMjlsN2Z4TkhHTndjTTl1L3kwUTVuNDhHN3FsYSttY3h3bFhrU1Nrc3RVN1RmRXZ2cUFvU20zbGk3UXFqTmxwbnIwNmlsanI5NDBsY3FYNjFxN2dWZXZuWWRqOXZWc25aOGRWNnBTVmQ4d3lCS2VjNjE2UkVRY1NVQVFWeFFRck02S05GbkJhdTdZak9XcjA5UExXdWJsK2dBbm92ZTduN1RFMXFOV1BZZmF3ei9OZkhIc0FKbTRweTFjeU1tREt3a0l5bnAxL0tESitaVkFreFVmbTVQMCtJSCtOZGV0Ym9PaWZiczcxQjQxTHUzTzJoVWxmaGZwM1ZBRythbzhnMmNXNjRveFdmMzUvZ0VxSTliMFg0MDUvSzlBcFNnQUFQeW55TTczbnFnajNRYjYrK3BCUDVoOWxUNEQzTnA4dTVwaEl4QWtYZmw2Wm5iVTVYUG1IcUFTTDMwKzFhbmVoTW5pMnNQR2lFSUhESlU5MnZ4ajZzTXRtNXpyakJ6ajBuemVZdjF5eFE4R0NvVlVsZlRvdm4zVjduMzBONnp2T0lpRS9xMDdKdDlZL0pYcEkzTVEyVmNmOEhGVytLRzkrblNJZXNZdFBObjJ2Z0grL1ErZFNmM3orNldaTHc2V3FwRFUwNml6U3FhQlpUTnRpSFE2am1OSWlINVN5dDN2Vi9EQ2ord1BtZnpxclkydGt6TXhtRXdpb3Z6c2xDUlYyb3UvcEkrM2JsUW5QM2xJUk1WalI1WjF2SVhTRlNvVmxacXVVYVdrYU1wUmFhaG5IOVM5anpMdTVsVVNPRXNxa21vMjRlemswVVJNaGx2Yjc5YXl1SGFpN0RkblR3cUR1dllPSHZsbm1UZjUwa2RiZjVMVUdqWW1ZR2lIcmltM2xpNUl2N1hxVzdlR2M3NWtjb1IyK21VOE9zOWZ5N0oxY2trNjNLOVRlWS9KRUZ2bzVsR1FLN3RnZVJ4U1kybEtNdXhGUm9VUDhSNmQxMjlYdlBudHVFYjJvdVFEclRJdE9lbkNqUEdlWFRiczVEbFZDWTA2UGFhZjRUZ3AwZ2NiVjlsNk5XMFI5UEg1bTdFblJnNVFSbDgreHhVRkJua1AySGVLSlhSMWo5emZyVFhscEtjVFNleEp3T2J6Mkh4YitiTmRtMTFiTFZybDNYUDc5cmhUbnd3cTJsUmVidHl0R3lZRDF1M2YvV3ZjS2xwL0R1Vmx4Y1lZOWxqaGlUeTg4bk1LeDljakl1STRCSWJrS1JJdGZtYzBzamNSWWF1Y1NvOWR5V0N4ekZYVXVMVmJzYzdOMGtiaDc4ZFFGaEFSOFp5cjE4eU92SFEyK2VISzc4akN1TDYydnUyN1ZOYXVEVk8vbGljOTdMdGxLbDltK0xHRHdzQnV2ZDFhZmJNcysrMGZGNHQ2Q1RBWUxBNVhwOHNycm9Cd3FEVjhqTGg2MzhHSkYyZE9VcWRIUmhodmg4LzM4blJzTk9YejFGc3J2djNRQmhmV1ZENkdOTkxYNGVGclBaMnBJajFFN08wbEhMWnJjZkJCSTQxNG1YYi94K1Y1aXJpWWhMTlR4bk1jUXdLSjNvM1RadmlicTVGR3ZNemUwK0VqS3N4NFVhQ012WHBKNE4rMm8zZnZYNCtyTTJPaldXeUJJUFpBdHhiR0tmdnNnM3YwOCt5eDVkZk1WNmVPNUdaRXhaSkJ3dy9QTGh0M2ltc09HYWwvSGJaU3dxOW9oWExZeWhBN2ZUcXdTcjFtZmlDQlg3dk90dDVOVzFiTzFweUZqdlVuVHBNLzM3OVRJNDE0YWZpNTZEK3J4SXVmVDFUR3Znc01FaEZwVkxJc3c5ZldWRDZGSlBZY1IyZDM0NmxzZ2FjUFVjbjA0Q1dPU1pxZVdEUjJtRmw4cDlDYVJFVGFqTGNWYWpUeUlmY1NEZzBtVGpkTTFXc1lMQytyY1lXcHhoVFc4bmtGREwveGlHbGpLOUMvOWh0dzlMeitmMzFsaDkvZ1l5YUhBVENsc3E3UDFsSSt1Um5Qd3RVcFR4OTY5ZGw5UlBUeStLRzRhek1tU1AvOFlWbWVPazJxU25qMEtHeERTS252dUNrNXNUZXVPamI2YkxiLzBBdDM0MDU5TWtBWmRkbHM3N3J5c0pieWNhZzFZcXg3NTNXLzZGL3J2L2M4c1orZjk4RGpsK01POXVxUW14bHJibWlLRXJRcXVUVGg3SlF4V2wydXh2QTNTdDg0UnAwVitacDljOWxDL2ZoMHlyamIxMklQais5SEppcVpyS1Y4eWhKN1pGQVB3MFlXZXZxZWlPYldlOS9HV1JsUmx5K3lieTVmcEphKytzdFNhbklpSXRkbVh5MXliZlpWaWNZL2h0YzFmUS80OThFVCsza3kxQnF0U3BWWXFoR1ZubTFndTY2a0t5Z295Rk5taTZyM0daQjJaODNTOTkzZmh6TFhXQ2xnNk9VL2phZGx2amk4MXpEN2xkQzNaVnV2bnRzUDZyVDVlZExieTc4bElySjFyOXRBV0xYM3dJSmNoVUtueTlNd1dCeXV1TXFBSWNSZ01yUGZuRDFsdk0yL20wdTlzZU4xK2VyYzlEKzNyek9lcDdOaDJSQVJNVmhxRFpGMXhwaitLK2Y3Ky9ud1dCTmlEdFlObGFJQUFQQ2ZJVHZYdDV0UmhlaGZPdEx0WjVMdXViYUFZWEk4eWcvRjVsR0Ywamk2dFYyODJySEJsTThWa1JmT3BKMlpPU0ZnNnZNNElpbzE1cEloUmVTRk0yOS9hVmJEcGQzQ2xjNU5aczluMnZCdGt4K3UvaTdyK1lrRGd1RDIzZHpiTFMrUkxqUGoxZkdEYmkzbUx5VTdPNmZpOGZDSXlMRmUveEVNcG8yTjZxOFRoMHp0eDdGZTMrRk1HMXRCeHNPdG00em5HYmZlZEt3emVxSk9xMWFuUGRyOFk5bnB6TjVoTS9sY0lnYkQ4SWJ0OWM0V3RSVnZ6cDcxNmJ2UE5lbmN0RTl6VTU4OTlSOXg1Vzc4NFg1ZDllUHpWUFI0OVV3OUNCZ0grNWphUEpXbDlFTzVLVThlMlljT0dzWXY0TEpLVlE3YjJOcjVqL2pqWHZLbDJWTVVNU1ZUMW1xa2FVazg3MnExODdNUzRxTXZ6WjZZRzNmckxzY3hKTURjZmtxdUcvRTI4K0hhVlpKR2MrYWxQOTd4QzBkU3JZWkR2ZkdmS2VOdVh4TjROMjFGUktSNGMvNjBPdld2eDhhZmpia3hrSXhiMUxJNEFtRlpZM1dWM2thQW1FaWVxWC90Mk9pek9XNnRGeTdQQ0R1OE4rSHF2Tmxrb3RWNVh2cmJpTWpEL1RyNTlmNzFXTWpROC9laWovVHZxaDl6VDUzKzZ0V2JRKzJhK1BjNGVFb2NPbkNvTXZyeU9hOSt1NDl4SFVPcWthNmdJR1RVamNkRWpIZkhyZE5xdFJwbGRuNU9lcHFvYXArQmpnbDNidWxUblpsNmozb1Y3Z1ZoNStrbHFUVmlqS1RXaUJMalFZYk9rWmZvblJJODlsYXA5RklseHVqUk1SaWswMnJEVmptVnZLZTJzM01LblJpYkZuOXkxSURNVnlkTHBCT1UxUDFrZ2tlSE5XYS8weGFQbTBkUDhuTjFiY3BlOHIrcm90ZmNNaW5ZK1VSRTJaR1h6dkpjYTlXdE5pWThWdlowMXk5WmYyNWNyVkxGRzdlV1owcXE5UnRNUk9UU1pQWjhkZnJMc0E4SkJKbEsvVnFlOUxCL2w0U3JYMzltNTkrbWczZlBuM2UvM2RXcU1RbmR4QXdtbTgwUmVua1JGYWFwZG11LzhxZk04R1A3NVk5M21QeU9PclQ1YXFrMlZ5NlQzdnZ4UjFQeks4SWF5cWZhaklSc3cwcUpzbnBrbWhLMlVzSndDUDU0cEhHbGpUTHE4a1Y5OE4zNE9tNm14NFNhaU1peDNyZ3BybTIvVzV0K1o4MTNxVGVYTC9jYmVPeVV6OUR6ZHhMT1RCNnBqTDUwbmtRaUIvZVBGaTExcUROeW5QVEJodStUcjh5ZlEwYU5XUkt1ZlRNMzdkNFB5KzFDdXZkeGF6Ri9xZjZZREpmeEczanNBdGVsUnUxWFB6VU5LbXA0WkxKbkVWRWxYak0vSE0ranc0b2ZNMStkUEdKZnBWZi9EOTJZODBmRHA3SDRqazZKMXhkOVRWVHljeEc0MTJsQXBOUEozeDQ1WkR3V3J6RXJLaDhpSWhMWDdOTEhzOHVHSGVibW04c0Frdmo3K09IeTV5VjdSUmdUQm5ic1JrUWtET2t4SVBmZStuS2RLeDk2THlGN3ZXOVhkdFRsYzhMQURsM2RXeTlaWTdpZWpjRFRVOTh6bUNYdzlDUXFXV0dnbjJiSVdqNnY4TFdlUXFLaU5JZ2R2dDlvdUczOWU0ajc3ZE5oNnZqSGR3M1hzNnZTdFpkcm0yOUxqVnRYV2RkbmF5a2ZVaWpTWTQ0TjdlTllmOXhucm0yV3JMWjdjV2h2MXB0enB3b2J6NGh0U1psbm9XZnl1MHJobk9Rbjk2TjNkMnJtOS9ISlN4NGRWdi84ZWt2ZEtoOXlXTlpTUHJKbnB3OW5KOXk1YVh4ZTVHWkVSMnN5b3lNOWVtN2ZIN21uZlhPeTBQTmFUOTlMejNBY1I2TkZtQnhibDNmanJuTkZZbzZMYTRBbU5hMVVRMUJyS1o5eUV6aTdCUTg5ZnpQK3QvRWpWSW4zYjVlMWVIbWVOVXltdGxXbUphZi91WHF4UG5WejVQb2EzaVV5L3hRMXJqSXVlMVBQRGVaNnlSdnkvZmpVVlhQejhwU3BLUkVicXBpclEySGFCWGJ1bGhOLzU1WW1NL3F0dU9hUVVmOVdwU2hIVXEyR3BkUzhYSHUvSUcxT2FvbytCYlpHSmNza0t1eUY3L3pSbDkvWVYrLy9zVmF0eUlvN01xUzd2b0ZBdmlaYjZkeHc2aXpENTg4OFJVSmMwcm5QeGhyMjVDUnlFQW1jM1VzOTEzT0U3cDRDNTlBNnBvNkhKWEQxTUo1bktkWkJSSlI2Yy9taWpCZW5EcnUybkRvM08vcjZKV1hzSDhYeEJsMEJrMDFFeE1qWHFhMDF4bVNONTd0ejB5OFdPRGY5WW9IeGRLZEcwNzV3YWpUdGk0cHM2ME5qVGYvVm1NUC9DbFNLQWdEQWY0THU5eTdjb3BTNStodllIeDBjbldjeEdtd3A4MEh2bjVSOGYrWHkzTGo3dC9YalNWWWs5VXZjOGVGOWJWeENhK2VsaHIwZ29qdzFaY3E1T2JWS1ZVakt3bmZ2ZG1zKzd6dVhXbE9tNnNkMklTSWJod1lUWnlqZW52L05YR3BWU1oxUEpxaVNIdHcxdkRrdnF6VnM2T1JYeWVVNWR2MzdMR0R6YmZQVm1SbXYxdmxKaUlnWE9rZXVZdVRtRlBlMlVVYmZ1cXJPZXZzbUx5c3Uxc2FsVm0wcU9oYWhYL1BXMnN6SVNKVThNZGJTOFJvejFWck9PTmluU243eVVKOG16NVNreTNPL3NxdlNxNSs0eGVmemt5N01tR0E0VDk5RFNaT2RrbUFxaUowYmQvdjZteDFOYTFIUnVGQVZTYmVwa2lmR3FzNVBIMGRFNU5yeCs1L3lWWEtaOU82NjFlOHFSWDgvYVdvOVU3MVdUSWs2T3FRbmk4eW5XRE1rcXRwN2dMakc0T0ZFY24zakFvRlg5eTJiN2FzUEdKcitZT05hZGR6ZG0xWEhQbmo1Y21jdGY4ck1mRmRwWVdmbjZEdnM3RTNaNHkzckkvZDFidTQzNFBoRi8yRVhiOGNlSHR4ZGxYam5GaEVSWldYSm92WjJhVTlGcmNrVEw4d1l6eEY2ZXFselVsSll1WmxaK1JxMVFxMVZLQ2c3UlVIdmVtYlpCSXk0Y3B2blhDMjA4S1dUSGNmUm9WUmdVNDhsZEhNbktqdWxsZjd6U2IyeDlKdlVHMHUvSVNKeWJmdmQ5dzYxUm95TjJ0RzhkbTVtVEhHUXdTQjE1MXNpWXZENUhxNEJVOE5pMVZteTR0NHJPaGFMcmRNVlZOcVlZR1dSdERtUlFVUlgvNm45L2Y4Z3p5RWl5bjU3Nld6TWtRSDluWnQrUHRPcDBmUTVqblUvbVpqeDVOZXQ4dHRybCt1dm1YWkJuYnZuNWFTbHNrVmVQdXIwOEJkT1RXWjl6WE9yVVNmdXhPalJSRVFNWFlISkNpTlQxR25oWWZISGh2UXcvRTZWaFdmdjYrL1ZkNy9KUmcrVklqczVMZldQK1hNY204MmV4N1AzOFdaSmdrT0lpSVQrYlRvUmtZMmt4dUNSR25uVTIvalRZejQxdHdtQmY3dE9OZ0lYMTlBNWNwTzlLRTIxNkRmMU8yZ3Q1Wk53ZnRwNEpvdGpRMFRrMldYRGpvendvd2VWMFZmT0VSR3hSWjQrcnMyK1dpUi90RzFqVHNvamk3MDZaQTgyL1NCN3NPa0hVYlUrZzcxN2JDOXVZVyt1aDRQeGRLMUtMdFVIcFJsOGU0ZmtTN01teTU3czJrSkVGSDJvYnplM3RvdVgrUTA0K0h0Ty9KMmJQTmRhZGZOejB0T2lqdmJ2Wm5hODc1ejBKRTFPZXBJMk85bGs5Z054Y00rK0FyODJIWkl2elo1Q2xLN2dPRlFQOWVtNzYxakMzdDd0VE4xRFZOWTE4ME81dGx5d2dDMXdjNWRlNk5YV3FGS1VZOWdvU1Y4UnhoVjVldVdWSGlmdUpWSGgyTEZPVFQ0dlRQMm9URXZXdndmamZZWk9pQ21SRVNQdTlDZERzc0tQSHpDY1ppM2xZOHo0M0xPVUhydzhxWU81OWtHQjl0WDZEc3BKdUhQTHBlVTNTMWxDZDQrVUsxL05KS05LZVFPVmN5K1JtU25YVUtZODM2VjBJTnBVVDhxeUtneXM3Zk95cno1NEdCRVJ4eW13cW83TjVScW1VQ3pJU1U0d0RocmJxbEpNTmxhc3JPdXp0WldQOU9HV0g1VnZ6cDh1MmordnJMUzVSRVJoS3lVQzBvL2hURVRxck1qWHNRYzd0V0N3blIzSm9IZWpyYk92djFidHFDQWk0aFJkTjloQ2IxOXVVZHBjbG9ON3FUU28xbE0rOGt5TlZKNXA2cnhJT1Q5enJQL29tMkd1cmI1WmxITHRXek1aaE43eDdMeDJjOEwxN3hhYW5HbnI1T0hiNDVkZFF0L1c3YVdQdHY2a2lydDV6YTNEcWczQkk2ODl6bmh4Wkovc3llWU5obU03V2svNWxBKy9nTVBtaVAwRG1XeUI3VCs5YjBQNnhsWGxpUjM4bldPcmk0Tjc5bVlMWE56Uy8xenpYVzU2eEV0eGpZOUgyUVYwN0c2cVYrMDdwck1UNkxHNVRrN21udEdNZm90NEhMRmZBQkZSOExoSGI5aENkNC93NzkzTmZpN0JZKzZHSjV5ZFBEcm5yMzA3OWRNYzY0NmY2dForNlEvRVlES1ZDZmR1SjUyZU5OTHdHcXFSdmc0UFcrbkFwTUtZRXBNS2Y3OUtQY3ZaQlRSb2Fhb2hzbU9qcWJNY0cwMmRaVHlkaU1pcHdhUVpUZzBtelRDY3B2K3NXSHduVjhNeU1FaHRxdFBJWHJ6a3VkZHBJS243eWNTb3ZSMGI2OU44NjloY0d5S2kzTHhzdGJYR21LenRmRGRYaVI0ODVtNjQvT211WDlJZmJQemVjTHFrOXNoeERyVkhqVE8zdlErTk5mMVhZdzcvSzFBcENnQUEvd2t5SnJjN0Vma1Z2ZnpMR2l0RWlZaElvVWpQVUJUZXJMNlBFdU11V3RpSDdObXZXeDBiVHBxaGVMUm5pMG9WbitCWWY5eEVqdGd2SVA3TStHR21WdUg3Tkc3T2RhcFdJK0hNcEZHRzA5VlpiMk5LM0R6cTJDemZmcnVQTTIwRWdxZ2pBN3FRVm1NMnphUXBOalpDa1M0dnAyamNOQW1YaUlpWnB5NFZuRkVtM0w4ajhHM1JOaVBzN0VtUGp2T1hTdXFNbnBCK1o5MEsxZlZGY3kwZHJ6SGpCd0w5VFNWTElISGlTYXFIeXAvdTJGeU93MVpLSDIvZDRQTFJySGxKRjJaTUo2SmMzMEhITDZiZi9XbU5NdnBoOFVNK0NaemRmRHF2L3lYbDJvSlpSbU1TRlJBUm0rTVlFbVM4WVV1S2JuenppSWlVY2JldVo3NDhlVVJYa0pOZDFucjVtZkZteDBnemxCTjUwZXhZc01aNFhvMCswcW9WV1ZUMFVHaGZwWGMzVWRYZUF4TXZ6cHhVMkdOTVl1OUtPcDE3Z3k4WEpGMmVPMTIvbmx1REw3NWlNSm1zcktkYk5tcmtpYkd4QjdvMzkreTc1eFJEVnpnR2lnRTFGUVZOVlFuMy9yUUo2TlROcStQYW45OXNhMXlkU0N3T0hIdmh6dHV0SFQ4aXlsQlZuUnFaSHJXcncwZVJ1OXUyb0tKeFMreXJOT3ZrMVd2bjRiTGVSMWtwclF5L0w3YnU5ZXE3dEppM3pOYXJTWXZFQ3pQR0VZT2hNK3hka25aN3hTSWR5NFlyOEd2WHptL2drYk5FaGVuQ0RIdlNzdGg4Zm9FNjIyS3FRZmpYNVduVldaa3NvYU16RWVXazNWNnpKTzNwbmw4OFduejluYVQrSjVNMFdURlJxdnZyMXhBUk9UZVo5WFhHaThONytXNTFHMlMrL3Uxb2R2VDFpNDROSjA0bm9hdUFpRWlYbjFQdWRLcGM1MnFoZ2VPZmxDdHRuYUhVTzJ1K3ErZzZGU0Y3dm5lSDdQbmVnMFNrZEc4OFkwNitPak9EWldNckVGWHQxei94MHF6SkpCSTVVTkZZdnFiRTdPbmF2SGpNT3dQNkhvbVdXdlFic3BieXlYcHhaSy8rZjg4dUczYW9VNTg5eURBSXJ0bFg2ZFdQNjFxemJ1S2xXVlBKUk5Dc0xJWGxvV093YlFUQy9Md2NoWEg2WERhVHo4OHZVS2tZZWRyaUlIMzZyVlhmRnY3bkxCVDZWbXRrNjlXc2xjQzdaVnRpTUprMklpOGZCcHZMWTdMNWZFbEkzd0Zja1ordkt2MVZHR1hGSmVSbTVxUVJwYXZJM0poWnhjUmkxdzRyMXF1bEVlSFNSMXMzRXhGcFpDK2ltQ3dPeDZuVHNuVnhKMGIwTTdWV1pWd3pLMFBTeGM4bkd3Zm1PSkpxSWNGamJwY2F5OXN3dGFSZThUaURuWmYveUxUaGx3cTJSaDN0MXpVL0k5NWtwWnFsM3hocktaKy9rY0N6NStiOUJYbXFuS2lUby9yYXV6ZHE0ZGxyK3dFMlQreVE4UHVrVDhoRTc4Ky80VjZpbFBkSm4wdGtQWitYd0RtMGpxMTczWVpFUk03TjV5NWtDMTNkNG5hMGIxS3V3VzJOVk5iMW1jaDZ5a2ZQSUlDY2F5bHRya05nbCs1RjUzMnA2M1Zodzh0M2pTK0ppUHhIWDMxa3ZKeWxIblo2MWxZK3huSXpvbUxTYmkxZjVOcHE0WEw1OHdPN3kzcHVzS3ZTZHhEbi9xYmlYbWNjeDVDcURFWitnY0N2VTFlWFpsOHVMTWhUWnNjZSs3aW40czNaMDBSRW1hK3VYM1J0K2RtWER2WEdUaGFIRGh5V2NuUFp3dlRiSzR2VHZWcDcrWmpHZUovVDdsOVYzbkd3RFpWVm1TWnBPSEZHUVo0cVIvcm84QjRpZVZhdTdQVXI1MlpmZktPSXZIQ0d6RFNBS1NzN2dhVCttTW1TK21NbVd6Z2VydCtRTStkdFBlcC94R0J4dVVSRVdwVTBYZnBrMjhieXY3TkMwamY3OW91cTl4MlNGWDU0cnlMbTJoV3lZYkhMTzZhNlJwcWFyTzlscm9pOGZ5TnFUOXVHK25rNkpvTWRNUFR5bituMzFxMVFHUFhJSXlvY2sxZjI4T2QxbVM5TVoxdHdiVDYzT1AyMENkcVlzeU1IQlErNS9zQzc5NituM216dDJJaElubG1ZZ1l1STJCbzFaU3JrMWhoaklyS3U4OTNTdFU2cnpwQVp6MCs1OHZYTWxDdGZ6elMzVG1YRW1oQnpzRjZvRkFVQWdQOEdCck9ML2o1Y1I3cjlWbGtoU2tSRVluRjVXakJiRXJiU1gxTFdXRURKZDFZdkZsZnZQOVNsKzlxdHllZS8rTXlseGZ3bGlvalRSMVVKOTBxTnIwRkU1RmhyN0VSdGJvWThJMnovUWFOWmVZWTNoODdOdjE3TUVmc0Z4QnpxMTBHVCtyek1zVEdOc1FST1R0cGNXV0d2Q2dHYlQwU2tZbWVWU20rbGpMNTYzcTN0ZDJ1clRHbmZXYXVTUzJPUERlMmxmOUF1NDNqTHhZWXR0bmRydDNRdDF5RXdKUG1QZVorWHRYeE83TTJyekJiemx3cWNRNnRxZWZZaW9XL3I5bW5YRjM5WjhxRFRaRHpubW5VY0cweWFuWGh1MmxqRFdYeStwMXRBQmNlWU1VeUpJbnU0ZVFzUnFZUit6VnRYWkJ1VnhjWkdMQzVRdi92T1piNDZjVWlkOHZUdXUxUXc4c3kwV3lzV3ViZFp2RG9qL09SaFZlS2RXeHlYR3JVYzZuMDZKZTMrK2xYNkhyNjVHVkV4YjdjM3IwdEd3U2lQVGo5czFoVVVhSk11enB4SVJNUVVPTHR3N0gwS1U4L1lhZGs4aCtBcVpLZGxrNEtJeFpjNEZnWDFjdDhkejhram1SVm9FUnM2T3owLzRmZkpuMlNFSGR4dFBNK3A4V2V6N0VNSER1YzVoZGJTVC9Qc3VxblVja1NGNlhmMC8wZnRhRjB2SisxcGlRZEtKczlPeE9KTEhNMEZKYng2N1R6c1ZkNkRocjlOWGtaMEpFY2MrSzdSZ2pJMUpmSGN0TEVaejdadHpFbDg5aGNSa2FoNi82RmN4eXJWWkEvMjc5U25RVlVsUDdnWGYzck14MXhSUURBUmtTYTcvQzJheXp2V1dTbEtLck5oeEFmU0VaR1NCTTV1NGhxRFIyVDh0WDhYaTJzbmNtazJlMTdXeTZPSHkwb1RhaTdObGI1SFlubDd5MXR4K1pTUS9NZUNXWDREamx4d2JEeGpqdlR1MnVVVlhWOGpqWGdwRGgwMHdxWFZncVVSdjM1VWl6TGVUWGRvTUhHNnVQcUFvWkc3MnphbndvWWpMTGUyaTFkd0hFS3FjaDJDcXhiMmxtQXdjdE5lL0tXSXZIZzI2ZnkwOFRuSlQrNlQwTTFaRXR5MW45QzNkUWVYcGw4c1lBdGNpbFBnNVNUY3VSVzF0MHNMTXQ5emo3eTZyL3lKTFhUemlQOXQwZ2g2VjRHYWszUjU3blNmdm50UDJBWjA2R3JZcUtZeXI1a2ZLdVg2eHUvMDQ1d2Ewc2pEbnh1UHR4WTQ3bkZVOUtIK1haVFJsODhaTHkrdStmRW9VWEQzUHVrUE52M2cxR0RpZE1ONStSbnhVUlhKK21CTjVmTzNFYmk0K3ZYZWM0enZWcWQrN1BIaGZTazdKVFh6OWVtamRHYjhNSy91dit3akpwZVQ4TnVZVWdIVHlyNlhNS1dpNlhPdDdmTVNONTc1aGVMTnVkT2lrQjU5NDMrYlBOSzl3M2MvdUEvYWZ5cisxTVJoUklYandCb0g5Rm0ycmlhdm41VnhmYmEyOGluQzlodDQ4bno2N2RYZlpzZmZ1S2J2MlcyS1ZpWFhQNE9WeXBSaUY5S2pOOCsxVHNPMEc0dmZqYWUzeWNlSkZJcE1JaUtoVjR0bXZoK2Z1dnBtYzhNZ2RlYWJHQ0lpRzVmUTBKQlJONHN6MWxocCtaaVVmbS85Mm54bGVtcEZybWQ2d1dQdWh1dTBhblZHMk1GZkZaRVh6OGtmYkZ5VnI4bFdHbjRYNVdIN2QyVzkrdTJFcldmOWh0bHZMcDBuK20rVmoxNkJnR3RMUktUVmxhOGg4UHRVUkpZUGcwSHYwUk1zK2VLWG55bWp6aGMvUXhjdzJiWmNwMm9oR2xuWUMwWitRZkY3RXZoMzZ1SFdZYm5GMU5yMlZYcjF0L1g2cUxuMHdVOXI5QlV5MHJzL3J2RHNzbjY3UTUxUlkyVlBkcFpxYUVSRWxQSFh2cDJHRGNvTWhjNlI2OUp1cjFpVWVuUDVRZ3U3VmpQWkhGN0cwMSszTVd4NGZISE5vYU1qQzhkYXA2clRZakpZWEpHOXVSVTl1MnpZb2ErUVRiMjVaSDdhN1RWTG92WjJhaXFwKzhtRTRESDNYbGg2djhZU0wzNCtVZjU0KzgrRnIrU1pPVW55ZCtsMDdld2NpWWpVNlMvRFNxYlpmU2N2T3luZTNMeVMyemFSMmpRclM1WndjdFFndjJFWGIzdjMrWEZIM1BIaGZZbkQ0aEFSVVdhbTJocGpUTloydnR0WDZUUEFzL3VtUFpGYkcxVXY3M2pLUExHL2I4Q1lQMThsL0RaeGVPYXI0MlUyd05ZclQ2d0pNUWZyaDBwUkFBRDRqOUFWcHk5aWtxNVV6bjNya1pGbHFpVzJXNnVGSzRSK2JUckdIQnZXSjA4UkYxM1dOc3pNc09HS0F2elVXWkd2S1RzbE5mSFM3S25lM1gvNTFYLzBIL2QxMmp4TjdJV1puNWxjeTg3T1NWU2xSei9wNDIwYnlhQ2l5Wmk0eHVEaExrMW56ZE9xc3pKOUI1MjRZdmtZQ3htM25tTUxQYnp6c2hMaWlJaDRiRnMrRVJFcEZEbkc2Mlg4OWR0eGp3NnJObWE4UEg0bzhmejBpV1RZdzZDY3gydEpWdVQ1TTlvalEzb1NpMW11OUxIYS9LeHNJcUlDR3p1QlU3MXhVOVdwejUvbUpEMTZTRVhwYzR0b3BQZldyWEJ0OCszcXhPdUw1MU5PZXFtMGhMRkhCdld3bkY3SXpEZ3o3OUxHbG9sdDcrVmxxc1dyUmhvUkV6cEhYcXFzeXhLMlVzSm44a1ZpclNxalJHV0k4ZGdZc2dlYjFvdXE5QjdnM1h2N3dlZ2pBN3Y2OU5oMlFDTi9HNUYyZmNrU28wMldlcUFYK0RSdm5aUDA5R0h4ZStCTG5MUzVtUlY2c0N0dksxOGlJbUt3V0N5UnA2ZmhPdnFldVpyTWhBUlY3SjJiMGhzckYzbjIyWFhVNkR2TUpCS0xTajR3Rmo2RTV1UWtKaG0vTjdhdGkzdHU0b003Y1djbmp6YWN6dUlKeFFGREwvK1pmUG1MYVlyb3F4Y001NG1xOUI1a29hVXcvQTFVS1U4ZUN2MWFkekNlbnBQNDdKRjljSTkrbVNuWC91RFllYmluM1YyM3lsU3dnTzlhb3lZUlVYNTJwS1dVakJ6SEpqTS9sNFp0M1V4YUx1ZTlEMVpBUWlKbm9hV2diMlh3NmJSK0M0UEpZc3Z1YlZ5dFl4RTNlTXlkWnk3TnY1eFhSdENxTWpCSTRPeGE5bUptL0VQbG82ZU11bnhSOW1UblpyZVc4NzdMeTRxT05rNmJXaWFocTR0cm15V3JsVEhYTDFGV2xvd2MzWXJIWk11T3ZIakJ0Y1c4Slo2ZDEvNlljRzdHZUNMU2FyS1NFbGc4UjJkWjNKMnRCWnJNREhYS2czc0ZPZThxcXZXVlBhcW9LK2RVVVlWcGZwazhzVE9EN3lobThVU082b1JuRDhoQ2hhaGozZkZUN2FzUEdKcjU0dkJlWmV3Zk4wam82c0xsQ2NSTWxrUlNrSzlXNTJYRnhyaTMvZTc3dDVFWEwxQlJoV2xsWGpNL1hPa0swZmNoRE9qWVRmSDY5NVB5cHpzM0cxZUtHbzhWVlJicktwL0tKL0J0Mzhtbno5aEpMSjVZa25CMjhpakQxUDZaNGNjT01qbjJZbzlPMy8rY3A0aUxOYlYrWmQ1TG1GTFI5TG5XOUhuWnV0VnBLSzdlWjFETW9aNXRSU0U5K2pMeTFlcVlnK1A2T0xlWU1KZVJuNnNoSXZMczl2T3V5dHhuV2F5cGZQVDRIaDgxRnZpMWJKc1JmdmhYaXI5eHpkS3lCZHFpM3NVaUVZK3lza3JjRTl1SDlCd2c4R3ZWUHUzRzR2bkZFeFVzTFJWZDY3Uk1qWmFJaU1ISUw1N0d5Q3VaTnQ4YXk4ZUMvSXl3L1liZm4zSTNMalI4WDZGejVEcHh0WDZEeXJQc2Y2QjhtRnlHczhSd2dvMmdjRngxWFZaS1luazI2cWFqOWdBQUlBQkpSRUZVVUo0ZTE3WWVqWnA0ZGxtL3ZTSUh4dWJhaTdXYWJFWFpTNWFVbDV1YWxwc1JIYTEvemZkbzJOU245Kzdqa2IrRStxb3kzdldNNXVTbVdtN1laMjh2Y1cyMzdBZHRybHlXZkg5bGNTT3dqTDkrM2UzVVlOTG5McTBXclZKRzN2amo3eHJ6VlY4SktxNzU4U2h4emFIRnoxVlJPOW8wWkl0OWZKa2NXNEZhL3NZd1V4TUZqN2tibm54ajhWZUtpTitPRXhGcE5FbWwzbU41MDh5V1ZkbHRhK2Z2UzBTVXIwZ3lPVXhSWmNoSmZuSS8rWTk1c3loUHBTUWlCcFA0dktKWnVVUVp1ZFlXWTdLMjgxM0hKQmFEeGVYcWREYmxpdjhVcmNWZ3NMaGNIWk5ZRmRsWGVXSk5pRGxZUDFTS0FnREFmNEtPaUt1L2k5QVdNQ3I4d1BBUEtqQnVrV3RmcGZkQXU2RE9QZUxPakI5VzNHUEIzbDdpMld6WkQ3SS9sc3hUcVJManl0eXFyWk9IWDUrOWg3T2pMbDlRRjZVbnlvcS9jRFkvT3ptUkxYVHp5SGh4N0lDcFNqb2lJc2Rxb3o5aHNMamNqR2U3emFiM0VOY1lQTnlqOC9ydHNzYzdmczY0K2YwU3JhMnRuWDRlU3lCeENoaDg3a2JTMVhtZlo3KzFuSktWNTFLamxrWlcrUDRMZUh3aGtVNUhoUlYrUmplYUdSa1pUL2R1RXdaMTZFWkVObVJRS1ZxZTR5VXkvL0JpS2sxYTJFb0ozOVN5dHU3MUdySUVFaWVINm9PSGswNnJKVVpCZ1gxSTl6NkpGMmFiVFBFamZiUmxxMU9Uejc5MmJURDVzNVNpVkwvL3RCS3RTZzFFSHVqY0l1NzBKMFBlWTVNYUZrL2lrSy92NFd1ZU51WFlKNE84UjErOEV6enkybU50YnFZOGFsZjdKbFJXeGJXdGt6dEhFaGdzdmYvVEt2MGtqa05RRlhNQlZLTjFQU2duUFpHbzdOUzR4dHhhekYvcTFtTCtVdjFyZmMvY3JKZEg5MmU5UExyZlZDVXJ4ekVrcENqMW5nMlZtWUtTaU9zWVhDVTMvZFdMVXEzdzdleWNpSWp5czFNU2plZHBWZWtteHdLRHY0OGk4dElaU2EwUlkzbmV6VnJreHQyNllUQ0w1ZGxqeTYvOHg5czJKajlZc1pRVUNwTy9MWHkvMWgwS05NcHNkWHFrK1VDUXdObkJyY1g4cFhrcFljKzgreCt3MkRDaVBQN084YUpjMml4YWFSZlVxVWZxOWNYejFKbHYzaElScGQzN2FZMXowem5mNU1yZXZEWk1LYXZIZFFvSTBlbllaaC84eXpPdWIrRzU0Q3dJblJ4aDhyZXFJdjdPOGpIQ1Ryb3dZeHBYSEJEczNYM3IzaFNSdDFmNjNSL1hrSVdLUndNc3Y2NmJmcVdDL0x6NHE5T25Hcy9VeU42OFNEZy9iYngzOTE5K3pZNjZkam56MVlsRHNnY2JpOU1YVnFRM1N1eVJRVDNLcXJDMUMrblJXOTlMUkZTMXo2RFE2Z09HR3M0djBDaXp0Ym1aR1Z4N04zL0grdU1tU1I5dStaR0lxREt2bWRZaS92SVhrNG1WbThkaHU1YXFvRGNlSzZvcy8wL0t4K3o1bEs5SWpOWG1aTWhpVHczdnA0cTllOU40dnZ6cGpzMU12a2ljL2VMME1hRnZxM2JsMk5mNzNVdVlZU1o5THFmb1BlVUpmVnUyOGU1M3NQaWFiRTJmbDN2WG43WXE0MjVkelk2K2FWQ3VhZGxwTnhaL3JXOEFFWE9vUjV2czZKTGp5RXRxREJ6bTBYWHpIdjNyeXJzK1cxZjU2SW1DT25Vbm5WYWJFWDJ5ekRHbDgvS1VtVVJFUElaWWJOdGc2QWkrYTUzNkNXZkdEeWNpbGpDZ1hlZXNWNmVPMGdjRTQ2MnhmQ3poOHoyOFNlTGprNSt2eUJhNDFxMUhSS1F0SHVhay9FeU5RMndxTmJVVmxvK05qY0RkZzRqSXA5K0IwM3l2ajVvckluNHJrWUxVMXF0WksyMnVYS2JPZkZPdW5tWGw2WGxySS9Db2NLY3R2a2U5UmpyUzZVUUJuYnBsUlo3L25jcDNuMUVLVytqbVFxVFRxZVNKNlJWWnpiZnp6a00yUW5mUGhETVRScEpDWWJpdU51SENsTEVCSDErODVkMXZ6NGszUnp1M0xDdXJTR1ZTWjBXK2RtajQ2UlJoVUpjZXIvZTFhR1IwYktUTlRrNTZuOTdRRmNWMWFmZ1JrVTZYTFh0VUtsVi9aWkk5M0x4Ty96K1R3N1BWRlRiMEtDQXEvZDM3dDJOTVZuaStWNm9QalRVaDVtRDlVQ2tLQUFEd043SjFxOVBRbyt2R0hTbTNsaTNNQ2p1OHIzaUdsbWZEZDYvWHdIdjBwVCtqRC9Uc3FKRzlNWm5laGNrVzhJbUlRa2JmZXBTdlRFNVNQRCs2bDRpSTQxQTkxTHZ2enFNc3ZzUlJHZjNIUlhIMXZvUFpIQjR2NXVLRVQ0MGVGaGdPZFVhTlUwWmZ2MkkwRG1ieGZPZVBabjdsMG5MZTR1dzNaMDhtWFp3NWhZaTBKZm90NWpxN0VSSGxLeEpMM1d3WllRdThtN1ZLdmpoN0NoRVJpeTBTRnVTcGNzak1RMTNpblpXTHE5VG9QOVN6NjRaTkNiOFh0M29yNjNpTFZXUnNKQ3BNVFZpS3dMdGxPOCthbTBicXRHcDF5dlZ2djVUVUdqRldxMVpreVovdTJHTnFlU0xLVFgrNDhRZm5SdE8vU0xtK2FBbFpHSHZ2NzJLcE4ycTV1NXNhWWRrNk9xdGxVV1cxL0dYd0FwdTFaakRaTnNSZ01uVk1Ka3ZnMTZ5bCtsbmtXN0lRWUJMNXRHcE5SS1NNdlBHSGZuZDJmbTA3S0Y2Zkx6TzQ1ZGxxNFJJbXoxNGNkM3g0M3hLVklFSTNaKzhPcXpaTC8xeXpMQ2Y1eVgzajlVTG55SFVKWnllUE5wZkt5Unl1SkNBa1Q1bWFRdVZyVFMvZ3VkU3FteGwyME54M0JheUVJdUwwbWJ5czJCaVBOb3UvTjBoVlNnTG4wSm9NTm8rblNuNTBqeFFLTTQwQ25PeEUxZnNPVnNaZXYwSVd2dWUySW05UElpSjErdXNJb3dvN2dWUGp6eWFtaCsvY3JnOGk2Y2VqMFVnalh0b0ZkZW1obHIxK2ErbzNRQlRRcVJ2YkthaUs3TjZHNzkvN3paZkU4ZXk4ZHIyNDFxaHhXUytQSDBxNzgzMXhvNEhVYXd2bkNkenExUGZ1dG5sM3N0RERVM3J2eDlXRzd6ZGcrSTFIVEJ0YlFWazdzTlI0b2JCYzByS3R1SHlLY1VXQlFZNE5KMDVuMjdtNHhaNFkwVC82VUsrZVBuMFA3SGR0dFdpVk1LQkQxOFFyczZkcFVsNWFESXc1dDV5M3lOYTdhY3VvL2IzYjhVWFZRcGc4cFlycjA3eFZ2anF6dUZWNDFvc2plek1EdTNSemJidGtkZWFyRThmSUtEQmlLaEJ0ekZMbEtjdmdNMU5FbkQ0dC8ydnY5dnljOUhTTjdNM0x2T3lrK0x5Y2hHUk50alNObEdsU0tocmoycVhaM0VVODk4Wk5pTFpZVExOSFZMRnI1dC81ZVZWWWRrb3FFUkU1bHE0VXRWVG1GVTJiYU4zbEl4WnpuUnhjbU1wY0ZjZW5VUk1pb254TjZjb1N0ZXhGK0p2dGphcVRoUUM5OU02Ni8yUHZyc09idXQ0SGdMOXh0eWFwdXlHRlFvc1V0NklkVmh3R0RCdStNUVlEeGhoRHhuQWZPbVRBbHlIRDNZYzdSVXRIVzlwUzE2U05OTllrdnovYWRHbWExQ2dqNC9kK25vZUg1c3JKeVVseWMrOTU3M25QOG1vOGNZM09KUUFBT043aFhVditaRUVGNTE4c3o0N3R6RWVRU2wvczNWR1ZpdjNiNzVkQm1adVRmZTJuNzJxNnYwbnRIWjhyOXJFK3p4ei96L29XcGo2NGF4a01zYVowdEIvWHc0M0NFanZTSFB6ckFBQ3d2ZHUwSmRFRkRnVnZUdGQ0VHI3S2ZLejJvWEJMMDBXVHdHSnVYNHBMdzJEekc3WDBLbWxlL3RzTEY2dFdNcDhQa0YvcHZMNVY5VysyRDRQaDd1YmFmL2NSbW1PRHhnUXluVzc2M2MyN3Qvb1haZXFqdTl6QVh2ME5Cb01PdUZ3SFFjaVlTVVF5ZytuWSt2c0YyWGVXcmlBUWl2UjZqYXdBOUxvUEVzalI1cjc5Ty92Mnp6K3FWSnJTK1FKWjN1SGQyVDdoM1hRRktlODhCaHc4bzhtTmVaVjliK1VTV2N6eHc4cmsyOWN6TGt6NzBscFpPa1ZHbXJINFdyc1V4NjliTDZOQnIzZnV2SEs1SXU3MGNjVzdtemNCb0toSW81Q3BKWEhXcnEwcDdqMjM3Mlo3ZGVpYy8zTC9ibXRUajZqU291NW4zbDR5ejdudGo3LzQ5enQ3TGY1d1pBOWJnYklQSWVQcTkzUDhQZHVIZTBYc1BmRHVVR1EzK1BkSFhaTWRRa2RQVUtjL2VWQ1Y0MUJ0SVZEWkhJUEYrMnRpQjMxTUZiTHY4NStxcVkyK0psdXd6OEUrWUZBVUlZUVEra0JZNHFER0hnT1BuTXQvZFhCdjdwMlZpMG9XRXdDQUNVWWpJZTN5dEFsZWZRK2M5UDM4MHMza28zMjdGcWEvaUxJc2crM2JPUUlBUUpsdytWemErYW1UQVVBdkN2dDZwcmoxOTR1TU9sVmg4dEVCM1JWSnQ2K0xXczM2eWFuMTdQbDFYS05hWjk5Wk9sLzZkTmNPQUNoaWVYZnVTdVg3K0dYZldHeDFWS013ZFB3VXgzWS8vaXlMUFgwczVjVElvV0J4TVYwZC9JRGV2VWwwdnFBZzQ5b1ZBQUF5alMvVWF4WGxVdDFSbmVvMkZEV2UrSlVzK3VqK3pBdlR4N3YzMlhWWXI1WExNNi9NK1libDNibExSZlUxVnh0M2hlYmMzN2dxN2RiQ1dhRElLcUFLQTN3RHhzeGZsdjFnM1RJQUtMNEE0UnFLNzd3MzZFczdBL1B1Nzl2aTJHTEdYSWZHbzRiWm1sdmxQNFpKY3dpb0k0dS9ZR3QwRzhzaGVNUVFoeWFUcHRQRTlZTGtjZWRPWnQzNmNaYW82VmN6WExwdjJDRm8vdFYzK1ZIYk4rYkZIVHBvTGJERThRM3ZycE9scDVyU0xZbWFmZlVObWV2dUtYMTFvTklUZXhKVEpEWm9sZVZIN3lreTg0c1VPVm5lbjErOG5YbDExbGVTWjN1MlYvZEZhMVdTZ3Z5WFptbkZPQnlSdU9YTUh5aE1rYmplTjhtNWlvUXJGd3JpejUyU3ZidDVKZlBLN0s5QW1WTW01UkEvYU9nQUFvbEtWU1RmS3BlNnIwSkdRalZTK3FCYW9rdTlQSDJTVDc4L3ovZ052M3c5OCthU0g1WFNKMC81VFNkOWJUUVVGUldrWGJGTVoxM0t1ZU0zQzhnMEhyL2c1WUZ5blVRRW5hWjRyaWFteUlYdTJxeU5VYS9WYW1RSnBsU1JaSWZna2FQRWJiNWZTQ0RUR1VYSzdLejhWd2N0UC9NVVlkUEozN0k4VzdlWEoxdytsLzFndzNMemthd1V4N29Obk5zdFdFWVgxZ3RLUHo5MUFyekhuZFlNcHlaaExqM1diR1U0QmpmT2YzbGdUOXI1eWVPZ2JKQkRsM2pveTc3ZWc3WWRjKzZ3Y0RrM29FZnZqSnMvZjIrcVQ4eGFOM1pGNWZNYkRodmwxbVBUN21xTTRMU3I5b0dTYkFZTXA4Yk52QVllUHN2MkR1OXUwQlVxcysrdldsS3lYcGw4YkVoZllkajBXVTV0NWl3TStPTHVjM244cFRQU0YzdCtrOGVmdndnQVdvYkExVlBjY3NiM0FBQnNyM2FkY201dVd5WlB2SFpKblg3L2psdkVwdDM4QnNOR0dmVWFUZmJkMGpJQkFDRDE5SXpKVkFkWHQvZXNmem1jd0o2UmpoMFdyd1FBY0d3elowNzI3V1VMMHM5UEhWdlpmdGwzbGk0SEsrY0M3M3ZNck9YM3krNzgxOXFIN2xFLzJHL28yZEpVcERwNVdvbzg2OVoxRzV0WEtSaE1KSkxKUUREYTJ2YTl6aVVjbWt5WXhxM1hmNGdxKzhVejErN3IxNmRmbVBabFNRQzdkSFNYTmsrU2xucHkxRUJsOGw4MzQvYTBEQ1lUbVZSRFlhN1UydHhpOXZCK0paNmRNS3drUVA5ZS9YSWY0UGhzRisxVFhFNVFJNW9vb0c3R3RkK3JkSjZuS1loUE11aFVoVXpIQnFFa2h0Q3hTSjZXREFEQXJUdHdlSkdtSUYrWmRQV3ErZlowdm9DbkxybE5oVWhrc3dFQURGUTIxelI5Qm9uSjRZQVY5dEkrSFArSVBzN3RmdmpacU5kcVhicXUzWlJ4YWZvVU1EdCt5eEllM1VyNnMzODNNQklKWU5BWEtRdWlvcUN3N1BRVm5NQmVmUWxFQ2tVYzlzMzNaSlpJQkFCUTkrdUVQQktOeDAvY0Y5NmlKdlg2Mk8yalVxVm1hR1VweWRMWUUzK3FFMi8vVlRJL1gya2c3ZS8xWG56Z2NJVGV2WStjSmhCSXhPemJ2OHdYdHB3eGw5OXcrSmpNRy9PKyszdTlGOTlXMlZXWnpvUENjL2V3dFU0amV4dWZjM2QxY2Jwd3BzakZwZVdNMllLUWNWTlVHVThlSnV6cjBvbmgxcnlSYzV1NWl6MTY3VHFnYWZuOVR6bDNsczZYdk5pNzAxcFpzWnZyL3pNaWxTbHlkVzQxYzQ2ZzRiRFIwaWU3TmpPY2c1c0lROGRPMGF2eUpiTDRjeWNMWW83LytYWkg4d1psQ3VEeEJKNWRkeDdnK0lSM1V5UmNPWjkyZnVva1cvWE91N2RtS1kzcjZTTm85TVdYZGNiY2ZaWitidXJZeXFhTXFVV3E5UE9UUnd0Q3hrMENBQ3JVTUxOQVRUbDNYcmFHTGdvS1RqNHhNckttWmJoMldiM0ZWclluV3lnOFQwKzkyWTEwSnZiUXgyUmUxc2Yrdm44b3RUVUNHZnNjN0JjR1JSRkNDS0VQZ045dzJDalhybXUyRWtnMEd0T3JUY2ZBaWRFcEpEcUhTNlN3MkVDd21IdkFhREI0RER4MU5lVndaSmZDaktlUHpWZEpuLzYrVFpQMTRsbk8vVFhMQkEwR0RYVm9NWE1lM1NHZ2pqTDU5dldza3hOSHFGUnBxUUFBdVhkWExGU24zNzNoMG5YRER0Y3VxN2M0aGszL1B2Zmh4cFZzNy9iaFJjcnN6SUkzeDA5WXEyZGh6TmtUZVh3UDc4eHJQODRDRUhDb1FyR3Y1VFlrbGtBRUFFRG11THJhdWhEVTVzWEdDOXZPK2tuKzlzSnBKdFBYcjRpa2NSVUVEeCtsa3hUUC9VSGordm9BQUxqMzMzdU1McXBUWC83MnlqbWRMRDFOa1hyckJ1bWE4M1NYVHIrc1pUazNhYVpUNWVWV1ZGOFQxNGh0Kzh4VGg5VVlVVjlrR2pHaXpZdEx5cmc0ZllJazRmSXBRWU5Cdy9XRkJWS2FlN09XQUFCR3RkenNna1FpU3pvUTJWV1Y5ZVNKWlhHZUF3NVZPdnJ4WTZFS0Erb3hYY05hNkZVU2lWR25sT21MNUNvaVZjQVJOWms0blVobHNXWHg1NDZYYnN6aGlMaHVYYnR3L0NONmN3TzY5eUpTbUt6Q2R6ZXV2anM4YTZvcGpWdmFoZWtUcEM5MmJ4TzFuTHZRdWZPS2pVNmRscTVUcFQyOHAweSsvWmM2SStwaFNlb25BdHUzU3c5RjRyV0xBRUFTdHZ4MmxsT2JIMzdPaTlxMlVaWDE1SUcxZWhxMENqbmJyVVViTlpIQllMZzBDY3Q3dXYxWEs1dnBNaTUvTzBrampYdERwSEo1TkZHZE9tUzJ1NDllcnlwa2lSc0VBd0FZdGFxS1IvRVc1a3J5SDI5YTV4QThjaHpMdDJOWGptLzNYb1ZaTDZLaU45ZDE0enFGTnVIVTdUUEl0Y3ZxVGU0VUprdng3dFkxbzBHcmtidzllcXlrczVZc0NwcytwekR0NGIzS1JqUURBSUVmMER0U1Y2U1VnMTV2NU5mck44U2dWZGJLdkhpbzZncmZYanVmZkhKVWY5Y3VxN2FZeitrcmZibC9sNjAwWU55Z2djT0V6U1pQMStURVJCZkVuVDV1dVY2Ui91QStHUFg2b0tseDZRQUErVEZIRHdFQVJSZ3lZWUt3K2VSdmlUUU9OL2ZKbHZXNXovWnNvOUs0UW9iQTFaTXNiaElLQUtCVlNXUUFvRXM2Mktzank3dHpONmUyY3hiNURUMXpzekQxL3UzczJ5c1dLSlAvdXBwM2YvMXl2VHc3MHkxaTQwNEt5OG5sM1pHQi9hR2FBOEpaNHFER0RxMW56dVVHOWhsZzBLbFY2WmUvblN4OXV0dEdwMHlPSXVsd3Z3akh0blBuaThLK21lTTM5TXhOVmViVHgxbTNsc3hWSmw2MUdUaXVKcFl3Wk1JWWUya2ZFMzVBN3o0QUFOeTZrWU4wc3ZUVWpMOStuQ2w1ZkhBbmdNUzhZOEtROTJEdE1rWE1xU09pZG5NWDgrdjFHY2h3YnRUa1RjYVRVQ2JQMmMwajhzK3oydnlFdDVrM0Y4enhISGprUXY3TFAzNlh4NTA3WlJEVWE1QjNaL25pdkRzclNqcXVqQVFhejk4UEtBYVMwVWdpQVpsRUpoUHBWSkpiYUF0Vld0UkRNT3U0cGJEYzNJaDZiYlU3Ly9nTmg0OTI2NzUraHlMeDJrWHA2MFA3M1NPMi9NNTBiZDVLK256dkRwMGtNVTV2bENzSk9yMk9vTlZyVlNTZERraHFIUlJSYVhReWcya2dzcGdrS3BPbEtveU5MeE9jZXI5akp0VG0rMldPNlJMUzFHZkV0WElaQXdBQXZBY2RPVzl0ZVVYQm9lcW1haTlsUisxalVPYmxxREllVy8yTk5WR24zSDJRc0tkekN5QVJTYUEzNkZWWlQxNVU5L2tZYnFFdFdPNXQyaGcwc2dJQ2xTdWdpZXMxa0NWZS9XY1VXaTJkUzdDOTJuVjA2YlJrZGRxRnI4ZXBrKy9jOEJwKzZhNzMwTk5YcFkrM2J3SURpVXpRYTlVRW9yNklvQ25TRmFUZXV3VnNaejVKcHBBWXFDcXFrY0tnVXAzcU5pUVRtZFRDakpRM3BmUFMyc1A3WlJxeGJJRXFES3hMWXJtNUFRQ1FXVzZlbHVmZUpLWlRhVHBjclVvaU0wMHpVS3Zzb1gwQXdLSEJzQzhBQUFyanpsWjRYV0JHcjBpNmVsSFVkUEkzQUFDU2wvdC9Cd0E2dDA3ZkFmSzNGMDVCeVloNEU3L3hVVW1XQlFTTXV2VzgwbWV4Zy9aaHVJVzI4T2k5ODJCKzlLRjlrcWpkVzd3R0hUN1BjQW9PbFR6YnZVV2JHLzFTcjVUbEU0Z0duVExyeFNzZ2tuVkFVaFdCbmtGbU1GZ2VCZ3FkYnFRekdTUWluUzVxTXZGYnJTVHVEWUZFb3loVEg5N1BmL0hISGxYKzN6SGFyTDlqb1dUMFU3V1BpeCsvZlF3cHA4YlltZ2VWeUEwYU9NU2wvYUtWQkRLTi91N29rSjZxdElmM2NxTVA3WFh2K1BOcWoxNjdEc2diakJpZGZmbmJDZVp6ZFpyVStEZWlCSVBoN2tiemI5ZUZHOUM3SDl1M1UzY0FnTHlvN1J1enJ2M3dBd0NvVkdrUDd5VWU2dHVaNVJQZXhhWDlncFh1ZlhZZEZtWisvU1Q3NW84elM0NmJUTFozbStZa21sQkVZanU3MFlXQmRlak9JYzBZVG8xQ3RiS1VkOG5IaGtlV3p2M01GTGs2MUI4NGlGK3YzeERCb0NOajlHcXBSQjU3OGtqT284M3JLRndQRC9jZW0zOG5zNTFjOGw4Zk81aDJadXdvcUdTMFcvckZieVlZTkxJQ1lmT3Zabm9PT0hRNjcvR3ZxNFZOcDg2bzdEV0xXODMrU2R4cTlrKzIxc2Z0REt0SFlibTZHNHJVS3BaWCswNEdLeW1lQ3pPZlBTbzhQL1VSVTl3b1JHK1VLMHZuZ3Eza21xcTZHUjdLRW5IY2V5N2R5cXMvWUZqZW8wMXI1TEducTNvY0tpZnI5dElGc2pjbkRwa2VXODczeUswLzRIT3VYNC9QNUxHblR4Uks0OTVRMks1dW9wQXZweXBUN3BhWlI5bGUrcGp5b3N5dXp6Lys5NzBNLzRtUDQ2d3RGeldmTmx2VWZOcnNxcFJSYTMxTkFOam5ZTWN3S0lvUVFnaDlBSVhwaisrcjg5N0VxRE9lUHRJcGM3TDBhcW5Fb0pKSzlLcTh2Q0sxVktKWFMvTzE2bndwRk9ibU13U3VZby9CbCs4NHR2M3hsNlREL2JxYWw2Tk12bjVGbVh6OUNnRFFCQ0VUdmlaVE9aeTA4MStOeVgvNXY5Mld6NmxJdW4wOWJudG9BM0dMYjJjSW0zODFRNjlUS05oKzNYcVZqSHpVV1c0UEFLQlNwYVdxcnYwNEV3REFJYmpYUUpmdTYyMk9mSFRwOFBOcTZQRHphbXZyRXYvWHZnbk5vVTc5akF1VFJ6dUdyOXpJY212ZXFraVJtZjd1OUxnaEFBQXMzN1lkOVJwWmdTenUzTW4wZzRNaVRDZmFBQUNTeDF2VzZXUXA3NWp1TGR1S21rejR1cUw2bW1SZG56OUw5cmJ5OUt2bXFuQVJxNUs4MkxjVEFFRGMrb2ZGRko2bk53Q0E0dDMxSzRyVVczZktiR2dqb0pkK2VjWWtaWExadVo4c01WMmJ0M1Ryc1hGWGxTdGVTOGhVTnN1MTI5cnRCQ0s1elBtZk5qOHBJZVBDdEMrMTJhOWVtSlo1ZHYxdE44ZXZXMCtkTEQxVituVG5Gc21MdmJ1dHBkOHBUSDhSbFh4MFNDODZ6OU9YRS96RldGNmQzZ1BFcldmTmx6emR2VldXY1BFc1ZWQXZpRVJsYzFRcGQyNDR0WisvV05SODJ1emNSeHRYWmwxZk1OZFdQWFB2cjF2bTNHWEZyd1FTamFhUnhNY3FvdjhzTjBMUFJQSjR5enFBNGhGUm5uMzNsYVpFMCtURVJCZTh1WDdKMW42ZS9RNmU0dmgzN1FsQUlCUVY1dVlva201ZVRUazFacEE4L3Z3WkFEREtFaTZlbFNWY1BBc0FWSTUvUkE5K2c0R2ZPM2RhdWtIYyt2dEZiemJWY2FjS0EvMnBBaytmbE9QenFwTDJ6dWdZdm5nTmhldnBWZm9hSDFZcjFTQ3FKZkxZMHlmZXhKNCt5M1p2MjRycTRCT2cxOGdMS3JvQmcwUWdFSTFGR2szNitjbWp3VXFxTHEway9uWGN6aGJCZEplUXhrYU5YQ0dQdjNBQm1DS2hRN09KMytRKzJiWkI4dmpQMzBvNjRKa0JrMStuQVlGRUFxUEJJSDI1ZjVkNUo3WXk2Y3JGaEtRckYza0J2ZnFMMjN5L0VJaEVpbWxkZnZTQlBRYTlWdXNTL3NzYW1zalhRNU9iRUZ1ZDEweHphaHpLRGV3elFCWjc4a2p1alI5bXFxVHBsYzNsVzVSOTY1ZjVCVEVIL3lkdStjTUN1bE53RTJYdXczSjNtTmNZVThTMXAvWXgwYVErZWFndGVKY29lYlI1VFY3VTltMVF3VytRUnZZMlB1M00yS0dTT3ovTzFsTzVQRkJtWnhIRURVT0tDcEtURXZlUDdBNlFveWhNdjMvSElYajhGT2N1S3phUUdTSXhnVXlqRTRna0VnREJaakJPbGZuc1NjTGVqazNObDVtbkFLME9vMWFwa0NmZHVKSjhaR0FmQU5ERjUvNzlVaHoyelZ5bnpzczNVRmhpeDRycVlSSy90VW1nQm9vN3JONzNtQWtsSTVkcTYvMENLRDdPRnhYbTV4ZG1QSDFWelJSbkZVbzgyaitpS0Q4MTBkbzZXK2NSOXRZK1pzOVhFWTJ0YzVtcUlqT2N4RTd0RjViT0Y2N0plL05hOXZ6MzBwc3VhdXRjd2tpZ1VBdGlqaDh5cGNSL3M3dDFxSE9ybWQ4N2RsaXdqTXh5Y2k3K2ZwRXI3TnN5YUJYeW1IVWVMZ0QyOTM1Wk12K2N1WDIyZFU5RjI4bGpUeDlOUGpGeVFHMDhyNGs5dFErQlNLV29NcDg5VVJlOHMvcWR0Q2I3MWs5enZBYWZ2MG1pTUpueVYwZjNNd1N1anVyc0YxR3l2NDhmc2R3MmZsZVRPaHFWWEdhdEhBQUF1a05Bb08rZ1k1ZDBCRUxwT1lDOXRJOWVMUzhvVEgxNE4rM2NsUEVBb1B0N1IvT0d6aTJtZlN0cU52bGJFc2ZWblVSbU1Ba2tDcVdpNDcxVytqWXU3cmVtOWFDU1RFSFdqb3RrdnJ1UHRUbVk3YVY5ck9FSERSNHBiajE3UHBYdjR5ZFB1SFEyNStyMHlhWG5SY3Jzck5RejQ0Y1h4SjQ2NnRadDNYYXZ6eS9lZTdPcGpnOVlqRXFzeW9ocmxtZUh6dVkzNEFFQU1GMUNtN2ozM24zRWRIMnB6VTlLeUhtNFlZWGkwZTZ0NXRmRkpzckVxNWZqRTYrR09nU1BIQ051TjIrSjE2RFRmeVdmR05GUEhudm1sSE9IcGV0b2pnMGE2VlY1dVpyY042OExrMjlmejc2eFlMYmkzYzNyWUg2K1dwaWJMbm04WlozazhaWjFWR0ZBUFlkR0k4ZnlHM3crT2lkcTV5YWpTaUlsa0ttMGpLdHp2akdmeDdJU3hzenI4NzlUcHQ2L0xXNzU3ZHpNQnh0V1NaN3ZxMUo2OG9wbzgySVRQSHBzMmsxM2Jkb0NBRUR5Wkt2TitqaDNYN1dGNGRJMERLQTRmWEJCK3JYckZaVmQxZk1ESzcvdnJEb1QvM3BGWWp1N1psMmZQeXYzNGNhVlZuZXNJcjBxTjh0ODVLSGxmSTlhZVhvS3IxNi9vYng2L1lhYWxxa3lIai9JdS9Kam1TQ2VQZlF4YVdVcHBxdzRkdlY5MTJVK3VKdHllc3pReXJmOEI0WHVLSGJ1c3F6Y2RCRzExZGVFZlE0SUlZUVFlbSs1RnlPdjUxMk1OT1pkakRUbW5PL2I0V1BYcDdiUmVQNStBTUNzY0NPV294TUFsSnZFM1FiNis5YXB1cGl1d2FGbUQ4dW42MkE3T2RiRzgvRHE5Qm5BRUxoNlZuYy9UbUN2dmd5R1cybWFJUnJYeng4QUtOYTNGbkdBd3hFQ09IQ3JWcnFBNXhLK2RCM1Z3YjkrWlZ2U3VINytUaDBXTENzdTN3S1g2OER5RHU4T0FEUXJ1NUpaM3VIZGdlMHNybHFkS2tTQjRzK2I5ZGZQRkxrd25KcUVRZFhtdVNpanBGM05QOHVNa3NkTXByaFJTUFdyV3JXbnBmTThmV2s4ZjcrU3owYUY5V2E2aERaaCtuYUpvUE5MNTJHcUFnY3V3N2xwODlJeW5CczNxMkJqUWtucXRlTDJaVHVMNlR4UFg1cklOeEJZeFhQMEl2dGxmbXdvK2J1NnJIMytHQ1hIRTJ2ZjdTb1FWNWdlc1NKMG5wZFBUZmNGYThkeUs5anViZHU3OWRweHNJcGwybFg3bUhuZkc0WXJuZE92QkJHSzAvV1NvZmh6WnZwWHBxMkZZZFBuQUpmclVGbGh3ckRwYzByT0ljd1ZwMUd6amdURjdjd0VFSEVBQkx6aWZ3N2NrblprZ2NXNVJtMGNNOHVxbGZlcnRwQnQvRzFyMjNLZjMvOU0rN0NkSExuMUlvY1V2KytWWXJERVFZMmhzblBUNHM4VEZheWRUOVQrdVVSRkNBQkEvK2N6N2NBdGVaMnNrbkpLankxMitINFJYYnF1M1ZwTDUzZmxWUFA0YkkvdFU1UGZCVVlsNS9BRXFPRXgzODdheDhaMVRMbHRXTVhmQ3hFSC92aytrS3J5QkM1ZDEyNHR1UVl0aStYbzVOSjE3VmJMeFhiV1BtVXdQTVBhdVBmOGJUL0RMYlRpdE1CTWtRdlR0MHRFMllVT1hQUHJ5RXJRU3JhbG1pOTBiTDlndVRCMC9OU3FYQytXSmVBNU5KL3lMWlNlSndoNFVQbXgyUmJ6ejB4Tnk2aDlMTEZ6bGE2VFdJNU9OSzZmUDUzbjZRc1ZmUDZacnNHaDRsWXo1bFgxNlVWaFg4K2tPQVkxTWw4bURCMC8xYUovd3laeHUzay9NMXhidExhMnJ2aTdVS1hmWFFvQW4xL2NaMUtsN1N2MW9mdVk3UG43WGxPMTFkY0VnSDBPOXE3YUo2Y0lJWVRReDVCN01mSTZBYUE5QUlEQllPd283bkhpK2tldUVrSUlJWVFRUWdnaGhCQkNDS0gvQ0p4MEZTR0VFRUlJSVlRUVFnZ2hoQkJDQ0NIMFNjT2dLRUlJSVlSeTB0VkRBQUFnQUVsRVFWUVFRZ2doaEJCQ0NDR0VFRUxvazRaQlVZUVFRZ2doaEJCQ0NDR0VFRUlJSVlUUUp3MkRvZ2doaEJCQ0NDR0VFRUlJSVlRUVFnaWhUeG9HUlJGQ0NDR0VFRUlJSVlRUVFnZ2hoQkJDbnpRTWlpS0VFRUlJSVlRUVFnZ2hoQkJDQ0NHRVBta1lGRVVJSVlRUVFnZ2hoQkJDQ0NHRUVFSUlmZEl3S0lvUVFnZ2hoQkJDQ0NHRUVFSUlJWVFRK3FSaFVCUWhoQkJDQ0NHRUVFSUlJWVFRUWdnaDlFbkRvQ2hDQ0NHRUVFSUlJWVFRUWdnaGhCQkM2Sk9HUVZHRUVFSUlJWVFRUWdnaGhCQkNDQ0dFMENjTmc2SUlJWVFRUWdnaGhCQkNDQ0dFRUVJSW9VOGFCa1VSUWdnaGhCQkNDQ0dFRUVJSUlZUVFRcDgwRElvaWhCQkNDQ0dFRUVJSUlZUVFRZ2doaEQ1cEdCUkZDQ0dFRUVJSUlZUVFRZ2doaEJCQ0NIM1NNQ2lLRUVJSUlZUVFRZ2doaEJCQ0NDR0VFUHFrWVZBVUlZUVFRZ2doaEJCQ0NDR0VFRUlJSWZSSnc2QW9RZ2doaEJCQ0NDR0VFRUlJSVlRUVF1aVRoa0ZSaEJCQ0NDR0VFRUlJSVlRUVFnZ2hoTkFuRFlPaUNDR0VFRUlJSVlRUVFnZ2hoQkJDQ0tGUEdnWkZFVUlJSVlRUVFnZ2hoQkJDQ0NHRUVFS2ZOQXlLSW9RUVFnZ2hoQkJDQ0NHRUVFSUlJWVErYVJnVVJRZ2hoQkJDQ0NHRUVFSUlJWVFRUWdoOTBqQW9paEJDQ0NHRUVFSUlJWVFRUWdnaGhCRDZwR0ZRRkNHRUVFSUlJWVFRUWdnaGhCQkNDQ0gwU2NPZ0tFSUlJWVFRUWdnaGhCQkNDQ0dFRUVMb2s0WkJVWVFRUWdnaGhCQkNDQ0dFRUVJSUlZVFFKdzJEb2dnaGhCQkNDQ0dFRUVJSUlZUVFRZ2loVHhvR1JSRkNDQ0dFRUVJSUlZUVFRZ2doaEJCQ256UU1paUtFRUVJSUlZUVFRZ2doaEJCQ0NDR0VQbWtZRkVVSUlZUVFRZ2doaEJCQ0NDR0VFRUlJZmRJd0tJb1FRZ2doaEJCQ0NDR0VFRUlJSVlRUStxUmhVQlFoaEJCQ0NDR0VFRUlJSVlRUVFnZ2g5RW5Eb0NoQ0NDR0VLa0w2MkJWQS8rOVJQM1lGMEtlRDR4L1JSOUJnMFBDUFhRK0VFRUlJL2VzK2lldWEvNGZuTXVTUFhRR0VFRUtmRmd5S0lvUVFRdjhpLzFHM25nbWJqUCs2QnJ1eXhLMW16QU1ROEdxOVVqYUlXOHlZNnovbTRTc0FvTmRrZjZjT0M1WUIyMWxzYzMzNytiOEF5OUdweGhVRUFHNjl5Q0ZNMStEUWNpdFlqazY4T24wRzFLUk1RZU94a3ozN0hUeFZnMTFKanUwWExLZnpmYnpNRnpKOXUwUTRkMTYyQWFyV0VVTjM2ckJnR1lDWVhkbDJ3T0VJNlh4dmI2cFQzWVlNMXhhdEFZQlMxWXE2ZGwrL1E5eGl4dHlxYm0rTE1HVENWdzdOcDN6N3Z1WFk0dERnOHpHQkU2UGZWdWR6SHpSTGF1VFdpeHp5SWVvVE9QbDFLbzNuNzFlVGZUMzY3ajFhL0IxR0h3dU42eHZnMFhmUEVTQ3hXTFZTSUljajVBWDA2dS9hZmYyT2t1OWd6YkdkeFVHenBFYmdjaDFNaTRKbVNZMVVZV0RkOTY1bjlmenJ2elZWWWovdFU3dnZlMVV3UlM1dVBUYi9YdUUyOXRRK0poeU95TEhObkFVTXB5Wmh0VkFhQ3dDWTFsWlFIZnpyQzBQSFQ2MXdiM3RzSDdDamMwSTdheCtxTUxCdVRmOUJGVzZrQ3BvbE5ZckN2cDVaWmlIYnlkRjc2T2xyZEkvV2JUL1U2ekp4NzduOWY2Sm1YODJ3dXE3UDczODZkL3g1ZFpVSzRuQ0VBZU9mdm5Wb091a2JhNnNGSVdNbUJzMlNHdCtqcWxWR0ZRYldyZWk1SEpwTW1CWXdQaXFlN2RXdVUwM0s5eHh3NkF6SHYzdnZtdGZ3djNGZFV4VjJkQzVEQUFBYWdJZ0RISTZJeHZVTllEZzNiYzd5N05DNXVsV2c4N3g4L0VmZmZXVnJ2ZGZnNCtjci9SMUVDQ0dFcWdIdnRrRUlJWVQrUlRUSEJvM0lIRmZYS20wcnFsUEhmL1NkNk9pVkFVSmdrUm1PYmVZdGxyOCsrajkxdnJRQUFNaDBucGVIZ1VSaGtLbHNGb0V1Y2lBeCtTSUsxODJkeHZid3BBbjk2K2pVK2RMVWs2TUdXaW1hVWZmcnhEVDUyMHRuMDg1T0dHSHIrVlVaais0N3RwdTNSTlQ2dTFtNWQxWXVxdTVyRlRXZk5sdjY4by9mdFlyTUhGdnJGYStQSGhiMzNYZE1ubkR4VE42OU5VdHRGR1dqdmlLT2U0L051L09pdHEwdlRIOFJaYjZEd1ArenZxNWRWMjNXN3Yrc25TcjkvaDNidFhUZ1VvV2lNdStIb09Hd1VVV0t6SFJibllIYVBFa2FRSzdjY2puYnEzMDdjZGkwV1FWUDkvMW12bHdZUEdJc1ZlQVhBQUI2Mi9VdzRkTkZ6YWZOem5xMGFSMG9RU0VNbXo1SDBHRElTQUtaUmllUUdVd1NoY2trVXBnc0lCQ0pZRFFZaXJSeW1VR2RMOVdySkhscEo3NGNxcEc5amJkU3FHWDdFZGgrM1h2bTNWdjljK1gxcVJpRjUrWXBiUDdWVEtPbVVDbDl2bnNiUUhGblkxWDJqVjRoSUZTMmpUTDUvazFudHRoSjNHN0tkemszZjY1UlFMRks5VEhxOWRFclJlUjYwOU1VUkFxendrNG0vd21QckxWeHFiaWRZZlcwZWJGL215L2oxdTAvbEJ2WXE1OHkvY0dkeWpxWnRab0NDU2l5c2l1dE02bzI1MjdMMWhHSVpMSnJ0elZiWGJ1dDJWclYvWlFwZDI4a0hmaXNBNFBoN3NZSTZOU0Q0UnJTak9FYTFvb21xaHNFUUNCbzhtSmpWRm5QbnVqVnVWS21XL1BtdHNySmYvbkg3MllQcVdCMmd5cU54T1lDQUlEUlNBRHpEbHNTbFFybE8zRFZWYTE3VmRUR2J3M1R2V1ZieW50MkJsc2NFK3ltZldycmZXY3czTng5djNxVlV0bnpSYThRVUFDZ3lQU1l5bkRnOFJzTy9TTHQvT1JSWnB2WlRmdllJcW8zYXJTNDFhejVCUytQN0t0MFl3NUg1RkJ2NUVnS1F5Z2lNd1JDSWwwb0lqUEZqbVNXb3pPWjVlUk1wTExZT1k4MnJNeis2NmRabHJ1eTNWdTFjdTY4ZkdOZTFQWmZ6UmJiZmZzQWZOUnpRcnR1bjRDeEQySnF1cSsxMytBcVVXaTBPa1ZXdHQrUVU5ZXo3NjM1SmVmMmtnVlFwZk8yYWlPd2ZUcDNWN3c1Yzh4eUJZUGg2c0VMN05Vdjg5YWlLdDIwNXVEVnV3K1Y3KzJybDJlbWxTd2llZlhiZnlUNy9ycVZxdlJIZDJ1MTF1K0Q3U3gyYXZ2RElnS1p6aEMxL081SHhidWIxMnhzeWFRS0F6MnRyZUQ0ZHYxTWt4UDlRaU5OaUxYMU5KVzk3M1owWGZOZTdPVmNSdHptaDBXT3JXYk9NeHFLaWdoRU1sbW55RWd6YUdRRlJvMWM5dmJZcTllT29lUEdpMXZOL3NtMFgrRzdHMWVaWHUzRFRZL05mL01OWkJxTkpxNFhaUDBaeFd5V1c0czJHVy9tV2IyUkFDR0VFS29KRElvaWhCQkNIMERRTEtreDUrN3loZG0zbHkyb3l2YU9iZVlzRUxlYS9aUDVCYUxSYUNRQWdVUUNNSllMSGxHRmdmNStKWjFHUnIxR285ZklaZnFTNEpoZWxaZWpMVWg4cXlsSVM0WGlUaStEK2I3OGhzT0hrT2g4Z2VUcDdnb3ZwQlh2Ymw2VHg1MDdTV1k0MnJ3cjJweTE0Sk5seDViazJlL2JNaTVObjJoNnJETm9OVm0zNXMvMkdYVDZHaGoxaHJ6NzY1ZGJsbUdydm9JR25mb0FrVXlXUGovMFA4dEFrekwxOWsyMTlHMmNRNlBoWTNNMGtqekxNazBkSjRJR25YdTdSbXl6Mm1ITENZam9ZMjE1eXVreFEyVXh4dytXMno2d3p5QjF6dXVYR3RuYmVCclAzODlJSmxJQUFKanVMZHNxa201ZXRSMWt0ZDJKSTQ4N2ZRb0lCcU0yTis3dm9rSkpybDVWVUJEdzVkMlhpZnZDbXhabVJFVUJnSkViTkhDWVRwNmNiQ01nV3E3OW1DNGhUU2dzUnlldElpUFZzazVhbGFTQUpXb1E1RDNrK0dWYmRVcllIOTVTbFJaMUh3QWc4L3I4MlZRSC8wRFhycXMyRzlUNWtvSTN4LzhFQU1pNFBtK0c0dTNsYzliMjUvcDE2K1hVWWRFSzArT3FCQzBkVzh6NHdiSEZqQitzcmROclpBVi9yL2ZpMjlvMytjVElTTSsrZTQrbm5mOXFUR0g2dzN1VzYxM2EvN1NVNFJiV0JnQWc1cmRRWHpBYWJHWlNDWm9TbTVGd3NIdGJWVjZDN2NDb01xZE1aeGxONUJ2bzFuM2ROZ0FBbHc0L3I0WU9GWThBa1R6WnVqN2o2dmRXUjMyZ21uTUlIam1PNWRHMlUrTHVEcUVHWFlHME92dXFkVW8xQUFBanFOZEFsMDYvckZVbTNid21qNzk0SnV2bXovUGtXYmZ1Z0Z5ZUN3RGcwSFRTTnk2ZGZsbHJxeHp6b0tqMzBMT1hXQjZ0Mmx0dUV6UXBPZGY4Y2NDb1c4OHR0Nm5LRFFYVlVSdS9OVGwzRnYxZ05KS3RmbmU4aDV5K0RrWjlVZEtodmxVZVBXSlA3Vk9iN3pzQVFPTC8yamNwMHFnTExiZWpjTjA5dlFjZXZRaFFQT29xWU95REdGdXZ4WjdhQndBSVZHRmdIY3VGL09DUjQxVFpMNThieVVSS1JUZURhUE5pL3dhNVhNYjE2OTdUb0pKS2lncHpzZ2tBUnFaN2l6YkpKMGIwMHl1UzN4WEtzbEpCa1pVRFVQeWJZZXQzMk1UTzJzZnV6Z250clgyc3NReHVDa0pHVHpJb2NyTUw0azRmdGJYUCs0Mkt6TTlQT3oxdVNHSHluYjljT2kvYllDak15c3lMMnJHcDV1VlpFck9wUW9FN1RlQVhRS0p6K1ZwRjZqdlQ5NEtnSzlKclpBbHgzR1pmVGpZYWlvcnlYaDNjWFpVU09YWDdEaWhTWktZWHZEbCtBZ0NBNlJMYW1PMGYwVGY3OFlhcWpUVDlsN2lITDl1c1Y4dGw2UmVHOWZFYWVPS0tJR1RNUk9uVFhlV3VRVmllSFZwVmRQNHBDcHYrdlNocyt2ZTIxbGYyMmJTWDY1cjNZVS9uTXZKWGYreWdpL3pycEp3WVBUaG9sdFFRdTZkOVUxRG01SHRHN2ovSUZ0ZXZtLzE4MDYvNU1jY09VbGh1YnQ1RGpsM0pQRFY1dEo3SlpwSDU3ajQrL1k5YXZVWXd3NkFLQTcwQUFOZys0ZDBKSkNwVm5mUHlhYm5yRmhzM3FpS0VFRUtWd2FBb1FnaWgvN1M4Yy8zY2dXRDBNSUNSOWlIS0o5UGhtYURqaWZ3UFVYWnRpRjRoSUFKQXRUcUJIQnFQbXFqT2VmMVNsWDcvVHVERTUwa1VycWRYWmZzSVE4ZlpURTFuNm9TSTJ4bFd6M3g1d05nSE1ZbEgrMGNVNWFjbW1wWnAxZm4vWE1BVENBUUNnV2hRSlQrNG5YVHM4NzZGZWVVRFZwYjFOVi9PYXpSMlVuNzBvYjFNOTVDbWJqMDJXZTFBb2pzRTFPRTMvSHkwclRyYmVtd0RPV2lXVkdkOWxaak5EeG93TFB2QnVtVUFBRjZmbjdwQllidTRtZGJ5Ni9jYndxL2Z6MnBLMStMbkZ2Q29RckVMbWNMa0FBQXdoTDcrZXJxQXI4MkxmYzMxNnJoQjd4cldLdm5Zc0g1UU1tcWhTS3RRQW9DUjMzRFlLTGZ1RzNia1B0bStVWlg4NExhMThpM2JqeFBZcXg4QWdHZmZ2Y2N0dDgxL2VXQlBmdlRoL3dFQXZQdWpkd2V0S2l2THRJNG04QXZ3N1BlSFpWcGhRL0t4S1NQOXg1eTliZENyTkthRlJmTDBkRnZCWHIxTDQ2Ym1qeTAvTjF6ZmJwK3BjbUplNmVUSjd5ejNKZEVjaEF4UllEMUYydjNTMTByUUZla0JCRHdHbzdqdFNyWnpZRERjM0FFQTVKazNicFpVMVdpdFRtU21vN01tOTgxckFJQ3FqTkRVSzZXNW9NekpyR3c3Z09JUlp1NzlqMTNRRmFRa1U0WCtnV21uSjN4dUNoeVh3UlM1K0E0NGZJcks5L0hMZTdWbloxWEt0a1o2cVcvaklqM1lEQkIvQ21weVRHYTRoYlp3N3JMaVYrbkxBNzhYcWhNcUhhbFhSa2tub2Jta3czM0NyVzFxWW5rOHNkYkJtSFRnc3c3bWo4MkNZS1hIOUtCWlVxTjVZTUMwVGJYcVgwdHE4bHNEQU1CMGJ0eU13bkoweXJyenkwL1ZHYjFsaisxVEcrODdBRUJoZWtZc1FJN0NjamxCcHkreVhHYXpMbmJWUG1KV1JlVlc5cHdsN2FaTk90Q3JOSzBtcjA2ZkFaekFYdjNsc1dkT2c5bW8yYXF5ci9iNTkxVDFlL3BmYXgrR1oxZ2JsL0FWRy9JZS9ycXF3RnIyRDJWT0FRQ29MQmNMdzZiUGNXNC8zK3BvUGFmMkMxYzZ0Vis0MG5KNTlzM0Y4K0ozZFdpaWxjYThybzI2bTNBQ1czUTJQKy95R1hIMXNlbnY0cHU3bW5qd1EwWlBKSkNvMUtESmYyZFpLME1lZS9wbzhvbVJBd0NLUjVXeWZUcDF5N2d4L3pzQTBBRUFzSHc2OXRDcnBIbXE1QWRXejZjL0JGT1Fpc3gzOXpGL3JNMkxqUWVBSW9mR283N2sxZW5kUCtud3dBaGwwdTNyMmZmV0xuWHB0SFM5T2kvNmxlVjVxekw1K2hWYjUrTkJzNlRHakd0enAwc2ViMWxYVVgzK0M5YzFOV1Z2NXpMcS9NUmtBb1hINHdmMGpnUUFZQmhvSkhIay9vTmtucnVYNHQycnh3QnltUmJrdVVTOVZnMEFvRktscDRDcTdCUnVkSjZYajRGTW8xbCtma2dzZ2NoM3lJVmI1dHY2Zm42eDNPam55bTZRUVFnaGhHekJvQ2hDQ0tIL0hBSUFLZTlDNUpkQWdLOEJqQTBBQUlqd1lXNWNMMUliT3dMQTlROVNlTzJvVmljMTB6VTRsT0hTcEhuNnBabFRBQURlSGVnZmJoclI2QkE4OGt0Qm81SGozdTdyYkhQK0w2LytCODlvcGZGdk1xNlZUMkZrcmNPN0tEODFzZXh5RWVlZnUzd0pCRExidzl0b05CS0tDdDRsVU1sT1Rsb29lOWV6WlgxTGw3dUVOR1c1TlcrVmVYYkM1K3I4cENUTGtUalY5YjV6TGdsQ2VnMG5VamxjMmR1TDV3QUFZamZYZHdjQUVMZWFNVS9jWXVZUHI5ZTRpQUJBYVd0L2ZzTWVrZWFCWFZOSFFQUUtBU0h4OUxnUjNuMTI3K2ZXSHpCRTl2cklmdE0yVEpmUUpxS3c2ZDhuSHgvWlh4NS83cVMxY3EyMEg1RlhmOUR3bkRzckZtWGZXZnBUdlc5U1pObDNWLzZjOTNCRDZjaE4wMXhBK3J5RXQxcFZXbXBwWVFhU2pmTkdhVUg4cmxZaFVJT09hNEJ5bnh1R3c2QmowNG9VbVJrSit6cTNnWktPUGhQWDhGVy9Da0pIVFl6ZkZsYlhmR1NzYzZmRnE0Uk5wNVorSmwyN3J0b0VYVmR0QWlodVE3MHFMNWRtZmFRU21lcllvSkgwNmM0dDVndURaa21OWU5SYlRac1hNTWJLbkVjRUVzbXk4NGpPOC9KeEczamtnbDVUVUpEd2U5OE9EazJIakhidi9kc0J5ZzEzNzl5SEcxZEJ5WGVYVjZmUEFPY3VxelliaXdvTEUvWkZ0Tk5LLzdZNXAxSmw5RWJDT2lJUnlvMysrWlJVOTVqTWRHN2N6TFAvMFhPYXJKZFBIUnFQbXVEUWVOU0U2anpmaHhvVlJYVnNFR3h0RkZiUUxHbVprZjEyRktTcDlCaHBiVFNnSUdUY0pBQ2pVWjM2OEZhbG93WE55L3J2dFUrVk1WMWRBb3MwZ25JalJjbGNkNnRwSTYyeHIvYkpVVmgrVDN5R25yMUJZb3JFOFR2RGdxQUd3ZlQzWlYvdDg2K3FVbHYvbDlxSEtneXM2OVZuLzNFQ2tVd1d0ZmhtanFqRk4zTXN0OG00OFBVNHlZdDk1VzRveW92WnVWMGVmL2FFNWZLQXNROWljaDZzWDVILzZvOS9icWd6a2trQjQrNjhLbElYU0xYU21Cci9EdHNpanoxOUlucUZnT0QzeGZVbjBpZS9iWks4MnIvTGZMMVQrL20va0tsc1R2S3hvWDJLVk5sbGJ0Q2lNZDFkM2ZydS9sT1YvZnlaYVJrbjlJdHhRQ0FTQzkrY0xuMTkzSURlL1VnTWdUQm9sclRNK1pqbE9XN0doV2xmU2w3czNWRWJyOHZ5TTJKNm5MQ3hnUWZScVY2UWMrY1ZtM0lmYmxpaFRMcDZBUUFnNS9hU254ak93U0hlL1k2Y1N6dzZ1S2M2NVc3SmpXdEFwZ29EL1N0NkxncEw3RmpKNzBpOHZWL1gxSlNkbnNzWXN5OS9PNEhBY25RQkFGQVJOWHA1MHBXTDB2Z2pmd0xJWllKR295Y0FrVUJRSlY2N0FGQTh4eTJWNStrdE5idG1jeHY0NTNtNlEwQnBwb0hTejgvQjdtMEJpajlIS3ZOckVUUC8xbnk1Q0NHRVBrMFlGRVVJSWZUZlF5Q3VCNExSeHJ3am54NldaK09tUmpLRkNnQkFjV3dRQWtZandkUnJWWEhuUUhZbVFINlpFVlg4aG1NbUdyUktoZlRaeVgwQUFKcUMrTGVtZGZueDUwNEttMDM1RnNCSTBPYkZXZWtJRS9Db1BFL3Z2S2pmZnJVeDRvZEM1M3U3bFZuQWNuTXozU0VNQUVCM2I5SFdMV0xMWHROajcwRi9YakRmM3ZLaTNiSytKdUxXY3hjQkFLanprNUlBQUFRTkJnMjNsUWJYa3JXT2diZmJRM3dxMjg5b0pKTnN6Q2RKRVRYL2VoWUFBRUd2MDVpdjRBVDI3cTlNdW5ZQktnaUlBaFNub2lvTzdQTDVRYk1TcGRHYkFsMUFtWk5wZnNIUDhtalRFWHIrOWorQXNwMVFudjMybndBQU1PZ0tsVEZyM2RqbTVWcTJIeStnVnlTRjdlSW1lN1YvRHdBQUVNbGtJMVI5ZEZJRmFxTU1BQUJWK3ZtSkk3MEduYnJtMU82blJWazNGNWFtU2FNNk5nam1oM3d4SWZmUnI2c3NVd1ZuWHZ0eGJ1YTFEUXNjR25RZDVCTHg2ODYwczVOSDVVZGZLVTJ4cDhwKytZemhHQnhxK1dRTXQrYk5pR1E2UTJrMjh0UWtibGVyQnBhZjg2QlpVcVBsY3V1alo4UnN6OC9QM3lxU1o2UW5uT2diQVNBdmtEemVzczZnS2NoMzdiSjZDOGMvb25kZTFJN05EaUdqdm1SNXRPbFk4UHJQL2FsblprMjEvTDZpOTBjUitQcEtYLzN4ZTlhRGRTdUNwc1JtUkcveEZGc2JNV0hwUTQrS0lyTmQzT1h4RjA4bkh4dlNEd0NBVzdmL1FPY084NWZHYm0xVTJpa2NORXVxaTl2UnVvRlc4dm9OQUFEVndUOHdZT3o5RngrcVR1LzdXMU5SZTNrTlBtRnJEamtBS0QrUHBqMjJUMjN4R1g3anlmdVdZYy90dzNCdDFvcnAwYXBkMnZrcG82R0tRVHJMRzF0TUxMTXpWTFZqMzU3YjUzM1Z4am5oZjZWOW1LN0JvUjc5anB3bmtHaTB2S2h0R3pPdnpQbTZkQ1hiV2V3YnVmOHNnVWdpU1Y3WVNLa3JrMG0wSUpOWVcyVlFTM0xLL01iemVBSUFBTDM1eUw5YVJoUDVCdEtFZGVwTFhwMC9ZajRTbDhiMTh4YzJtVFJkOG56ZkRubjhoVk1zejQ3aFRoM21MMC9ZMjdFbEFPZ2Nlb3paVlNSUFQ4MjV1N29rTGE2WTdSRDZaZkhOYmdTaUFhQzRyZWhPd1NHcEowY1BWdVcrZmdFQXdLM1RkN0JUbSs4WFdJNTQxT2JsWk5UV2F6SjlKMFd0djV2djFIcnVRdE5qbGsrbnJwNTk5eHhWSkZ3NW4zVjlnZm4wQjRia0k0TUhlZzArZnNwMzROR0xHWC85TUYzNmROZFdCc1BOMmJlUzM5ekswdWNtYkd6Z29iTHo2NXFhc3JkekdhWkxTRk9mRWRjZW1TOExtaEtiQVFEZzJtWE5aZ0NBdE9OZjlPYzJIam5lRkJSVjViNkpGalQ0Zkl4NVVQVHRqdVoxemV0cGFpK0daL0cwRmdnaGhOQ0hna0ZSaEJCQy96bUVzZ0ZSTlFIZ3RRSGdnOHduUWliQlJ3OVN1UFpZdHgyTUJvTTJQL0d0YzRkRkt3dGlqdnlSLy9ySUh3QVYzOFdmZWVXN3FXWG5RM0xnOHVvUEhDYUxPYnpmMnZ3cjZwUzdkL1dxdkZ4ZVFLOStPWGxybGxpdTU5YnRGQUVFRWttWmROSHFQREJVWWFDZm4wVjl2SWNjdTJMK09HNW5XTDNpQzE0UkoyaFduQ3hwZDVzUVpVNzBNN0RLZW4zWjdtM2JzMzA3OXpEZlV2cnF5aWxsUnRsT24rb3dCVmNyWWZXOFNkQm85QmdxejZzMHFGcnV6bVhINE1ZVjNjMmNlV1BSOTNrUDFpNnp0czRVckRXU2FUVDN6N2I5b1pPbHBYQUNJdnJrdjl5L20xZXYvOUQweTk5TlZxZmMvZ3NBZ0VEUUdzcnVYYjc5dEtsUkQ5SXVmRFZXWFpDY0FBQkFKRkZwQkYyUmpaVEF0cm1Hci9wVjBHUnM2ZWpkMnJ3RFhaRjArM3J1L2ZYTEN6T2ZQRFJiVEhUdnRuYTdLaVBxVWRiMUJmT3M3S1lGeU5FeXZOcDFCQUF3R0hWRmRCNVRyQzU0bHdnQW9FcDllRmZZYlBKMEFLQ0EyZWhUdGsrWENLTmVxNVhIM3IxcVdhRFZFYUVWTEM4clI1Ritidnh3UmRLYnh3RHkwalNacW5mMzcwaGZIZHpqMEhqVUJLWjdpellBQVBtdkQrOUwrMnZlck5vSWlCS004S3o4YkhPZmx1b2Vrd3RpamgwcWlEbDJDRGdjRVFCQTBLVGtuTXIycVl5MXdFUHh2RlpWUitlNnVoY1YvcE91bWVyZ0Y2aVRwMXNkRFZINkhKTDQyT2lWSW5wMW5xYzZhdU8zSnYzY2hCSFNWOFVwdUMzVGJ3S1U3L2prMW9zYzR0RnIxd0hMTXUyeGZXcmpmUWNBaUY0UnlDbE5uOHZoaUlJbUplZVVkSERMcUlKNmdWQ0ZtMHpzcFgzWTNtMDZlQTA2L1plMWRXNDlOdTIybGRyZVV2VG1lbzZTNS90S1I2NTVEL2p6UElYbjZSMjNvM1VESUJSWkhiVmZFWHRwbncraE5yNm4vNFgySVZHNFhQZkkvYWNLL2o1NU9QUEJvb1cra1NmUGUvVGVkU2psK2plVG1LS3dGdTVkMTIxVDU3eDhsbngwOHVjQStiTDNmVDQ2OFBrQUh6WW95cTAvYkdSQjdMa1RBSkl5OVhYdHNYcXJYaVBMejdqLzAxd0FBREtESjJRNE4yNENBQWFxVTkyRy9BWkR2MGc5Tlc0SWxLUUlGcllZTm9YRUVBak55eEEwbnZDVk5qOHBvZUROaVQraDVHWUV2U28zQzZEaXVldHJDeSt3N3dEVDMxVEhCc0ZlL1ErZVVXVThmWng3YS9rQ3FqQXd3SEw3M0d2enZ0TzMrSGFXUy9qeWpjcTBoM2RCTHBVQUFDUWRqT3lpVEw1dXVuYWdPM1ZhOGdzdnNPL0FqR3V6djViSG5qR2xIelpObWFJQktNNXdZbTB1VXZ1N3JxazVlenVYS2N4NCtpUjZoWUFCYkdlT1YvZU5lOWkrblh0azNWb3lYL2Iyd2tsdDlxdFlBQURnOFJndWJwdCtOeHFLUis2cVUrNDhwanNHQlpPcGJOYjcxaDBoaEJCNlh4Z1VSUWdoOUYrVkJVQ1k1bEJBT2tJWTlHZTFPOHorRGVKV3MzOFN0NXI5aytWeVVmTnBzMFhOcDgydWFqbHgyenFFV2daTVRCZXkwWnZyT1FaTmpzbU8yOW04L2o5M1FUdHdnNzZMbGFpbENYSG0rd2hEKzQwZ1VwaXMvQ2M3eXFRS05WTWtqVDYwVDlENGl5OXo3cTlaRGhZZHM0Skd3OGVvTXA0ODFPUW14RlpVMy9STE02Y1F5RFNhNVBIbXRZS1FNUk5wQWgvL3pHcy96aXdUR0dRUldBQUFWS2VnQnJZNkQyelVsK2JjZGZWV1ZVYlVJNFpMYUxOL0ZrdGsyanhKalR2RmFweUNpY01ST3JhZHUxaWUrTmNsamsvSHJnRC96RUhFcXo5NGhHUExiK2NtN09uY1FsOGtMN0JWaEZhWFdXNGVTNzV2bCs0VXZsOUF6cTNGUHdDSEkvTHUvc2R1SXBYTlNiNHljV3hRUUhLZm5JY2JWaFJwQ3ZMZHVxL2ZJWDM1djExNTl6WXVzd3pzV21zL2xTb3RVL1h5OGhFQU1SczRham9RaUVRZ0dJMEFZclpsSFNxU2ZuL0Y0dHhuMjM5bCszV0pjT253OCtycTdHdU5NSFQ4Vk9mT3l6ZFdaVnZMa1VQNUx3L3NTVHMvZVJRQU1ObiszWG9DQURpMW1idVF4QkNLM2gySjdLNUtpN292VDd4eVVkeDYxbnlXVDNnSFplTFYwbzR6ZnIzSXdZcWt2eTVaZGxDcU1oNC9TRDg5ZnJBNlA3SE12S2JXUm9yUytUNWVycjIySDdLb0prR2ZsZkNXNVJuVWd1SGNNSVRtMUtnSnk2TlZHd3JieFUxYjhDNHg3L0d2cTVYSmQyNXl2RHQzNHdSKzFqZG9TbXlHUmhJZnE4cUllcWpOaTQzUjVDY2xHbFM1bVlwM042d0dHMndSZGovK1RYVzIvLy9vN2ZaUWIzVytJcSt5N1ppdUxvRzJSdlJaQ3p5a25odzFzRHIxSUhQYzNBWEJJOGNLZ2tlT05WOXUrZmtPR0hlblhCQStmbXZUQU12UjByV2h0bjVyYW9NOXRrOXR2Ty8vS0E3QTBJbGNidkgvQXE0YVNFVmFhVVlxUU9YekFkaEwreWh5NDE2bm5CNHoxUFNZUkJmd1hidXMzbEx3NXVRUldleEo2NlAzckJhVW1hTlZaT1lBQUxCOHdydFFlSjdlQUFCYXlldEVBQ2lYYXJneTl0SSs1dXpwbk5BZTI4ZVNYaWVUeGY3ZXRoRW9zN01BQUJMMkRnajNIM1h5WnYxeGI5SUlaRHBkK25ML3J2VHpVOGREeVZ6cjc0dEVaZk1BQUF3NjZZZTZHWkxvVUgvd2lOU0wzNHl6WEpGNGJzUmdGdDNUQTJURm8xcU5CQktwSklXL1hwdjE5NXU0UGUxRHRObXZpa2Zwc2h5ZFJHSFQ1Nml5WHp4ak9BWTNCZ0FBdHBNanIvNmc0ZGszRjgyRmo1Q3VtdUhXdkNWTkdGZ1BBTUF0WXZPZXRKdUxacVpmL0hhQ3BpQXV6bmYwOVNoYiswV3ZFQkNZajBQV2FMTmZ2VEROQTErQ3dQR1A2TzNVZnY0dmlzVEw1Mk8zdGcwQ2tNaUF5M1VRMWgvOXBTaDAwalJWOXZPbzVDT0RlMEhGcjlldXJtdHFreDJjeXhqcEhxMmF1M2RiLzF2ZS9aV0wyYjZkZTFCWnpzNSt3eTdjVWFiY3ZwNzljTU5LZGNyZG03cjhwQVNhZTJqemtuMVVxdFQ3dDBrYzE4cFN4V1BRRkNHRTBBZUhRVkdFRUVML0ZReXp2L1VFb3FHTFE1ZVRMejlhYlNwaG1hcktKR0RzZ3hqcDh6Mi81VDdldk1aOHVhRFJGK01kR28wYVgrMG5VbVRtRkNreTA1bk9UWnViT3NBNC9tSHRqVWFEUVpuNDRsNlo1Mmc4WnFJcTQvR0RpaTdXWmZjMnJSV0dqSjBzYUR4MnZQVFp6czJtNVF5MzBCWnNydzZkVTA2TkcxWlpsYVRQanY3aDJXL3pIc25ydzRmNGdiMEhaRno0dXR6cm9yS2NIQUVBYU02aHphRmtWSkVsYS9YbEJQYnFRZUU2dTZZYy82NnZlVHJHajVVKzE3WDVUd3NKQkFJaE4rclhkYWFncUNsZ1J1VjcrV2trOGJHcXJDY1BxbEl2QUtBS0drVU9CbU1RemVnQUFDQUFTVVJCVkNnZVlTTi9lL0VNeHoraWoydlgxWnNOdXNMQ2xEOEhkQWE1dkxRREpPdmFEOS9xSkxGL08zVllzbHJRY1BpWXdyU0hkeE5QakJnTWhibnBBTmJiajk5dzJIRExrVHZPblpkdk5BOUlKaDJNN0ZKcFRaWFpXVnBsZGxhUlkxQmphNnM5ZXUwNkFGWkdmMVhHMXZlbUlscVZwQUFBZ045dytHQk54dk1vc25lN1RubjMxeTdsMU9zM3hIdmdpWXZ2RHZYdFZKais2TDVPbHA3S3J6OW9wQ2tveXZMczBKa3E4QXZJL0d2K2QrYmwxWjMyTHA5RTQvTDh4a2NsV1hzK1d5TnhxTUxBdXFiM1hoQXlab0pybDlWYndHZ3dhS1FKOGFxTXFJYzU5MVl1S1V5NWNkVzE2NmFkZXExYUpZKy9jRW9lZitFVVhKazVoU29NcU1kMmE5R0tMbTRVd3ZMdTBFVWc4UEdUUmgvY1c5MmdLS3Fja1V5Z0FVZGQ2V2duSTRGTXRiWE8xc2hvaDZhVHFoeVV6cjcxeS96c1c3L01Cd0J3NnJSa2pVUHd5SEdKdTlzME1vMXVCaWd6MHZJdEFCQVlERmNuMzYraWt6VXl5WHVQRUttMmF2eldtS3RwMmo1N2JKLzNmOTlONDdpTFNFR3pFc3VNUnZPYjhMdzA1V1AwcGtDWHlrcXltL1pSWkdYTFlvNGZORDNrTnh3K0dnQWc3OEd2SzFXWmp4L2EzdEUyeDVZejUydWxiK09vQXI4QTMxRTM3c2plbkQ2V2UyL1Y0dXFVWVRmdFU4TGV6Z250clgyc014Sm9EQUdmNWRldEo5T3JRempicDFQM0lubEdldmJ0WCtaVCtMNSt2RHE5K25PbnZldXZ5b3g2cE01NS9WTDJkOWtVdXA0RERwM2grSGI5ekZicFR1MFhyblJxdjNDbDVYTGZ6Ni9lQXdBd3piMWVheStINVNnbWM5MDl2UWNldVdSYVpINThORCsra0tsTUpoQklKR0E3aTBHUm1WTWFFQVVBMTdZL0xBRUF5THV6Nm1mM3lMMUhBQUJBa1pXZGVXWG1GTW16MDZYZnhYK1R1Tm5VR1lyRXF4YzRmdDE2NmxXU1hPK0l6ZnVURHZmckJnREdrdGRGb0h1MGJxUE9meEZqbHZLVkRnQlFtUEgwTVFDQVNwV1dXcEpHWFM5b05IcThhN2MxV3cxYWhaeFhkK0F3WHYwaEkwbDBIcDlBcEZDS0ZGa1pPUS9YcjFCRm55NGRFYXRNdm43Vk1nVzdpVDFkMTlTbWozMHU0OUQ0aS9FdVhkZHV6Ync2NXh2cHE4UC9jNDNZdGkvOTN2TEY2WGVYL2V6V2ZzRVMzOEVucnlZZEg5dzc5Zmp3U0tPUlRETHRsM2lvYjJlV3VQeTFnNUZFb1FFQWVQWTdlSXJ1MkRBazVWenh6VFlrb2E4ZlZjV3ExbzJiQ0NHRVVGVmdVQlFoaE5CL0FzRUlqcWF4RTBhQTgwSTdEb2dDVkp5cVNxL0psMWl1ejdyMnc3ZFoxMzc0MXRyMjVwMm5DUWU3dDFVbFA3aGRmUEZvTkFJQUtKTCt1c0lKNk5FN1AvckFIZ0FBWHQzSXdZcUVheGZNVTg0eVBNUGEwRVQxR3FTZG5UeXFvbnFyVk9rcHVZKzNybmRxUC84WFZkSzFzeVVqNWFndVhkWnVVV2U5ZUNyNys2amxpTGh5L0VlZHZrNXpiTkFvYUdwY2I0RGl6dDc0clUzTHBNNmlzVjA5alhxTmh1WFcwdXFjTWJicUs0KzlmeVdOTW1PU1ZwRlJaajZrOTAyZmF5QlJLMDhKWjNaUmI2SlZKQ2RsM1Z3eXo2aFRsa3RIelBacTE3RXc5Zjd0aXVmNGlrMEJBQ1hMczJPNGU4L05lOGxzWjFjQWdLUS8rM2NUTlBoOGxHZS8vU2ZVV1MrZXBweWFPRktyVTJpQUpYYU8rNjFWUTVLNlVBNHNzYk1rN3R3cGRlYnpwNkxXYytaVEdFS1JLU0JxcS8zeVgvNXhXQk4vNHdvQUFObXRVUlBQZnZ0UHBCd1owbE9YOGVxNWFSdWlPTUJtZmFzcTQvcThHWXEzbDYybUkrUDZkZXZsMUdIUmlqSUxqUVFDZ05INEhpbmVpS0xtVTJmbVB2eDFGY3U3WGFjaW5VTDU3bEJrTCs5QngwNEpHbzBZWDVnUk5VSHlZczhPeDVZejVrcXVMWnlyVXFXbk9MYis3a2UxSk82TlBQN2NhZk9DL2w3djVRWWd0dHBSRkRRclZwNzR2L1pOQ3RNellpMlhteitXUHQzMW15YnoyYVBDaktqWFVKTHV6b1R1MkxDeFBPN2NDZk5sMnJ5NEdFbGVYQXhBbGVMNjZEMzRqM255NW1QWHdZVHBFdHJFc2UyOHBVejNsbTNUTDAwZkR3U0NrYzczOWphdHo3bTdmS0dSUktHeHZNUER2UWNkT1E4QW9FeTVld05BYW5QaytmdW9qZDhhUzBrSCszWFd5eEpMQTM0a3JvK2ZaZnBCVyt5dGZkNlhnY29zNlp3dUhvMlh1THREcUVFckxmQ2I4UHp0MjIyTi9OUUZNa25RZC9HVnpoRm5Zby90dzZ2Ylo1Qk9tWjJsMThsa0ZmMzJtVmdlOHptQlBTTVpMcUhOczY3LytKMXorUEwxK2E4TzduSHA5TXRhRWtNZ3NIV09aSXM5dFkrOW5STUMyRmY3V01QeWFOZlJ0Y3Z5RGVxTXA0OEszbDQ4VjVqeDVKRWkrZVpWYmZhck9BQlFaVnlhUG9YaEdkYVM0OUdwQzlPelRYdjUzNGZLQktKeXpuNDdNWk5wUFpnU01QWkJUTTZEOVN2eVgvMWhOYjJ6MzRnckQ0eDZqYlpXWDVBeU85YzhPQjR3OWtGTTR0SCtFVVg1cVltV214STV6bTRBQUR5M2xoMEszaHovMDN5ZFRwR2RrWFBqcDlsNm5kUjhsQ0JaOHV6a1lRQWdta2FoQXdBUVNQU1NHMHIvV2ZhUDJwbkRuT2tTMHBRVEVORTMrZmlJU0k1ZnQ1NlpmODJiNzlKMTdXcUdaMWhyaDRaakpxU2RuVEFTQUl4ZXZYWWV5cm03ZElIazJaN3RBQUMrSTY3Y1VHYzlmNUorYWNaa3MrS0tBQUNrejQ4ZlV1ZThlbWtzekUxamVyZnZLbXorOVd5RFZpSFBmYlJobGZUcDdsMTB2cmVMejRSN01kSm51N2RsWHA4L0Q0clQ2RnBOTzI0djF6VzE3V09meTBpZTdkbXJ5VTlOVmlZOXVRL0E1NmVlSERVUUNFUURLRFhhdFBQenZrMjc5Zk5zS0JuOUwyNDF3M3phQzZwajExVy9sdnhORUxmOThXZXVWN3RPTk9mR1RRRUE5S3JjM05UTFg1VUduYjJHbmJyK3I3MG9oQkJDLzY5Z1VCUWhoTkIvQW9GQVlCbE5HWktNeHRjZnR6WVY0OVdKSE9qV2M4dStoQjNONjV2bWJxd01uZS9qNVR2MjNwdTBNNU5HbEhhQWtLaFVBSUNFalEwOFZFUnRVZENVMk5KQUlJM3F3RGZvVklVQUFQSy9UeDUyNzdmdk9JUGg3bWFrVWNqY3VuMEhwUndiM3MrOGZHSHd1RWw2ZGI0MFAvcEFwUmYvMlRjV0xPRDZSZlIyN2Z2N2lZVGYrM1p3NjdGNExWMVl0MzdTM3E0dEFNQlEyZjd4UnlQQzZTUVIyMjk4Vk5MYmJZMzgxRVdxUWxEbWxCbFpRSFdzRnlTUE8zZVNFOWlySDdDZEhFR1JWU2FGck8zNjVpaGswWC8rVWI2elZTTFg1a2xxbk02dHBxT1pjbU4rM3dVeVdUN0RNNnlWNVRveVUreklEZXpWanh2WXE1KzFmUUVBa2c0UDZLRk11bnFCek9BSjlScFpRYzdEamF0Y09pMVpvOHgrK1FMdXIxbWhsYVdraU1PbXpRcjQ4bTZsTndGRXJ4Q1VCbTByZUw4TFZhcTBRZ0FBQjNibkNBQUFUdDNlQTlJU0xwNkRranZ1V2ZCK1FkRzQzMW8xMUVvelV3Q2tNckNTMWl3M0x5ZERGbmZsdlBreUFwbEtOZXAxMVo3YjFJVGZjTmhJTXN2Uk9mL2wvdzY1OWRpNHEyU3hPdWx3dno1UThwbk5mYm5sVjFHektkTWR3aGV2VUx3OWU0THAwYXBkU1pxd2Z6N1RKWE0xQWFodFBwZVJRS1phdXp1ZlJHZnpnY01SZ1Z4ZUFBQTZnMHFTRnpSTGFqWHRvMVBIUmF1Y09pNWFaVzFkMWwvelorWSsydmplS1ltUkJibGNKWG15ZGIzazBZNWZQUVljT0szS2Z2b283Y3lFa2JaM0VQQWNnbnZWTURWcXhVUmhYOC9rQlEwYVFSY0ZCWnVXdVVWczJXdHRXL04wbTRtN080UVc1angvYm0yNzkxS0x2eldXZE1xME5LMVphbTlxRlc1QXNidjJxU1VrSnBkdjFHczBBS0FGQU5CckZIS05VU29EQUZBYnBESUFlWldDRlBiY1BtU2VsdytGNWVoVTFkL1VzaU9WSExndTRjdlc1ei9mdDZOSWtaVU9BQ0I1dk9WWElwRk1LYjZSaGtESXVqWjNlbVZsMmx2NzJOczVvYjIxankzS2xGdlhvbGZXRlpRRWMrbis0eDQ5ZCttNGFDVVFpRVJkUWNvN1RWNXNUUDdML2I5bjMxbjZFOXdwdjc5S2xaWmE5cGFrc2d4cVNZN3RZRFdSYU5UcmJKOEkxSXplOHZtSzhsTVRyZFdCNmRTa0tSajFlazVBUkYvTG9Hak9pNDFyUVNhVHNyM2J0RGN0WTNtSGR6WUZycTJ4SEprT1VHdHp3Wk5kdXE3ZEpudHo2cWhHK3RhVW5sbVpjV242UkpySU41QWZOR2k0NU9udXJhcjArM2NVNzI1Y1pYbUhkNU04MjdNZE9Cd1J3em1rcVNUcW41R2JaVkdLR0E2QmRSMjZiOXFwMStUbFpkOVlPS2ZnemNualVKd3FtYVRPTDVDbW5wczgwajFpMHg2V2I2ZXVLU2RIRC9rblhYUjU5bkJkVTJ2czUxeEdyY3g1OGN6OHMyV2UvOWlVOGNDcC9meGZSR0hUdnpjdGQrdng2MWFxcUY1UXlVTWpONkJiVDFYNms0ZlNtQ01IWGNLWHJVczdQM1VNUVBITm5RQWx4enRWbXRYNWptczg5UWxDQ0NFRUdCUkZDQ0gwSDJFRUk4WDBONEZBeVB5WWRhbU1rUWdrQW9sR014b3B4R3JzUlNDUWFEUWpFVW9EV3lRNmkydlFGU3F0WFF5U0JSNCtSWXFNZEFBQVdjTEZjMXBwWXJ4RCtJOUxTVlFlWDVYeDlMRTg0ZEtaMG8wNUhCRzNUcS8rZVU5M2JvYUtvajMvVUNXZkdOYmZkOFRWdTNXbVBvZ2xNOFdPYWVlL0dsT1k4L3hwbFY2S25LNVJjNG9IdTZpTDFFcFFndEp5RTVaTDg1Yks1QnZYS0h4dlg0RmZSS1QwK2U1dDcxRmZZSGwyQ1BjZWN2eHk1VnVXN1FncVRINzhJUDN5akVuU3A3dTIvck9GbU8zYTdZYzEwcHNyRnF0VTZTbG11eElFSVdNbTZBcFNrMHVYbE16L1ZObnptS1B4L1AyOGhwMzRTeWRMUzFVbVBiOERBRkR3NXNUSmdqY24vZ1RnODF3NkxWa0RBS0RNaVg2bWU2VlRpOE9telRJdnE5NzBORVhDem5hTlRYTjZVWVdCZFVzNm9JczdkcXJZZm16djhLNTZqYXlBMzJEWUtMMWFrcGQ1N2NlWnRyYXRDaHJYTjBEWWJQSzA5S3N6cHdLSEkvSWJlUHRaM3EwVkMvUGpUaDBEQUlKenA4VXJBUUF5ci8wNFV5c3RPOUtFd09BSkRGcDVqZWVFcFR1Rk5NbDlzbVU5bEo5NzdwOHVVYms4TCtmV2tubk9uWmR2NUFiMDZDMVB1SFMyNE0zSkkrWWJCMDFLcmpRdG9DbTFucTNseVVjRzk1SW5YRHFqems5S3MweVp5SzNiWjVCVHF6ay9KZjZ2YzFpUlZxbXdMQ05nekwxb2c2WjJSbStnY3BUU0o5dldlUXc4ZEk0bURLaExFd1hVNWRjZk5LS3luU1F2OXU2RDRsRW90ckVjbldna050Zm1laUt4ekcrQnRpQXRUWlY4LzNiZXJSVUwzU0wzSExVNFZoQUIrTnl5bzNqNC9LQlppZExDd3ZRTXFFSUhiblhWMm0rTkZSU1dteHRScnkwOURwRllibTZWMWNmZTJzZW1hcjd2Skk2YlI1RXk2NzNQWCt5NWZkN3VhRjdaVFRWRWwvQ2xheDJhVFBncSsrWVM4OUZENEJieDgwWVNqUzlJdjdkOE1jKzlWZWxvcTl5SEcxZVMyWTVPQkNMRlpocEljL2JXUHZaMlRtaHY3Vk94WERsd3VRNGdrOG5pZHpTckF3QlVxb08vUDhNcHVDRlZGQlNzS2N6K0lOY0RCREtOcmk5U1ZIc3UyK29pRXhrTUF0YzNnQ0x3Y05jcFU5S0s1N2JrODFsZTdjSWxVYjl0NGdkL01hNTRsS2ZaKzJIbHZGT1pkUFdhdGJUYndxQ2hJNTA3TEZ4ZWxaVGNOVVFoTVVYaW5CTWpCd0taWHViN3FjbE5pTlhreEVUejZuNFdxVXEvZjBlVmR2ZVdZOXNmbHdBQThEMTdmbWJVYTdYNTBSZE9XQmJJOGUzYTB5TnkzMUVDaVVyVmEyUUZBRVZGamgwV3JuRHVzbW96a2NwbUU4bW0wYTlHbzBHbktxUnl2WDM5Umw1L2xIbDUra1NwN2JTMUgvZTZwbmJaemJtTVNmUUtBYUhlOURSRnpOckd6Z0E1aXFCWlVpUERRQ01KdXEzYkxtajB4WmVTcDd1M09vU01uaWhzTVcwMkp5Q2lUOXJaaVY5NDlqdHdFZ0RnN2E0MmpRRCttUmNaSVlRUStyZGdVQlFoaE5CL2prRnYvSDl4WnlpVjVlWm02dVN5eEhKcjFsS2Q4OUkwVjZReDgrTE1TVjdEVHY1bDBLa0tFL1oxYW1LK3JiRGU2REVFRW8yVy8ySnZsUy9RQ1VSRGtVNmU4bzR1Q2dvdTBoVGs2eFRwYVZYZDF6eVZhTkNVTjVrQUFNa25Sa2FhYlVKbmViWHJsSHQ3eFVJU1V5UVNCQThiYmQ1NVVKUDZtaVRzRDI5cGtCZFlUVC9JQ3VqOG1VdjRzbldteDV6QW5wSGlzT25mSit3TGI4ZnlEdS91MG5IeHF2amRyUm9BNUJUUkhBTHF1STg4ZHlOdVgrYzJwcFMwQUdEVVNlSmp2UWVmdUpSME9MS0xLdTJoelhuMEFQaDgxeDQvcjg2N3UrNFhUVUY4YWVwSUd0YzN3T3Z6VTMvcFpXa3BpZnVIZGdlUW1OcXE0bzRLRUpkSkFXZWtNNWdnSzE1R3B0R1o1dXVxMUg1c1p6SGJ0OHRuV1hkV0xDU1FLRFNuTnQ4djBDb3kweVVQTjYyeHVVOEZPSUU5STkxNmJOcXRmSGZ0RWdEOEgzdjNIZDVVK2ZZQi9KdWRORTJhdHVrdTNTMlVzc3BHUVBiZVUyVEtrQ0dnaU1oeWdhZ2dPRUJVZmlwTFFFR1FJU0I3eTVZaG82eENKOTF0WnJQWCswZWJrcWJwQUlwVTN2dHpYVndYNXpublBPZmtTWEtTbmp2My9mRENlMi9aemhXSGhHa0w3dHZMZTltc0JxM0dwL1hzRDAwNmVVSEJ1YThXTys3UDh3aVBNQlhtWkpYdHVXcGtWMy84M2xpUW1GYlpkb1ZwSncvYnpIbzlreU53MHlRZFBlQzh2dmptc1BCSnl1Y1d6NzNtbVBGaGNscG1la1QxNnFkSlBYblVQb2VXRXlFWVRLWkpMeTgzMEU2ZW5GdEVsNTYxZW42M1RwK1hjSjB0OVBYUHYvRDFaL2tYdmxtSm9zd1RodzJsdmtFZFAxMGlqdTR6S092SXJLa283NzBwRm50NWhmVHBMNjQ3YUpndzlPV091ZWUrWG16UnkremxERGtDdnlhTnJSYTUzR1pqTThXUjNYdmJzN2dBUUhWbisyYlZuZTJiWGQwRTVIckh4RVNQdjNDN3ZQblJub1hxK3F4eHBhcWxjaDNWdFBFcDVTbWVkNzVYVEYyajdNRzljbm91aFdrMkdBeDV0eE5jcmF2SjQ4T3YxYnF0dE5HNEtiTExLNzdRWmw2LzRyVGFMV1RncjV2ZHd6cDBmZmpIdUdIS3U3dTIybGRJNm84Y0s2bjM2dWlzRSsrL0EwMWVtVUJYOXJFUDNuVnVLMDlOSHArblVWM3YwLy9hK0VRTzJuK0M1eDFkeDZSTVN6RXFraEtOc2dlSit2eDd0d3RURCszWHErNjRmSTg4RlhjL1h3YVR6YllZQzZ1MVRMQXdwSDFuY1hTMzNteHhjQWhIRkJ3Q0FPRmpUNVM4UnpMK25EekdrSjkwejdmTjVCa1duVnlXZFhUZVhISHM0RmVsclNaTXI4S2N1a1pYN3h1cnFiRG94Mll1MWxVVFhkcXZ2ZHJwbFduSnJsNVBoU25IRHJxSGQrc0ZmREJMbjN2MUVrdmdMZVdKSTZMRk1iMEhGQ1lkL3ROVktXWjEwc1hUOG4vVy9zK3N5Yyt4YVBOeVRZWFoyVGFqVHUwVzFycUR6MHR6UGtyNHZvNGZDbk0wS0NtWjZ5VU9ILzdMbnd5KzFLZWlFMzJlZjlkVXA1cjBYYVpDWXI5Z1FhMlhYczQ3cy9SalZjTG1kVjd4WXllYkZBL1RVbmFPNm0vVjV2Mzc4NklUUWdnaFRpZ29TZ2doaE5SUVhKKzY5UTJ5K3k3bWpQRnhGOFgwSDVKNzRzT1NtNFQ4d0ViTkFRQU1KcE1yaWF4anlMOXIzNC9oMWVpMWlacVVVOGNjMnNvbEVBUUZlN1NlUHR1cjRkaEpacjFDbm5sNDVodmVqU2RQRHh1eS9hQW01ZmpodlBQZkxOV2tuVGdLRjJWUjdSS1d4b2dnMHZQaXBxVGxKM3hYMng4YW13YklLOG5ZRThjTzZHOHhhYlhhdkd2L21DMG1vMCtyZHo4UUJMWnNyY3M4ZitaeHo5ZVpUcEdlVXQ3Tkg1NjJRWTdqc21mOWtlTXNScFVTZ0o0bEVFdDRQaVhsblBUSm0wZjBpeHAzNkZ5dHJsK3RUTjgxZWhEWE03WmVyYjcvMjVDeGEvUWd6Y056cDBNSC9ybzdaV09YcHNWekU1WEJsM2g2Y0QxQ0l5SW5uTGtsdS9yanl1eGpYeTNpU1gzOXc0YnVPbVpTWnp4TTJ2UktOMEJXNWN4STV6a3JvMS83cTd3U2RsVWFQNy9tYjg2M0FiYUNHeHQvaGpZL2krY1JFaHJRZnRFWEZ1WEROTE5PcVFBQXE1RG5CdDJqWUN5Ynh4TTQ5OFBpZVhrQlFFaS9uMy9QT2ZQNXgvbG5sMzVXcS8rNlh3U0JUVnFrL1Q2MHAxRjJxK1NHWmU2WnhSK3hSZjVCL20wLytNeW16c21SM2Z6Rlh1YVc0UmJjb28wMi9leXBxbzZIczRyS3B0bUpvbnIyQytyNTdWcUxRYVV3NTk1TThlKzg1QnVXUjFCSTd2R1BQb0REemFLNGQvT1ZZTERLekI5ckZ6N3k1T1VuT1VlZnRoOHM0dnZXYjVTMG9XdVpVc3NBd0plRStRQ0FXVTgzaTZvVFh4SWVLbTB6L3pOeG5mNURjMDR0ZXEvZzRqZEx1VjUxNDRKN2Y3dGVVbS9FdVB5TEs1Y3BibXo2alM4Sjg1VTBHamZWczlHNHlkcU1jNmVUMXJSdGFNL0d0bVB5aWpJb3dvYnVPT1FXMHJZRGc4bG1Hd3J1M3NvOXMzaUIrdGFPalc1UjNlMDNTYTNoSS9lZFloU1h1d1FBK1kyUzEzdUZlSjRSTVNaTmJnNkFTa3NiaWlPNjlXSkxvMm8vNlk4WjdLcnBzOFlsNXg4TE9HUzJQNUhuTVQ3VjlieTcxV3JaVnBOMTlXK1hCN0h5MlJBenZNQmdNc0hVbS9YS3ZPU2lIK2s4bnVjeFBvNDRBaytwSUxCSnkvRFlrNWMxS2FlTzVmMjk0bk5OOHJGREVQcjZSUXphc3BjakRnNUovcTFYQjEzR2xmT08rOW4wU3BVMjQrSTUyY1h2VnBUVGRjbDNqdUp5aWdYbGJGZWg1ejArVCtOWnZrL3RIbWQ4WEhrV1kvWmcyNkJPQW5HdGFKNW5SQlRQdTA0c1QxcTdyaWlxWnorT1IwZ1lBQ2dTdG03SytITlNwWmx5NVJFRU5XOGxDR2phMHFMT2VtaTE2QXllOVlhUEJnQkQrcFdMOW0ycTQzSHgvUnMwRm9hMjYyU1UzYityU1RseFdPRGZxRW5HbjVQSDZOSXZuVFdvSG1RQzBMb0Z4RGVWTm45clR2YXh1VzhCME1tdnJsM2wwMkxHN01MYnYyL1VPNVFocnk3VjhiajB5dFF5YzZMYXFkS09IU21hUXNKTHJNMjhucEMrZThKd3BzbWdjdy92MkMxOTkvaGhydmRTS0dSL3IxNFpQR0ROYitxMGswZGwxemVzQm9xeW9RRUFoVG01UEhGa1ZOaklQMC9KcjYvL01mZjBqMThsLzlyalpaVHpkMGtOK0x1bWVsNC9OZmk3VE55NytXWXdXS3k0ZDIrWFpEVHJDdE5TSDZ4dTNoQ0F3VDVYc2VyTzlzMEFaWVVTUWdpcEdTZ29TZ2doaE5SUTRwQjJuVlQzRCt4eGJ2ZHJOMlUrR0V5bTdQcityUkQ2K05mcSt0WDNvc2p1ZmJJT3ZQVzZJTGhsbTVDQm0zYktycTcvSWV2Q2d2ZUVYczJiY1NYaGtia25GODF6ZFl4aUxHRjR4MDZTZXNQSGVkVHVPeEEycTFYK3o5cFZXWmVXTElSU0taZGZYYmZXdTlYTW1UN04zNW9UTm16bllhTWkrWUh5OXUrL2F1NzhzVU9UbC9CUDJlN3lDcUV1empBb3VuSHdxRXlvemNxVXRwZ3hSM1ZyMnk4QWJFYlpyUVJ0eHNWemZoMFdMazM1cFZzYllWam5ybFU0MzZmR0UwZEdpU0s2OU16WU5YWUlBRERBY0xvWm9sQTgzUEZLZDcydEtIREpENnpYZ084YjEwQ3YxT2FsYlpzd0xIcmlzVXRCdlgvYzhtQlRsMWF1K3RjcmtsTlR0dlRwNEZHNy8xRC9Ub3UvOXFqN3lpaWJ6V1l6cVI2bUpXMGMwclY0dnMwcXEyTDVYRlJsL1BpMVhucFoybVRpOVB5L3YvMEMydndzQU1qWVAyMFNWeEllNmQvbGkrOXpEcjR6R1FDaXhsMnU5Q2FxS0x4alY2dXhVUDF3OS9qaDZxUkQrNEo2Zkw5V0ZOVjdRT1lmNDE4cFREMTF6SG43ekFOdlRXS0xnb0w5dXkvL3dhREpUdGNrSHowc2l1clJteU1LcXFWTzNMZjdjY2FrcWdTQzRDRHZUaDh0OWFnN2VMaGVsbmozNGJiaHZReksrNW0xK3E1ZDc5UHN6WGM5b25yMXp6MjFhTDd5N2g4N0FGZ1Rsa25ML1g0Y04xdHVjNUVSaXFBK3E3Y1lkZVVHdVRuK0hUNVo0dDFzNnN5YzR4L08wdVZjdnVCcUk3WkhhRGdBMkZRNUx1ZE9JaytHNTllb09jY2pPRFJ4US91bXB0eUVhd0JnbE4xS1NOclFzWVZ2bTdrZkJuVmZzVHFnOCtjcm1SeUJtOVdvMVdRZGZuZWFJbUh6ejY3NkVrZDA3dzBBZlAvNHBvcXJQLytndUwxaHJXTTJuRVBLdGlWajc4UVJESzdRSFZhYnphVE56ZFFrSHozcTNKOVJKMU1xYmpnY1N5U1MrclNhOVI3SFRlb1RPeU10dnpEcHlBSGwvWDI3VmFtbmptUWZtVE1kbXJ4U3J6R09iNTE2L2k4dldNTDNqbzNMM0Q5dEVwNHdzNnM2UG1zcUtpWCtwR3JNK0ZUSDh5NFNlUXREWHU2WWUrYkxUMXdkSTZqZGdzV1Nlc05mMDJaY1BBZTF1blMxQXh2YjVZODBhc3I0T0ZMZjI3dFRmVy92SGttOVlhOUtXOHlZR3paayswRjl6dldyTElIRXkyclNhMU0zZG1ucEtvaWlUTnl6MjVCMzh4S2NzNTFjS0ZNK2xzbHdXZEt4Sm83UDA2anU5K25Uam84cnoyVE1DclB6ZElYWmVick12OCtXWGlHUkNFUGlteGoxdVM2cmcxUVZrK1VtdEU5YkFBQTJzMTZmZmZMamVZNkJwT3A0WEFVWHYxbGFjUEdicGZabGFjc1pjN1haVnk4YTdkL2wvT3JVcnpWd3l4NWR4b1V6c245Ky9na0Fjcy84OEtWbm85Y21Cdlpac3pWcFk2Y09RTm15clUvaldiL0d0UStPSGJqM29HRzRmVmwxWi90bXJ3YWpKNWdOS3FYNi9yNC9YZXpDOG82ZjlJWnYrdzhYRy9OdTNWQmRYVmN5NXlqVDl1aDlibENwc2dzdWYvK1ZWOU9wczd6aUowN0xQZmZGcDdKTDMzK0g0dm1hVVlQK3JnRmdxNDV4cnNuZlpSS1dTZG5PNVhPTFYxVlNCYWR5REhlcEQ1akdHcEcxVGdnaDVNVkNRVkZDQ0NIa0dZbWFmQ25SVmJ1MCtWdHpwTTNmbWxQUnZsemZlZzM0Z1UxYlpoK2NNY1d4WFJqUW9xVjNzK252NXB4YTlKNVgwNkVUL05yTVhXQTFhZ3JUZmgvUXBURGw5QWxjMzdoR1gzRC9ybC9iK1lza2NZT0g2M0t1WFRacmNyT1ZkM2VXbWJjSEFIdzdMRndxcVR0c05FZm82MmN4cUpTeXl6K3VWSjVmOWJYVFRVZER3Ym12RmhlY1c3dkt1OVc0S2Q0Tng3L2gwK3JkRDN4YXZmdUJOdVA4bWVSZmVyUkRlVGN5eFFZdVZHRHpKZUZCQU9EVmFNdzRnVSs5QmhrN3hnMnhiNUovNGVzbElRTTMveUZ0UG4yV01MamxTeFdkYjJYaXB0NnJVZ2xXai9oUnJ4dVZxY21LeE4yN0FNQ2l6YzhEaWtyNGFUT0x5dUphQVhEaEoyQUZ4c1JLbTd3eFUvdnd3aG43alpEVVhhTUgybUNyTkpOQ2VYZlhWdVhkMC9zRHVzeGY2aFgvMmlTektqMlY2K2NYWXN5UjN5aTFvYnUvRHhnYW01QWZGQXdBWUJtTWpxc2RiakFBcU9DMTFYanM1SXJHait0WHAzNVkvdzNiRFhtM2IrYWNXTERBWVpVcGVlK3dRWHlXdHp0TEhCWUZBTWtiT3phektSN04xOFgwaWFudFhBb3o3ZENNeVFMM2tGQmR6dVcvZzNxditVVVMyMjlJK3I0cG8xVkY4NGk2WWtuYk5tRlkxSVRERjBMNnJmczlaZHZnN29HZGwzNnJseVhlVmQ3ZFZkNCtUMGJvNitmYmZPbzczbzBtdk1Ia3VBa1ZOemR2eU5qMzRUUWdYdzBBNmJ2SHZlS1ZkdXFJYjd1Rnk0TDdyZC9tVTNEdjl2MDEzVnM1bG5OekMyelEyS3pYNmxrNm5Zb1gzS1E1VUhRajJmbFFHWHNtdU1wNFlJaWlldmIxYS9maFoxeEpXR1Rtd1ptVEg1VlQ4M0VYaGpWb1l6UEk4aTBhcFpMbDdpN3lhVE4za1ZHZWRGK3ZTSEdaZlV5ZWpQTHV6bTNLdXp1M3dVMGFLQXpyM0kzdlZ6OWVHQkRmbEIvWXRDVkg2T3V2emJoNFZwVjBZQzlYSEJZdWl1N1pQNmpYOSt2OU9ueTh6RkJ3NTZaUm52VEFwRXBMTmFsek1oUTNOcTNQUHJOa2dkQzNmbnplK2ErK1FDVTMrNXpucTNWSm15OVRYUHB1dVZlRDBST0VFUjI2aWlLNjk5SG1YTCtTOEgyZElMRmY0eWFpT3YyR0JuYjU4cnRnanB1d01QV3ZZemFyMFNCN3NIMEgxT29DQUNnNHYrSnppem8zTzZqbnlqVWNvVjlBNnU5REJzRnhIdDBxcUs3UG10UmYrclFIZ01DZVAyd003UG5EUm5zLzVXV0ZPbC9UYXVyNEFFQjFQTy9TK2xPbUdSVXBEK3laUTRscldzUWFWUTlTSVJKNUFFREdxWS9uWk95Yk9nbkZOL1dGNFoyNk1FeEdvMUdUWCtEVmNQaFlpMDVlTmpPeWhveVBDMmJGelMwYkZUZTNiQkxGOU83djIyYnVBbzQ0Sk5Tb1NIN2dGdnB5Ui8zMWpSc0FtSnoyTVpWWGVhRXNIM2VCZ09laDB6MlV3Y09EN3g3UnJaZk5ZaWo3dk5Tdzhha0ozd2xUZituVHZtUWV4YWNjSDFlcWM4eWVKcVA4Y1dqU1RoeEpXT3JKZ1Znc2hsWEFSbUdPQW8rQ2F3Q2U2WHNGQUNDcFAveTFnRTVMVnhxVnFjbkorMGNQUlVuV29reVZmbURLdVBDQjIvWkdqRHB5TEhQUDYwT3IvajZwM0xONlhCNjErdzBPN3JkK0VIa015QUFBSUFCSlJFRlVXMFhieE0yV2wxd0RFcFo2TXR6RDJyVDNiNzk0T2RjN3VrNytoZVZMY2s4ditZVHJWeWRXSUNqNlh1d2UzYk92V1p1WFc3UkhYbUgraFcrK3lML3d6ZmZlTGQrYTd0dDZ6a2ZlalNkTXpUend6aVJoWlB0dU5lbnZtdnlMSzVkVnh6alg1Tzh5OXM5ejU2bzJmSS9RY0wxU0plTkk2elN3R0ZSS3ZpUThWSzhvTEJCSTQrcGJqWVZxQUJBRXRtek40ckk1Zk4vNFpsYXp2c3lZT0phWUpvUVFRcW9UQlVVSklZU1FhbWJLdm5BMmZjKzRWeDluSHc3ZjE4ZS95NUp2N010R1hXcUcvUHFHMVk2L1dOYWtuejJweTcxNVhYMXZ6NDZDaTk5ODVkbHc3SGpsM2QyL1o1NlovNjdqci84TExueTlSSmQyOHJDNDlvQlh2WnRObVpGN1lma1NsTDBCQ1FBd1pGKzdiQXhzMlRyL3IwL2ZsMTNmc0JrVi9ncGRvU2k2aWZEVlVsRlVqNTdpMkVFajhpNHMvd3l1Ynh3WUVuOTZxYjRrdEcrL29CNHIxd0pBWWZMaGZRd0dteU8vdHY0SHgxL2dxKzhmMksxSk9YNllJd29NZG8vczFxZWk4NjFNMHBidWJTMGF1Y3VzQWZmSUxqMEQybi95SlFEa25sd3dKL2ZTOTEraEtQYUp3dFJUSnhVM04yOEk2TExzT3lhYlg2cE1yTTFpTUJoeWJseDllR0RXVkh1Yk1mZm05YXFmVmI0NjYvRE1LZXJiTzdjRTl2cDJmZFNvVTVmdnIydlR3REhiVU96YnNIbXR3VnYyQW9CQmR2K2VjOVpWd3FxUWN1ZEtFb2lqb3lKR0hEMG5FQVFIVlRaK0FuRjBqTVZZcUg2NGEzUS9BUHBTSzlYcWZEM1UrUUtobDc4aDczYUNWcFdSRGwxdVNjbGhub0xQTitUZFRyQ1lqSS9tRTlMa1pldUt5eFhyc2k2ZVY5L2Z0OXRlSHF0OENrWDZycEY5eFhVR2o3UVd5bkp0REFZamM4K1VNYWptREFXTzBNZmZxLzZvOFNiVnc3U3NZL05tYUpLUEhYTGVSdmJQK3A5a2lYL3VDV2c5ZjRFKzkrWjE1L210UEJ0UG5TR3BPN1NvTEovTmFwVmRYZmMvZTNadEpZUlI0ODlmNUhuWHJxdSt2MzkzMnE3UmcwcG5sK2FaUXdkdTJzbGc4L2xGeXphYkx2dmFsWXhkNHh4dWhwTHE0dFZrMGxzQm5aWXN0MW5OWmtOZXduWHR3M09uVllkL2YxT1JlT29Zb0NncDk1WjE2TzBwWEw4NjlVUkJiVjdtK3pkdUxnaHMwbHhTZCtoSStjMHRQeXR1YkZxblRUcThUNXQwZUY5MW5GUEl3QzI3UlZGZGV3TU1obG1ibjFlWWN1cG8rdTV4UTlYMzkrOEZZRk1sSGZ4VGxYVHdUd0JjVVZUUEhwSjZRMGI0ZDF6OGpVL3JlUi9mL2E1Mk1JcXZ1NHFFelQ5YkxVWmpRS2ZQdnVKSkkyb1o4cE9xTkdlbFhYVjgxcmhGZE9wbEQ3VGtuUGh3dHVyQndUTFpiT1Z4dkM3WHhQRUJnT3A0M3ZVWkYwN2w1Tjh1S1h2dW5HME9odFlLaDBDTWUzaW5udEttVTJZQWdOVllxTTQrK2RGc3g4MXIwdmhVd0ZhY09ickxvL2FBd1Q1dDVpd0k2UDdOYXJZNHFGYnU2U1VMbnJSVHJwOTNlTVNZYzZVK2c1VzNkNVQ2M0tsSjQxTlR2aE02dmsrcmEzeGNxYTdYVlBMMlFUM05pb2ZsbG1aMTVTa0NxZWFpTVNzL0dmWlp2VmNDT2kxZTd0Vms4bHVhOU5QSFUvNGNNZGo1KzUvMndiSDlXZnZmZkQyZ3g0b2YvWHY5NzllVVg3cTFybzdqMmoyTHg2VzhlK2FnYmsyTDJNZlp4NmdzeURjb1U1TFNkNHdaWWxBbEpRSkFTTy8xVzNqZXRlc0NnTldvS2N3Ni9PNDBwOTIwQmVkWGZGNlFzSFpOVU91UFB3V1R5YWxKZjljdytCNGVKVWVxaG5HdWlkOWxBQ0JoYWJpbjQzTGM3R1E1QUhnMEd2TjZaSXUzNTlrc0JrUE9tY1VmZWJkOGM3Nmt3V3NUcldhOUx2ZjA0Z1VBNE5WdzVIaEovUkZqQVVCK2VjMTN6bjBucm00V1o1VGx1NXhMMlg0Y1FnZ2hoQkJDQ0hsaEZSd2NJQzg0T01CV2NIQ0FMVzlmL3huUCszeUlTMXdYODhSd0JZTGdJSWhFM3NYTExNQkxYSFpYVjIwVjhmVHdhakI2UXNtaW16U3dlTG5NdkpkMmZJK1FpRkw3VkNlaGo3OW4vTGpKZ0VSUzhZWlNrVGgyUU5tc1FwSElXeEwzNmhoeDdJQmhjUGQvRkFCMTkvZng3N2pvaXdxN3JNbzJwVHp1V0Q5endtcnRMS3hUZHdoOS9JR2lYNmtES0hkKzBDcmdBUkpKOGV1MzNOZVdLKzZoN1Ryd3BMVnJWN0laQ3dBZlQzZU9wSElzUVZEamxpZ2E2OGZGQk1DcHlvYjhXcTNiVnZXOTZCYlF1SWxiUkplZTlybTJxc1pMTFBCdjJ0ejF1a2Z6L3o0djNvMG5UdU5KSTJJZVp4K2VSMVJrMGJXejlCeUcvNlh4ZVp6bjNRVkc4Zldxdk1vRExxOE4vNlh4Y2NEMHFOMS9LS3B3emVkNjFZM3plZm45VDFEMC9pdXoyak4rN0JUdnhoT21lallhLzRZb3FrY2ZPUDNZK3o4NlB2K2E2aDhmVjU1OHpJUmhuYnJqQ2I0YlZIVS9uamd5cXZMdmErV3BudGVDZjhkRlg4RGQzd2Npa2JkM2s0bHZvcEx2QVlLUUZtM3NXWlBGM0lxL2MxZncrZVFsTG5xc1ZmSFVqNHZMOVl4OTdIbVFLeVlWd2QzZkIrNSt2bmcrQ1IzUDRPK2FweHJubXZaZGh1WHE5VlhjWm44OWMvSG9PczRvWG43MGVlZmg0Y256aUlxRVNDUXQzWXVQdTF0QWZOT0t6dGt0SUw0cFBEdzh5MXRQQ0NHRVZLVFNzbStFRUVKSVRWQndjSUFjZ0FRQXJCYmIyejQ5ZHkxL3pxZEVDQ0dFRUVJSUlZUVFRZ2doNUQvQzFTOHZDU0dFRUVJSUlZUVFRZ2doaEJCQ0NDSGtoVUZCVVVJSUlZUVFRZ2doaEJCQ0NDR0VFRUxJQzQyQ29vUVFRZ2doaEJCQ0NDR0VFRUlJSVlTUUZ4b0ZSUWtoaEJCQ0NDR0VFRUlJSVlRUVFnZ2hMelFLaWhKQ0NDR0VFRUlJSVlRUVFnZ2hoQkJDWG1nVUZDV0VFRUlJSVlRUVFnZ2hoQkJDQ0NHRXZOQW9LRW9JSVlRUVFnZ2hoQkJDQ0NHRUVFSUllYUZSVUpRUVFnZ2hoQkJDQ0NHRUVFSUlJWVFROGtLam9DZ2hoQkJDQ0NHRUVFSUlJWVFRUWdnaDVJVkdRVkZDQ0NHRUVFSUlJWVFRUWdnaGhCQkN5QXVOZ3FLRUVFSUlJWVFRUWdnaGhCQkNDQ0dFa0JjYUJVVUpJWVFRUWdnaGhCQkNDQ0dFRUVJSUlTODBDb29TUWdnaGhCQkNDQ0dFRUVJSUlZUVFRbDVvRkJRbGhCQkNDQ0dFRUVJSUlZUVFRZ2doaEx6UUtDaEtDQ0dFRUVJSUlZUVFRZ2doaEJCQ0NIbWhzWi8zQ1JCQ3lOT0ttbDRnNWdtWXN3RDBBeEFKUVBpY1QrbEZwQUh3QU1BZkJwMzFpL3NydlZYUCs0UUlJWVFRUWdnaGhCQkNDQ0dFa0txaVRGRkN5SDlhN0N4Rlo1NkFlUVBBQndBYWdBS2l6NG9RUmVQN0FVL0F2QkU3UzlINWVaOFFJWVFRUWdnaGhCQkNDQ0dFRUZKVkZCUWxoUHhueGM1U2RHWXliWWNCaER6dmMvbC9Kb1RKdEIydU8xdlI2WG1mQ0NHRUVFSUlJWVFRUWdnaGhCQlNGUlFVSllUOEowVk5MeEF6bWJZMXovczgvajlqd0xZMmFucUIrSG1mQnlHRUVFSUlJWVFRUWdnaGhCQlNHUXFLRWtMK2s0cm5FS1VNMGVjcnBQaDVJSVFRUWdnaGhCQkNDQ0dFRUVKcU5BcUtFa0wrcS9vOTd4TWdBSUMrei9zRUNDR0VFRUlJSVlRUVFnZ2hoSkRLVUZDVUVQSmZGZm04VDRBQW9PZUJFRUlJSVlRUVFnZ2hoQkJDeUg4QUJVVUpJZjlWd3VkOUFnUUE0UDY4VDRBUVFnZ2hoQkJDQ0NHRUVFSUlxUXdGUlFraGhCQkNDQ0dFRUVJSUlZUVFRZ2doTHpRS2loSkNDQ0dFRUVJSUlZUVFRZ2doaEJCQ1htZ1VGQ1dFRUVJSUlZUVFRZ2doaEJCQ0NDR0V2TkFvS0VvSUlZUVFRZ2doaEJCQ0NDR0VFRUlJZWFGUlVKUVFRZ2doaEJCQ0NDR0VFRUlJSVlRUThrS2pvQ2doaEJCQ0NDR0VFRUlJSVlRUVFnZ2g1SVZHUVZGQ0NDR0VFRUlJSVlRUVFnZ2hoQkJDeUF1TmdxS0VFRUlJSVlRUVFnZ2hoQkJDQ0NHRWtCY2FCVVVKSVlRUVFnZ2hoQkJDQ0NHRUVFSUlJUzgwQ29vU1FzaS9nTWtFT3RibGdFVlhYVUlJSVlRUVFnZ2hoQkJDQ0NIa1gwZTM1d2tocEJ4YnBvdHdmcUZIcFcxVk1md2xIcjRaSThUd2wzalZkWG9sWG1uSnc4M1BKWERuTTByYWhoYTNpUVNNQ3ZZa2hKRHF4WmVFaGJscTVrbHIxLzYzejRXUS93alc4ejRCUWdnaGhCQkNDQ0hrL3dzS2loSkNTRG5jZVl4U2djYnkyaW9UN01YRXRDNThhQXcyRk9wdDZCM1ByZlJmKzFoT21YNkVQQWJDZlZobC92bExpczRuMEpOWjBpWjFMMm9MOVdhVzJaNzhlK0pteTIyZTlZYU9yR3c3U2YzaHI4WE5sdHNxNm9mckhWT251bzRIQUhEMzk0bWJMYmRCTFBaNjNPT1FHb01OZ1ArWS82cCtBUk9KcEQ0dnYvOEpJQlZWWlhPM3dBYU5JMSsvZEY4WTNxbUxZN3NrdW0vUHFISG43N2hGZHV4UldSK0NvT2F0cEMvTi9xaXFwMWhuZWxLK1Y0TlI0eXZkME4zUGwrdGJyd0VBQmw4U0ZsYlJQd0JsTDhBdStMYVp1NkNpOTYwamNkM0JJN2llc2ZVY21wanVvUzkzZE56R3ErbVVHWFhmeWRhWFBtOS9INjUzZEt4emYxVjhyekw0a3ZCUVVWVFBmcEs0VjhlNDJrRGcxNlJGK0lqOXB3V0J6VjRxdTlaTEhEbm14R1dQNkQ2REtqbE9VVjlCalZ0R1Qvb255UzJ3UWVPcWJQOGt4TEVEaGxWbHpHdjB0ZGRKeUpEZi8vVHY4TW1YNWEzblNTTmk2cjZUclllSGgyZkVxQ01YcXZJK2NrRVEvc3F1STg2dk9WZitTMk5IQ0NHRUVFSUlJWVE4THZielBnRkNDSG1SOGRqQTE2T0VKWUhVUlVQY3FyUmZTcDRWSjI2YlNyVzlYSWVEWmNQTDMzL0hqTEp4aXkzVHk3WTFuS2VBeFZxbDB5RFBGeCtBdWZpZkhhTzRYUWVBQlE4UE1aUktlUlg3NDhMaHgxQThscnNZQUdDejJmc3N3dUp5U3kwWDBZTlVCK2R4QlFBRWRQMTZ1VmVqMXlaVnBZT0VwWjRsUVUzZk5uUGY5M2xwVHBVRGlBQ1E5RXVuVnJxTUsrZXJzcTJiTURMY3Q4V011UnczSC8vTUEyOU5xR3g3YmViMUsrb0hSL1lGOS9oMi9kM3YyOVlCOHRVQTRGNjd6eUJkMXVXTDJnZkg5bGZXQjkrbmZyeGZtM2tMVEFYM2JpdnY3dHBhMmZZc2dhYzNneTBRbE9wREVoN3FIanRvTkZjY1hJc3REZ2tWK05TdHozYjNDekRLSHlRbS90U2pjZVRFcThrVjlabTRwa1dzc2VEZW5jcU8vUmhZM2czSFR1SjNiUmovY1BlNFY5VkpoL2E2UlhUcEhqcDQ2NTlaUitmT2tGMytZUVVBTUZrY05vUEZjeXdud0E3ci9kTldubC85Um5mWDFvK0NXbDFRM2dGRUVWMTdjMzNpNm5IZGZmM1o0dUFRamtkSU9NOHpLcHJKY1JNQ2dFV3ZrQ3NTTm04QVVDcUlKV2s0Y3F6QXIxRVRuU285MGJsUGNaME92ZmgrRFJzYk5YblpWWG1NZ1IwKy81ckI0bkl0aFlYcWNqS0dTK2dWS1Rrb3VvNEJBSjh2Q2ZkakNqeWxMS0Z2RUVjU0hzSHpqSzdOODR5TVNkbmFyd3VBZi9zVHF4cXV2WjRlc1c4blpDb1ROditjZWVpZE55bzRGa3NZMUx5VjZ0YTJYOHZid0daak14a3NIZzlLcFZ5WnVHZEgrTUN0ZTdMMnZ6VlJkdk9YdFFEQTlZNnBFejMrd20xWCt6NjZYa2g0YnFIdE9qR3YvN3k2Z25PcER0WDl1VVVJSVlRUVFnZ2hoRlFyQ29vU1FzZ3p3bVlCWDQ0VW9uWUFDN2txSzdSR1lQUXFOV1NGcmhNckFpUk1yQm9uUkpRZkMrdFBsWTFCN2I5bXhQNXJ4akx0YjNUbVkySkhQaHJOVjVTMERXM0p3NGNEQkdpMVFBbTFydWg0RTlyek1hT0h5NWdNcVlHaXhsKzRrbnQyeWNlcTJ6dTMyTnZjdzlxMHF6Vmc2NSszZjJnUTVWVjN5Q3ZTSnBQZnl0Z3hmSUFtTCtHZnl2b0xlL1hQUThKYUw3Vnpibytia3BidnVCejkybC9YbkxkeERNU1JKeGMzVzY1ejFmN2d4OFpoQlpkWExiY3ZTK29PSHU3VDZ0MFBrclowYjJ2UnlQTmQ3Vk42Ly9qd3lyYmhCalp0WGF2M1Q1dktycEZJdU42Ky9xNzJNWnUwYW5YaXZsMkN3Q2JOdUw3MUdzQmlMSE1CTWhia1pnT0trb3RQenRIMzN4YkZEUnhwRDRnQ1htSlJUTzhCVERaZlVGRldXZmFST2RNTHJ2ejRyZnlmTmFza3Rmc01ET2krNGtkRHpyVUxla1Z5YW1XUHpSbkRZREtMUXRxMDA4dVNFa1hoSGJwbTdKODZWcDkrN3JoZWtad0crQWdCSUczWHFJSHFlM3ZMQkduTGU0NmVraVY1YzY5dW9ZTzNiUThaOU91dXJJTXpKOHV1YjFpZGYzNzVrb0JPaTcrMjZsVUtSY0xtbjUxM0N1eSs0bi9Da05idE12WlBHd2UxdWdCQ0gzOCtSMWh5RWVjSWc0S1lGcU1lQUVReHZmcDV4QTRaYnRibTVsZ01TcVhBdDBHai9QUExsNWdVeVErTXFxVDdoYmwzN3NFcElBcElSWks2UTBiSWIyeGVqOExzUE9mamU5Wi9aYVJSa1pLa3k3eVRBRWdrcGRjcTFBQXNKVDIxbWpXZkg5aTBKUUJFVGI1OHI3SUJTZGs2dUljbTVlZ0JBSENMNk5JeGZORG0zUmFEU3NuaWUzcnBjNjVmTld0enNreWE3RXdJZlgyZ3ljMnByTC9xVkQzWFhybFNkWGZuVm8rNlEwWmtIbnBuRmdCdHFkVWVIcDU4aHFjSFJ4cGJuOGtWaVEwRkQrN1lBOGw2UlVvbTF6c213cjRwV3hJY0RoUUZQOVdKKy85Z3N0M2Q5YnFzTEs1M1RCM0g0SDNpbWhheGp2dUVEOXErcitSNFlpc1RBQmpXUjgvWnMxRGRuMXVFRUVJSUlZUVFRa2gxbzZBb0llVC92U0F2SnQ3cEtjRFBmeGx3TGRWYytRNHV2TjZCajVSOEM0NG1tR0MxQWh3V3NHU1lFTzFqT1ZpMFU0ZS9rOHpZOUlZN05yMGh3dFIxR2lUbmxiNHYyYWtlQndzSHVVSEVaK0NqN1Zwc3YxZzIrQWtBa3p2eE1hMnI2OERtemM4bFpkck9MWGo4K1UvSjArRjZ4dFpqdVFuYzdjc3NjVmlrSUtoeFN3RFFaVnc1NzZxY0lNdmRQd0FvdXVrTkFDeXRWcTFPUG5MQXU5R0VOeHh2TG90ckR4NnV6NzEyRmRyOExObWxWVDhJQTV1MUNobDU2SFRxN2xGREtzdkNTOW5jcTMycDh5ek9Ma3BZNnNsRWNiQWticmJjNXBnbFYxRUdFbmw4OXVDbGUrMitnLzNhTFZ4bVg5WXJVdExnRUxCaUM3eWw1c0xzVEYzYWhkTlY2VmV2U0VtcGJCdVdPQ3pLVmJ0bi9NQmhnVjIrWEZYWi9xNkM1UUNRZWZpZEtXeFJZTEJ2eTNmZWMyejNhek52QVFCa0haMDdRNWR6L1dybWdla1Zscmd0Q3E0Q0FHeVpCMlpOaWh6LzEwM2ZMc3QrU05zMnVIdGxKVGlaYmo1K2p0dm9DdTdkU2Y2dGYyY0E4SW9mTzFtYmVlbTgwVG00YWphYVVMVU1hRGNJZmNRdWo4c1ZGcjNQaFQ0dWc4clE1S253S0JpbVMvMTlTTCtnM2orczBjb2YzQVdBbkZNTDUvTzhZMktsTGFiUFVpUnMzbHpxb0pFZGUzZzJHRDArKy9EY054VTNmbDBQQUdGOTEyOXgvR0ZEMkxBZFIrei9UMWpxeWM0ODhOYnJ3S1AzYmM2cGhmUEtlMUNPQVdxditMR1R2ZUxIVG5ib2l5RVFCQVc3aDNYc0JnYUxGVGM3dVV4V24yUEdzU2ltVDMrL05uTS9Nc29mSkFKQTRxODkyMEtUcTNUZVJ4RFlySEhvb045Mm0xUnBxWnFVcTJmdDdkcWt3L3NUbGtrNUFHeHhzK1cyOUwydkQzY0k5bkVkbjF1MktERFEvaGdkK3pZVzNMdFQwNjY5c21zLy95aXBOL3cxcjNvamh0bXpPdTM4bTh4Nno3dnB0SGZzeXhHakQxK3cvei94cDVmcVI0OC9lOE81UDFmWFlzY2ZySlNUM2N5RDBNZVR5NUpLQVlEQkZicVhlcjFxYkJvZ1gxM1R4bzRRUWdnaGhCQkNDSGxXS0NoS0NDRTJvRXM5RHJRRzJ4TUZSVDJGREV6dHdvZXMwSXBqQ1NhSUJReDhNMGFJcHVGc2ZMMWZoOS9PR3dBQTQzOHN4UGZqaE5qMmxqdVdIOUJqODFrRFFyeFptTm1Uanc1MU9jaFNXREZqZ3dhWGtzcy9oMkF2SmhLekxaaTU2VkhTeWZ4K0FnUjZNakZ0dmFha3JVZEREdDdvd3Nld2xXcG9pZzZQd1MyNEdOT1c1OXdscVdiK25SZDl3ZmV0MzRqSjRuQUFRTnBzNnR0ZThlT25BTUM5NzJyN1Z4Umt0SzlUSis3N0kvL2NzaytsVGQ5NDJ6NmZJSnZyTHZTSUhmaEsxcEhaMDRvMzE2WHZIamNzc05NWEt6MWpYM20xc3B2TFhOOTZEVndGdHVKbXkwdVZwcVFnNkxOakQxN3l0Zm41anNzQVdGenZtR2o3ZG55L1JrME5zdnYzWEFSK1V2R281R2kxc2dkWG5MUFBBRURvRTllSUY5QzRpZXo2eGpXTzdmYkFXdDdWRmN1VkNWczNSWTQrY1RuMzVJSTU2dFFUUmNFNk5wTVQxdiszM2JsblAxL29IR2l2S1B2WW9Mei9JSDMzK0dIbWpHdVhnY3Bmazc0dnpYcmY5NlZaN3pzL2x1cmcxWFRLeElDT24zMWQwVFp4VSs5bHVXclBPamIvYmRtbGtneGdIZ0JEeHQ1Sm94MDJzYVh0bkRFU3lMTUJLUFZMR08yRFkvdFQxcldKZDh5bWMveGhnL01QR0txQUQ4QUFoK0I3L29XdkY2dnY3ZGxoWHhiRjlCa29iZkgyUEFBUXQzcGpwbGtubHlYLzJxOERHT2FTWC9GdzNRTUNRbC9aZFl4aE14c0JRQmplc1d0dzd4OS96Yi84NDhxY1k4c1dSSTAvY0M1aTBKYTlTVHRlN1lYQ25GejdmcEw2dzE4TDZQTGw5N3FjNjFkVDlnenBBNmhVanVOUTNrbHp2V01pWEQzL3ptMEpTejBaTmUzYXE4dTRlRTZmZCt1R0pQNjFpYzVCMGV4akg4ektQdmJCcktqeDV4TmsxemFzbHQzZHVCRnF0UnpGMmJlT3IrR3F2R2ZLNDFHN1g1L2dmdXUzMlplRGVxeGNHK1N3UHYvU3F1VTV4K2EvWGRQR2poQkNDQ0dFRUVJSWVWWW9LRW9JK1g4dlEyN0ZwV1F6dWpma1lNa2VCZ3IxNWQ2ZmRhbGZFeTdZTEdEckJTTXNWb0RQWWNEVGpZR0ZPN1RZZHVIUmZlN2JtUmE4OGswaEZnMXh3OXcrQW94N21RZXBtQW1yRmZqNUx3TldIZEZYZXV4Z0x5YXlGTlpTbWFadVhDQkhXYm90djdEbzhwNWFZQzBwbjN2NGhna3FuUTNXeDN0NDVER2xiUnZjSFFDOEdvMlpHTkIxK1E4NVI5K2RKcis1dGFSc3FmT05iVkZFMTk0aGczL2I0MnBkWWZMaGZTeWV4Qk1BZU41UnNTWlZkcWJpNWhiSGVSWnRtVWRuVFVQUmZLRVZZcnNIQkt2dkg5eVR0bVBZUUFBUTF4azB4TC85aDR2di9hOWhTUVpoM0d5NUtYRjE2M3BHMmEyN0FNRDFpb3FKSG4vKyt1T09BWGxNSXBGblZRSS9TVnU2dDNXVlBWcFpKaVVBY0R5Q2E3bHF0K29WY3IwczhTNEE4RDFDd3lQSG5iMnBTVDF6TXZldmhiTzFXVmN1QTRCYlpMZGV2aSsvdjhnNUtLcVhKZDYxNmhWeXFOWDVScWp6R1V3VzI2UklUYllINnNSMUJyM0s1SXBFaWh1Ly9sYlorVGxUMzkvM2gvMy94ZThMRmxDMjlHZmNiTG5OWG5yWDNpWnQ4ZVlzdjNZTGw5bVhIY2N4WVdtTUNBRHM3N21xU2xnYTd1bmM1dGQreGx4cDg3Zm11RnJubUYzcDFYenFUSys0RWVQUzk0d2RaTWkvZXhjQVBHcjNHK3dZckhKK1RJN0xodHliMSs2dmI5c0lrRWdjKzNWOFhDbGJoM1RuU1dQcWN0eDkvYmlTaUdnQWlCeHo0akpiNEMxbENyeWxUSTdBTGVHN21BQTR6QTlxVkQxTTAyWmR2V1JmNXZuSE53VUF1RWtEdkJxK05qSHYvTmVmRzJXM0VoelBoV2syR0FEQXJETVpoVDV4alVJSGJkbXJ1TG41NTV4ajg5OEJZTDIvdVZmbnlHRzc5c2VNUG43bDRjRnByMXZ5VWhQOXVuNjJYQlRSdFpmOG43V3JNZys5TXhQT0dicHUwZ0N1d0t1a3JJRzlYS3dqKzdWUkhEdGdXSzArYXpjN0J2SHQ0MUFUcjcyS2F6Ly82Ti81ODVWY3Z6cjFqVGwzU21WLzhxUzFhL084WTJKMUNidCtqNXVlbHVjUTVPYndKV0Vsc1V1V01DZ0lBSnpuYVhYT0VIZFZubHA1OTQ4L2xFdkRQWVUrUVdGaFkwOWZUZHMxZW9ENjNsOG5BQ0I2NHZITE1CdjBOWFhzQ0NHRUVFSUlJWVNRWjRHQ29vUVFBdUNQeTBZMGkzQkRyMGJja3N6T3FtQXdpdWJ2TkpxQmJSZUs5c3RWV1RGb2hScG1wOXYzRWI0c2RLN0hnWjlIMGYxREh6RVREQVpnc05qZ0oyYWlmU3dIVjFMTXlDeWR1RmRLc0JjVENSa1doUHV3U3RwQ2ZWaTRtbUl1MVNaMUx6cEdxRGV6SkZOVXFiWGgwSFVUd3FRc3BPUmJZS1BnNkRQbEh0bWpEd0F3MkFJM2dTQTRTS2Q3bU9GaU02YlB5Kzh0c2hoVVNoWlBYS3JXTVY4U0ZwWnplUFpVKzdKUmxaZjFjTWZRSG54SldJQmVrWkx1MldqOEpFM1dtYitLYjdTN3JyZnMySjg0TU5pc2ZaUzV4ZldLakRHcE14OVd0STlSZHY5ZXdqSXBUVVQ3TDBuNy9aVSs2cVJEZTUzYmVlTElxS2pKbHhMTDIrOXBzbnVWdDNmOHByeTk0emNBMEN0VGsxTitHOUxOdi9PaXI4SkhIcjRvdjdiK2g4eEQ3N3hoWTdGWU5oZnppVDVZM2J4VU1KYkI0bkFnRUhzSUJFSEJBS0M2czMyWElldmF4YmpaY20yWnJFYXgySXZ2VWErZTBLZHUvY0swWTRjTitVbjN2QnFNbmhEUWZjVlA5azNzd1JhK0pDeXMxdENkUjlOLzY5ZEZyMHhMcXV3eDVkOWV2MVoxLzhCZWNXUzNQbjd0UDE2YXZIMVFUN1BpWVhMUjJqeXJTWldXbXZ2WFp4OXFzNjllZE40M2JNaTJBd3l6MVZTMjEwZnpwdHJaekhwOWVlc2M2VzdzM01ab09HNUt4TWpERngvdW5qREM4VGxPM3RDaHVkbWtWWmUzcjIrcldlL3pwYkgxaW8ranNwZGNqcHg0TlRsbHk4RE9GbFh5QXdDUXRubnZVNzYwVHB4Ums1TU5pOUVBQUlvYm05WWFDN016emNxc1RLaXlNcUhMcTlMY25MNk5KMHl5bVEzNi9ITnJWNVI1ekJ3V0J3QVlMSU5SazVkME0zM1g2TUhxK3dkMmwyeWd6Yzk4c0haQTY1QWhxMzRQSDdSOUgyd1dpOFdnVnFWc0c5eFZrM3owc0t2akJYZjhiSmxIM1NFajdNdU9jMkU2enBOWlZUWHAybHR3WmVzbTMvWUxsM3JWSHo4eE8rZmQ2WTdyeERHOWgyZ3kvajZuMDJXbU83Wnp2V01pSTEyOHB5TW5YazEyWEhZT1JwWXpwNmdKVUNoTVZsODlBSmgwQlRMNzY1WEI0bkJzVmtPcEx6dzFhZXdJSVlRUVFnZ2hoSkJuZ1lLaWhKQksyYllPNGNyRTVvNWdNRnJEaG1Bd2JJRzJvbEtBejAyN285WGIzNkhySnN6dlo4UEFabzhYRkcwZHcwR0lOeE03THhsUlVQZ295bWl6QWRIK0xEUUlZYUZSS0JzdG85Z0lrREFCQUFrUExmaDBsdzc3cmhsUnZ4WWJRMXB3MFRHT2crNE5PUUFBV2FFTlNia1dwT1pia2FlMjRtYTZCU2R1bThCaEFiNGVUUGhMbU9nVXh5bDFIaDNxY3RDaGJ1azJBTmd5WFZTbXpXSUZHczZyOEI1K2xYMVU3d2QwMk4vM3IycnBySElsazZiYW1MYjR2UDM5Mi84YkIyWHo4WTluaDEyUE4yQkNIMy8zMEhhZEFjRG5wYmtmb2ZYOGhlazdodlZ4ek1vQ0FNLzRjUlA1MHJyMThpNnUrTng1VGtibkcrQ084d2Ntcll3TGNRdHUzaktnNHlkZlpoMmZQMU4rZFYybGMwS3lSVUhCbmcxR2ovZHNNTHJVM0k1eHMrV2xBa0RSRTg3Y2RONzMvdithUmh0VUQrNVhkZ3hIOGtQOUc1a3RLRHZSN1F2a2lWNGJWU0gwOFk4ZWNmRDB3NzJUUnVzeS96NWIyZVpWS2FzcERHbmZPV3pZVHBkQktRQVFoTFJvQXdDYXRPTkhINnh0MDlpcjZaVHBESTVBQUFBc2xwdkFhdEpweTl1M0dBOWdNR3IxK3ZFWGU4UERuYU1IS3hQMzdBRUFjZTMrcnpBNWJtNTgzd2FOQUNCdWNtcUJTWldXeW5ZUENEUnNHOUxOa0o5MFQzWjl6N2JDalBPbjNTTzc5QXhvLzhtWDluNzBpcFFVb3pJbEtiRHYyczFKR3p1M0FlQWlhT2xBcFpJWm9aSnhHazkrQ3dETWlvY2wyYXNRK3ZqZjI5aTVaWG03T3F6am9wcUNOanBkWnZyRFRYMDdCSS9hZXpLd3o0OGI3NjVvR21KZnA4MU9TYXdvcUdyVnFSelhXUjJ6QTAyYWpBeGo4ZkxEdmErWEJCVzUzakYxUkZFOStoWmNXZjNkazV4djd1a2xDeFczZG0vemUzbjZ2TUtVVTBjMGFjZExQbkZ0VmlZYkFCaG1td0VBU2dWRWhUNytYdEU5KzRwamh3NFgxbnFwblNIdmRvSlpYNUFyck5XbVExRDNGV3RVaVh0M2FkSk9IemVuWC8xYnA4c28rVUhHdzcwVFJ6N2NPM0drSkxydndLQUJQMjkzbnRmNHNVNit4bDE3RlFyVjdaMWJQZUtHak13Kzh1NXNPSlMvOXFnejZCWDV0ZlUvbGJlbmN6YXNxK3hZUnhXVlVtYnorRzRBd0RUclMrcnNNMWc4dnFVNGdBNmdCbzRkSVlRUVFnZ2hoQkJTL1Nnb1NnZ3BWLzdSSVVFTXMva0RHY3pEQUhnQU5xRDQxbnUxVGRoV1EyaU5OcHk0WlVMUFJseUUrN0JLbGFLdGlIMk96ZzEvUGJxdnVQZ1ZOM1J2eUFXbk9IRlRyYlBoY29vWjYwNGFjT3lXQ1RONzhNSGpGR1Z1bnI1cnd1bTdKcmh4R1hncGhvM21rV3pFaHhYOWF4cFJGRndkODc5Q0FJREpBalNLbUhLOUFBQWdBRWxFUVZTWSsraitlTjBnRnI0Yks0UzgwSVpoMzZwaGRKaUtkR2hMSGo0Y0lFQ3JCVW9ZVFVVbGN5MDI0TU1CYm1nWlZYMlgvbzYrRjhCZ3NOcFVXNGRWeEdJd1I0T0IwWlZ2K2ZUTWVsc0hBQ2NlWngvZitQR1ROV21uajd0SGRPNlJlMjdaSWtuc2tCR2h3LzQ4bWZISDJLR3FwSU4vQWtVWk5mN3RGaTR0dVBMVHR5WjVVcG1BWThKU1R3RUFlRFY5WTBwQXgwKy9TbHpmdHFFeDkrYTk0dFg2akwyVFJ1dmpyL3dkMkhuWlNvYk5hcEg5OC9PUEZaMVQ3bCtmZlpqNzEyY2ZBb0JmeDArLzhtb3dla0x5dWpZTjljclVrcHZZRHZNVVBnREFFQWdDL1NLbUo2UVpWTEs4eDNuOEFHQ3hNWll6bVdqM3VQdjlsenpKYTZNcUJGWXVteXNKajJTeWhXN1YzWGQ1SkhXR2pmUnE5Tm9rN2NQenAvUE9mdnFCdzF5WVlQSWxuaGFEc3BMZ3J5Y2ZBQjVzN3RWT241NTRwZmJrWXdsc3ovREl1ak96bEFEZzNXamNKRVArclpzbVRWRzJZdExLdUJDZExqTzk5bHNwY290QlV4eW9rU3VOQlhLbDJUZXVrWFB2T1FkblRnZ2ZlenJCcjkySEMzTk9mankvS28vSlBhSmpOd0NRTm4xalptSGkvajlVU1FmL0xHLytUMmVwVy90MEtFdzVmYUlxMjFhRlRwZnhNSDNyZ0U0Y2FkMkdRSDVKWnFpYmYxaDBSWm1pVElHNDVJY0Z6dVZSSFFOanlSczdObk1PWGxXR0paRDZPUVlkV1FLcFgvRi9iVWJaclR2OGdFWk5QZVBIVFVuK3BXc0xlOWxmRzV2SEFRQzlxZERnNXRNd251c2YxOUROdDNGVFFXakx0bnhwM2ZwV28xYWp2ci92ajVRdEE3cG8wb3JtbG5VTGFOeEVVbi9FZUk4Nmc0WjVONTQwSFFBc0JwWFNwRTVQVlNSczMxeHc0ZXNsQUNDczAzY29BUEI5NHhveEdBeWIvWmlQb3laZWUyWFgxLzhncWYvcUdFbmNxME1WQ1p0L0JnQ3VaMnc5bmpTMm5xSGcxblg3YytDcWJIQjFZWEk4UFFEQW9uMFVaR2V5ZVR5YlNWOVN5cmdtamgwaGhCQkNDQ0dFRUZMZEtDaEtDQ25EZHJ3OVcyYnduQSt6ZVE2QWYrMm0vUE4yOEVaUlVMUlBZdzYrT1ZoNVVEUW1nSVZXMFd5Y3VtTkNZdmFqN2JkZE1LTFFZTU90REFzU0hscHdQOXRTTW8rbmtNZEF6MFpjS0hXbHMxRzFSaHVPM0RUaHlNMmlCQ2dPQ3dpVnNpQVJNbkFseFZ4cTIyaC9GbDU5aVlkQnpiaTRtMlhCTzc5b3dHWXl3SGFZbll2RkFJeG1RTUJob0ZNY0I1OE1LWG9hYlRaZzVhSFMwN21SNmlhUmVEV1pNaVByd0pzVDNDTTY5NENwc0RENTF4RzlJbDdiZWRLbjdmeEZxcVNEUndIWUF2dXMyV3JSeTJRNXg3NzZVRksvNnlBWEhla0J3S3ZlcTJNQXdLZlo5SGNMN3gvWXJieTdzMlFld29LclA2elU1Ti84UjU5K3BrckJFTGVBeGsxODI3Ni8yQzI0VmR2TVEyOVBCSU5oYzV5bkx1L3M1d3R0TEE1UEdOYXBVOWpRMy9jRGdDYjk3RWxBcm55S0FTRlBqUEd2RmJuT092VDJaRVhDeHZWK0x5OWFFanAwei9HMEhhLzJzMmNCY2oyQ2Fwa0xzeklyN0VESUZnQ0F4YUJVQW5tRllIRzVSbG5pN1lmN3BvMnIxWGYxcjhtLzllMW9MTGgzaCtzZFUwY1NOM1NrdldRb2k4MFhXRXpLY29PQ2RucEZjbXJlbVNVTC9kb3RXQ0svdVdWRFJWbHhBT0FXMktDeHphVFZBQURQdTNhc1I5MmhJMHliKzNad252L1RxK253c1FFZFAvMnE3THlnaWtMSEpWY1ppMnllVkZyZU90ZVBJU1hGZVI3SThOSEh5NVR3ZFdiSXZYa05BT3lsY3oyYnZUbkhLMzdzWk1meXVYcEZTc256WTJOeGVBRGdIdGFtUFZNWUVNaDFEd2hrQ2YwQ09XNitmbzRacFg1dDVpM3dhek52UVRtSHRhVHVIL05LOUt1bkx0WHF2Mm4zL2RWZG13TnlKWnNwS1BvbEVOdG84R3p4NW14SmJQK2hob0s3dHdyVHpweklPckZ3bmpicDhIRTRaRU1DZ0RicnltVnQxcFhMT1BUT05MZUErTVp1SVczYjgzMGJOdVo2UjhVVzN0bFRkRDBUaWJ6RlVUMTZBNEJ2eTNmZlo0c0NBbE4yanV4bjFlWTl4Zzh5YXVhMVY1ZHg4WndoLy9aTnowYWpYN2NIUlhrK1VWRUFFRHAwejNIN2R2YXl3Zll5dUhIdjVwZjY4SGRlZHViNE9uUU9zRExkdlB3QXdLQlVscFJRWnJCNGZKdEZWL3lGb0dhT0hTR0VFRUlJSVlRUVV0MG9LRW9JS1VWK3ZMOUVabVQ4QmdhNk9qVGJBTVk1d0hySVptTW1NVmlNWEt2WlV2VWFzOC9HOGNvM2VUeW43NWlnTmRyUUs1NWJwY0RoeEE1RlV5MnVPVkY2S0s2a21QRWcxNElCVGJsNEtacU5sNklmWFdxOTNJdEs2QVo3TWZIYXkrVlhJTTZRVzNINHhxTUtrYTJpMmVoYW40dm1rV3lFU3BrbDdYV0RXTmcvVzF4dVA4ZmVlN1J1M205YW5MNXJnbHhUZlhFV3E0MEZKcXFXVmZ1MEdBN3B5VmFiTFlmQllGUVlGS2t1YkJZZXF6eHFZTmNQUHJNWlZFcmwzVDkyQlplMHlsUkoyM3QzaGxxdEFXQ3MxWGZ0WnI1ZmcvamtYL3UwZDh3YWN5YU82TmFMd1JXNkE0QzVNQ005cVBmL05wa05LclVtNWVnQkFBd0lmZndZVnAxSkhEdWdIMGRjRk56MGJqNWpqbmZ6R1hNNDRscWh0OWZWQzRWU0taZTJlSE9XUjl6UVVYeHBYQU43MzBFOVYyMXdkVXlmbCtaOFpQOS84cnIyamJWNTE2NDl6dU8zWTlqd2orMUZTeWwzOHJpdmphcXlDbmx1QUdDeGxaM0gweFhuRE1JbnBjdTRjajVsYzYvMnd2Q09YVFhKeDByS1h2Sjk2amRTSngzYVY5RytYTDZuQkFCWVJvM1NCSURCNHZMTVJwbGNkMy8vSHZSZC9XczV1L0VaTEI2UHBkV3BxbkorK1JkWGZtM1c1T2RXRmhBRkFISGRVV05WaVh0MytraGo2MlVjZVhkcVVKZGwzNGNNK3VXUHU5L1ZqZ0pRVWtMVVp0RVhCL0FxbmhlMG9ubGJxenFucTMvSFJWOFk4Ky9kbGwzZnVNYmVWaFNNTGYvWWdaMisrTmF0VmxGcDQrS0FLc3M5dkgwWEFHRHozQ1VhaFZJT3NDMWhyKzQ1d0JMNkJYTGQvUU9ZWEpFWUtBcTRXWFR5QXBNbU04T3N5c293RldabW9PaTd2eGtBTWcrL00wVitkZTMvN01meWpCODNPYkRMbDQ5S21xcFVzb3cvWG5zbGJPVGhzN1VHZkxNdWZlZW9nZUN5aW41K28xUWFNdmJPbXB5eGQ5WmtRSzZNbXkyM2VUZWVNSzBxNDFEMHVFdVhmUGFKZTMyeTl1SFp2OXpETzNmUFBEQnRqSC9uWmF2Q2gveCtNUHZRV3hPQnNxOXhWNi81bW5qdHRmY252L3J6ai81ZGxuekQ5WXFxYTVUZHY2Vyt0MmVYNHhnNFpPbmZzUWMzazc1dEdBWUFMTytJeU5EaHUwODRMenVmYzBXdlE0NDRMTXlpSzhnSDh1ekJmaWFEeGVYYXpDWjlUUjg3UWdnaGhCQkNDQ0drT2xGUWxCQlNRbjY4djhScVpKd0dFRmZjWkFFWTY1bG1MUExzdFNQMWVaNmJzN2paNjZxOVQ0TVpPSFhiakVnL0ppUnVGVWR6M1BrTXRJcG00K0lETXk0bmwwM2U4Qkl5TWF1WG9OejkyOWJtb0czdHNuT0EyaDI1YVNvVkZGVnFiZWpSa0lNejk4eFl0bGVIYjE4VDRxZmplbXc1VjNuTXBGNHRGbGFNRWlKYllhM1dnQ2dBZERqK1U1WG1NNndPQlFjSHlHR2ZWOVNLSmRLZU81ZFh2TWZ6SVlvZDlHcmU4US9mUlhIZ29ZUmFYUUNBR2RqajI1L0VkUVlNelR3ODh3MWQ1dmt6RlhURjhlM3c4YktDeXorc0RPaTBaTG44NXBZTkZwUGVFTlQ5bTUreVQzMDBON2o3eXRVTU5wOFBBQmE5WEdaVUZKWEJOYXJTVXpYSlJ3OFpsZW5KVUNvMUFHQlVabVRvMHM2Zkx2aHI2Y0tnQVQ5dmQzck9tSUJFWERvd0k1SEV6VTZXYTdXWldRQ3NUeklPM3QxM3puaVMvZjRmWXZJWVBxV3lGRG5DNEdBQXNLbHlLczdPTEdiUExLdUlXMkR6VmtFOVZxNTFicTlxUU5XendlZ0puZzFHVDNCdXQramtCWGRXUmtpNTd2NkJBS0JYcE9RQUFJUEY0ekZNSnAzejluWmNyNmk2Ym9GTm0xak5lcDFPOXpDbnZPMmNtTzJaZHNYS3VmWjRlbmpFRFJtWnNxNVRNNTlXNzM0QWk5R1l2R3ZNSU0vdzlsMEFUemJYMjZkTXlWam5iRTk3NE5XaXljblNaVjI2a0xTeFM1bDVTSDNiekYzZzg5S2NqMXhkQXlOR0hUNXYwZVE0bHVwbGV0UWZOVjZkOFB1dndLT2dxRURnTHRUcE9PVm1BREk0ckZJZkZCNjFCd3cweUpQdWN5WGhrZjZkUHZ2S3UyVjJWdEx1d1QxMFdaY3ZtdFJaV1piQ25Dd0doODhMNnJscVE4SlNUejZBcC9vQmt6YjduNyt6ajc4L0N5YWRCZ0NEQ1FHL2VKVWVrSmVhWnpiN3IwWHoxZmYyN3F5b1AzRmt0ejUrN1Q5ZVdycFZJdkZ1UG0xbXhvRzN4cnVIZCs1dU5oWnFrbllNNitzVk8zaVlKdXZxWmVEUmE5dyszNng5bVMwSkRpL09zR1RWeEd1dlhjSFYzemI2ZGxqd3VYZjgrSWxaUitkVmRHMWtzemx1SXFDbzVESUFjSFZGQVViblpXZU9yMFBuZVVmZEF1S2I2WE91WDNYWW5BOEFWck5HVjlQSGpoQkNDQ0dFRUVJSXFVNFVGQ1dFQUxDWHpNVVdNSW9Eb2pia014bU1RWjdkZHB4NnpxZjJyL3BrbHhaS25RMjJTc0lFaFhvYnVpeFd3YU9jNEdseW5nWDE1cFJOL3ZsaXVCQmQ2blBROW1NbFZEclhCN20yV0FLMTA3cGJHUmEwWHFpRXhTRThwZEVET2NwSERkN3VES3djNDQ2djkrdndkOUtqKzVwQm5reVFmMC9Pa1hrekZBbWJON3BZeFEvdXQzNmpSKzErZy9QT0xQMVlmblhkS2hmYmxQQnRPLzhERmsvc0lidjh3NDhCblpZc0I0RDhzMHMvMWx6OWRUVmdZNlR2bmZpcVhwR1ViTXJOU2daa0txQW93S1crczMyTC9PYldUWTU5cWU1czM2eTZzMzJ6cXpLZlhPK1ltT2p4RjI0bkxQWGt3UG1HT0hrV09CeGhRQ0FBaEF6YXNrY1EzTEtOK3Q3ZUhZNGJ1QVczYm1mUnkyVUc1ZjJrcW5SWWxjeEpqakF3MkZWN1JRRlZycnQvWUhEL2pUdXNSclVxNWJlaFBjQXdsMGtMWjVnc1pnRGdlRVhGbUFxek1sQlVPcFhCNVBBRlpxTmE2N3k5WFVDbnhWKzZoM1hzbW5mMmkwOTQ0b2h3Z3lvcHNiTEhBQUFDUVdBdGVJYUVtTTNxUXFGZmZHTUFzQlNYeWJYemFUbHVxaTdqd2htRDZzR2pPUTgxdVRueW0xczNlVFVZUFNHZys0cWZuUHQxenJLekI1aVV0M2Y4cHJ5OTQ3ZXFuSnNqNXlDcVcwRGplRGJQUTZKSlBYbk1zVDFpK28ySGxmVmxMNThMZ09YVFp1N0MzTE5MUGhhRmQrcVd0bWY4TVAvMmk3NE03L25ycnVUTnZicWh1SFNwdy91OFZFQTBvTlBpNWZKTC8xdmhPSTl3VmNndS83REMvbjhtbCs5bXN4Z01jUEZqQ1V0aGRsWmxyMFZMUUtPbXptMys3V2UrWjlia1pxdnY3ZGxkMHFqSnl5NmUxOVl0ZFd1ZkR2Wis3ZlBOMnBlTkJmZlNVcmYyNlFEQVVoT3Z2WThvRktyYk83ZDZ4TDB5S3V2b3ZMbkNrUFp0QkFFTkdyR0Vmb0ZjY2RGN00yTDR2cjlZZkU4ditZMU42K3g5T3Zid0ZCbmhYUGV3RGwxeS8xcjBma21MU09RR0FEYVRRWWNhUDNhRUVFSUlJWVFRUWtqMW9hQW9JUVFBSURONHpnY0QzUUFBTnVSYllHbmwzVzMzL1VwMmUrRW90RlcvNTZnMTJxQTFWbjM3Q0Y4V3V0VG40T1FkVTdrQlVYYytBeXdtb0hTeDNsSkp2cDZYT3hNTlFsaVZCblRKcytXVXlXYkhpaGgxK0lRZ29HbUxuRE9mZlpSL1p0bkhGZmZpSlphMmVIdGV4cDZKdzFGNmZqNmJUdmN3QXdCd0w2UFNZRXBWOER3allreWEzQnlVbTNWSHFrdmt5TVBuZUw3MUdqSFlmTDdab0ZRQVFNRzVMei9UUFB6N3JEaW16eUNyMVdxQ1dPemxHVDl1Q3BNdGNQTnRQVzlCN3BuRlN4a01zOFZpVUNsaE1WVjcwTHE4SUpaN2FMc09nVDIvVzg5Z01Ka2NkLy9BME1HLzdKWmRXdlYxd1pVZjE4R2gvS3lkVzBDVEZ2cnM2MWVLRndVQWc4RzBtTXNOaXFadUc5SURBQk9BTlhaR3VrcHg2L2Rmc3c2OVBSa29LdlZadkJrTEtGMmZteE5RdjBHdHdWdjIycGN0T25tQjRzR0JnNDdiR0JRcHlaclU0NlhhN0dUWE42eVdYZCt3MnI1c0x4bjdyRFBlQmJYYWRBSnNObVgyaVJPTzdZbXJtOFd4ZE9XWEQvYnFNSCtSd0xkQlBBQjROWDNqVFNaUEpGYmQzcmtkZmRiQ29sZklrMzhaMFMxaTFHOUhoV0dkMjJsU2pyaDh6TVU0WGswbXZhbDllT0hzNHdaRkhURzQ3aUtyU1ZmdTgvb2tqSXFrZTFsSDN6OEMxMW5wMnNLVTB5Y3EyTDFrZlUyLzlzcXVyZnRSVXYvVk1lSzZnd2VKUWp0MkVmZzNhbXBVSk44M0tvcm1oYzA5K2ZHOHd2Uy96N1BaWEk1bmc5SGpFNzZMQ1FBQWdYZEVWTVN3QTM4NUw3czRCSmZ2RVJvRWNYQ3dtMS9EcGdBUTJPUGJOV1p0Zmo2RHhlRVczTjVSTXE4bm55VVZBb0RWWXRBQ05YL3NDQ0dFRUVJSUlZU1E2a0pCVVVJSThvOE9DWUxaUExkNDBjSmtNQWI5Znd5SVBrc2lBUU5mam5DRHpRWjhXOEY4cGQ3dVJmZmxaWVdQWDdHMGJoQUxBQkR0ejhLdERNdGpCV3pKTTJmSi8vdC9LNWdzTHRmVnpXY21pOE5GcVhDMlRKVjVZUG80NWQyZDI1eTNmUnBHblV5cHVPRndmSkZJNnROcTFuc2NONmxQN0l5MC9NS2tJd2VVOS9mdFZxV2VPcEo5Wk01MGFQS3FOTmNqcVJxaktqMU5mbS9YTm4zeTZlUEZjN1dXdk5IdnJBaVZRQ1R5RHV2Nyt4NEdnOFhNUGYzWmg5NnQzcGt2cVQ5eVhQYko5OSs5c3lKVVVsNi9yaktBblhFOGdtdFY0UlNad3JET1hhVE5KcjdwSHQ2bHB5SDM1clhVYlgwN3c4UzBlTGVhUHRldnc2SXZmZHJNKzdqZ256WGY1MTFadlFLRjJYbkYrN0hkSTdyMHpEL3o1U2NBQUtHdkNBRDBsdnppK1F0dE5saFpiQUF3RnR5N203RFUwMTViM0FxeDJJdkpkUmVaVlEvVEFFQVUxYk9mLzh2dmZXS3pHSTBCWGIvK0x1dlEyMVBoRUJoVkpmMzlWOHEyUWQxZ1l6Smd0WmcxeWl0WG9DMDkvNkRxenZiTlZYaXMveXBSWkpmdWh0eUU2OFhsU0VzWVpmbVpGYzBwYWpVWjlGWlliUUQ0Zm0zZlc1Ujk0b05aQUI3VlZrZStPbWxqcDdad3lBcGxNQmhsTHY0OGo2Z1FnTUV3cVpOS1B0c0R1M3k1cXRRY29sWEE4UWdKc1JRSDlLdUw3Si8xYTRGbk5qbDFqYmoyQW9BdTgrK3podnpiTjcwYmpwMll2TGxYTzhkMTNzMm16aXpNT0gvYUtMOTNCL2Izc3lZdkd3QXN4ZlAxbGxrRzRCay9kb3BYL1BqSkFCQTNXNllIR0F5elFha3dLMUtTVlBkMmJXT3crVUpwMDhrakZQOXNXZzF0ZmtrNVo0YlFKeEFBYkxxQ2lwN0xHak4yaEJCQ0NDR0VFRUpJZGFHZ0tDRUVETFA1QXdERk42a1o2LysvbGN4OTFrSzhtZmg2bEJEUi9pd3MzcTNEdmF6eTcvM1c4aTRLYk9hcUhpK2c2Y1psNExXWGVRQ0E5L29MOEU0dlBvN2NOR0huMzBaY1Q3ZWd6eGRxWkNtZWFHcElVazFLQldwRUltOXAvU25Uck1aQ0ZaUEJZbm8yR2pQSlByZWFuZUxtRmxlbERKK09ObCttdVBUZGNxOEdveWNJSXpwMEZVVjA3NlBOdVg0bDRmczZRV0sveGsxRWRmb05EZXp5NVhmQkhEZGhZZXBmeDJ4V28wSDJZUHNPNTBBT2VUTHB1OGU5VXM0cXBqaHV5TENBZGg4dlk3QjUvTlR0dzNyck1pNmV5MC80YlVOd2gwKytyTlZuN1daMXZWRmpjdy9QbktSWHBLUTQ3K3hjK3ZVeE1IalMyakVDdjBZdGhDSHRPcnBIZHVuSmRwUDZtQXF6TXJJUHozMno0T29QcTFCY1Vqbnp3RnV2eTA4dVhlalJlc1ljbjJiVFprbWJUcDBwdi83emF1WGxiNzdnQkx6VWxzWHprR2p5Yi83RDlZNk85WWp1TTlDaWt4ZEFyWllCZ0ZHUm11emQ5UFdwQlpkKytnNU15Nk5zVnhhWDY5MW8vQnNBVUpoeThvZ2dxSEhMV24zWGJGRWsvTFpSZG1YZHF0Q2hXL2NML0JvMGx2MnpicFV4UCtHR1JhTlNNSmhXa3libitrMHcyU2F3ZEdaWUJHeUJRRmpMeXVIemJYdzNBWXZKNSt1eUw5MEVVQ2FiVWRyaXpWbCs3Ull1Y3pVUXJrcVRWbDlKYVU4UHQ2QVdiZVJYMTN4ZjJaYkNzRTdkM1VKYXRZRlJxMk93ZUZ5UE9uMEhGNWZQMWVkZFdMRk1mblZ0bWRLL2NDcVRhOUFyNUFEZ1Vidi9VRjMrcmVzQTRObHcxQVNyV2EvVFpsNi9aZDh1NS9UaUJhcTd1MHBLQTR0cjkzL0ZyODI4QlNYTGRRZVBFRWYyNktXK3QyZVhWcDU0bCtNZUdDU05mMzJhSnYzc1NWZm5IdFRqdTNWQlBiNTdrZ20vbjFWQUZFQU51ZllXazE5Yi81Ti9wODlYOEtTMWF4dnk3OTU5bkgzNUhxSGhMSzY3Qnkra1RidmlFc1l3eXRPU2xYZDI3OGhUcnZqY2xKLzBRS2U5ZC8vUjlWb2lpUnl6NjZoWms1T2RlZlRUOXp5aSt3emllc2ZVdHBpMVdrbnNvRmV0WnIxT201MVI0YldqSm8wZElZUVFRZ2doaEJCU0hTZ29Tc2ovYzdhdFE3Z3ltSWZaRjVsbUxIcXVKL1F2YXhYTnhrOFQzQ3ZjNXViblpSTzBYTFhaMmVjU0ZmSVlHTkdhaDljNzhNQmpNN0Jranc2L25DbTZkODFnQUdGU0ZoUmFLelFHRzR4bXdGL0N4T3NkaWdLYk54OVdmQisrNFR3Ri9vKzlPdytMcXVyakFQNjlzekhETU95cklBSXFpcmhyN3J1NTVyNmJxWmxtcFpWcGhpMVdacjNaYS9YYVh1YVNXYVpsNXA1YWJxV2xsbWxxdUtDQ29PdzdBd3d6ek14OS80REJBUVlZRUVQeCsza2Vub2Q3enJubm5wbTU5ODZkKzd2bkhMTUlOUFNRWUhBYkJTWjNVY0RiUllJTnYrbmg2eXBCejJaeURHdW53TEIyQ3NSbm12SERud1pzL2RPQWdrTDJIcjBqYUxVNTN0MmVXeXhJWkRJQU1PYWxKQ1hzZTJiMjdkeGs0SmhOT3pSTkJnNERCTUdZbjVhYWUrM1hBOWQzUERKQmUyWFBMZ0JpVHZTKzNUblIrM1lEVUdpYURCM2kybkw4Rk45K3l6N3c2djdDMGtzZk53dkFiUTVjM0t0Y3d5ZE84K3ErNkJXRmEzQmpiZlJQdTFNUHpKK2p5MHlJQXdEa3BTVGYyRFg3b2V5b0hWdjhCNzMzZWFNcCs0NWQrcmhaTUlybmpyU3daK2hYZFdDZis0TW1iZjI1VExKancyR3J2M1h3YnRuR2JORG01RWJ2MzV0MWNldEdiZFRPWGJBUkROVHA0bS9vOWovM1ZQWnZLNWE3OVY3MGludmJtVThZZGVscGp0NXQyMmVjV2YrNWM2T2UvVDA3elZ0a01taHprZzY5T0IrQUNBQUpQeTJjNnovNGY1KzV0NXZ4ZU5rNmpibkppY21IWDRuUUpaMzhRK0hSTkN6L3hoKy94Lzg0ZHphQXdvdXJPN1h5N1RKdmdlZDljeFpJTlEwQ3BES1ZveUNWeTR2T29MWVpNcTlldnJ5cW84MTVVdE11ckZ1YmMyWHZMbHQ1RmFpVjRZb2RQTjE4OHVOUEhNMk5PYlMvcXJJeUJ5Y245NVpUWmtBaWxRbUNSRktZbTV5WWRPU3RWd0VnN2ZmbHI5bTF3ZHprbEl5L1BudmZmOWpLcndTcFFnRUFwb0tzektRREw4NkgxYjVqMHFVbFd3K2ZiTktsSlZ0WFk5QW1YSGNKR3pQWkpXek1aRXVhTHZIa2lmVDlMeThxdThtQ2pNdVhNazZ1L0NEditwR0RaZk9zcVFPNjkzYS83NG41ZHIyTzI2RU96cjNXMHYvNmJyMTM3OWZlY21zMWRYYlNvY1hQVm1kZHgrQStBL3dHdnJjU0VNV00wK3RXQWtEZXRRTjc4NjRkMkd1cnZDYWtVdys1YTNEanVPOUc5d2N5czJYT2Z2N2V2UmIvQndETWhyemM1UDJMbmdaU2MrMXVRQjIvZDBSRVJFUkVSRVMxZ2ZPSEVkM2owdmVPSGd3QmU0cVdoTjg5QnYzUXZXNWJaQjlidlhwcW9xR0hCS003S21xanFoTGZuVEJnUmk4SGpHaXZnRVlsNEhLU0NhLzlvTVBmc2FYdnJ4OTV4UVZ1NnFMVHNDamV2TTIvNVE4RFh0MVNmc28yUDFjSldqYVVJc2hUaWxBL0NWbzNsTUhmWFFJQWlFNHg0ZjE5QlRqd1Q5R29pazVLQVgxYnlER2tqUnpkbXNvaGt4Yk5TWG93c2hBckR4YmdZa0x0eGJkdTkxeDhGdW43Um1jQ2NBVUFzMG1jN3pWMDIzdi94blp2aGRvcnZHMmU0VVlzc2tzUDcxbE1RTkdjaWtBVkFVZVZmL3N1dXZoVGY2Tk1NTXhtdVp6TFY2RFZwcFhOYy9ScjN3RXFEeDl6eHVYenRub2IydWJ1clBJTmFhNUxPdm1IZmVXcHVsU0JuWHQ0dEo3MVJQcnBUei9VeFo4NlhtRkJSMDgvUjk5MjdmS2pmLzd4WnFLN3MwcWxjdGJwN0pxbnowR2w4dmZTNmVKVEFCaEt0dS9XSUJBcS93QmR3cDkvb3RTd3JGVlR1Z1NHRkdUSHhjUFpXWTBjbVJISXFJM2hsdVYydEVNT1FBRzR5UUNwR1Vnem9lZ1lNcUxzc2FUMjhrVmVhbXE1OUZxZzhtL2ZSZVhYdVV2R3lVLy85WE9ST3FqLzRMeHJCNDdBeHZ5dTlsQzZCZ1VWWk9XbUEybmFLb3JLQVZjMW5Cd1V5RFhwN0NoL1M2cDZYU3BWZ0wrc1lidjd0RkU3dDFWYXp4MTA3cldISm5UNEtHM1U4ZjNGUVVxMUptUmdYMjMwVDJVRCtBcG9OQnBvdGZrb1BXZG5oV3owU0pVQWNFQlI3MktidzBmY2JlOGRFUkVSRVJFUlVYVXdLRXAwajB2Zk4rWjFRRnhjdENRdThSaTB6YjZlS0hXc3RvS2l0NE5LSWVDN3A1MlFuUzlpdzI4RzdEdHJLSm9Scm93SlhSd1E2Q0dCWEFwSUpFQ2VYc1NwR0JOK3ZXZzdIdERDWDRydm50WUFBREx6UkZ4TU1PRjByQkZITGhiaTNQV0s3MDI2cVFVTWJxM0FzUFp5dEc0b3c1UlB0RGdieDZBb0VSRVJFUkVSRVJFUkVkMDdPSHd1MGIxT1JJRGw4UWhSbEVUWGJXUHFCNTFCeEpnVldoUldFWGY4N3JpKzhnSmxuSTgzWWNJSFJYT0RadWJaSHhQT3pCT3g4WmdlRzQvcDRlMHNRVW9PNXhZbElpSWlJaUlpSWlJaW9uc0xnNkpFOXpwQmJGRHlyMVJJcWN1bTFDZFZCVVJyNm56OHJWWE1nQ2dSRVJFUkVSRVJFUkVSM1lza1ZSY2hvdnBNTEpwYkNnQmdOcHFxMTNXUmlJaUlpSWlJaUlpSWlJam9Mc0NnS0JFUkVSRVJFUkVSRVJFUkVSSFZhd3lLRWhFUkVSRVJFUkVSRVJFUkVWRzl4cUFvRVJFUkVSRVJFUkVSRVJFUkVkVnJESW9TRVJFUkVSRVJFUkVSRVJFUlViM0dvQ2dSRVJFUkVSRVJFUkVSRVJFUjFXc01paElSRVJFUkVSRVJFUkVSRVJGUnZjYWdLQkVSRVJFUkVSRVJFUkVSRVJIVmF3eUtFdEhkS3ErdUcwQUFnTnk2YmdBUkVSRVJFUkVSRVJFUlVWVVlGQ1dpdTlYVnVtNEFBZURuUUVSRVJFUkVSRVJFUkVSM0FRWkZpZWh1dGIydUcwQUFnQjExM1FBaUlpSWlJaUlpSWlJaW9xb3dLRXBFZHlXOXp2d09nTGk2YnNjOUx0WUk0OXQxM1FnaUlpSWlJaUlpSWlJaW9xb3dLRXBFZDZVckgzcmttTTNDekxwdXg3MU1oRER6MG5JdmJWMjNnNGlJaUlpSWlJaUlpSWlvS2d5S0V0RmQ2OEk3cnZ2TlptRUEyR1AwM3hZblFyai8vSExYQTNYZEVDSWlJaUlpSWlJaUlpSWllekFvU2tSM3RRdnZ1TzdYNjh5dEFMd080QXlBM0RwdVVuMlZpNkwzOTNXOXp0eUtBVkVpSWlJaUlpSWlJaUlpdXB2STZyb0JSRVMzNnNxSEhqa0FYaW4rSXlJaUlpSWlJaUlpSWlJaUtvVTlSWW1JaUlpSWlJaUlpSWlJaUlpb1htTlFsSWlJaUlpSWlJaUlpSWlJaUlqcU5RWkZpWWlJaUlpSWlJaUlpSWlJaUtoZVkxQ1VpSWlJaUlpSWlJaUlpSWlJaU9vMUJrV0ppSWlJaUlpSWlJaUlpSWlJcUY1alVKU0lpSWlJaUlpSWlJaUlpSWlJNmpVR1JZbUlpSWlJaUlpSWlJaUlpSWlvWG1OUWxJaUlpSWlJaUlpSWlJaUlpSWpxTlFaRmlZaUlpSWlJaUlpSWlJaUlpS2hlWTFDVWlJaUlpSWlJaUlpSWlJaUlpT28xQmtXSmlJaUlpSWlJaUlpSWlJaUlxRjVqVUpTSWlJaUlpSWlJaUlpSWlJaUk2alVHUlltSWlJaUlpSWlJaUlpSWlJaW9YbU5RbElpSWlJaUlpSWlJaUlpSWlJanFOUVpGaVlpSWlJaUlpSWlJaUlpSWlLaGVZMUNVaUlqdU9oS3BJTlIxRzRpSWlJaUlpSWlJaUlqbzdzR2dLQkVSM1JVRUNJV1cvMFZSOUszTHRsUkYyYkJiTDZpOWZhcTlubXR3bzVDcFB4Ky9tZUx1Yk05NlRvMTY5UXNjdldFYkFBRnFyd3JmbStBSDl4elJoQXdjVnQxMi9TdWNmTDNDSXpKRk9EdTdXNUxDSXpKRmhVZG84N3BzMXIxQTVkKytDK0RxYWxsV3VnWUZOWDg2SmtQVFpPaElTNW9tWk9Bdzk3WVBQMnBubFRJQXBSNWNhUEZzVW9GWHQyY1gyOTBtbnc2ZGc2ZnNPYXBxY0YrMzhybnV6bzJuSC83THBlbndzUld0ZjZjZWd3Q2dVdmtIbE4rdjNaMVZLditBNnJiWEpyVzNqLy9Rajc5UUJYYnVVVlZSbmhPSWlJaUlpSWlJNkY0aXErc0dFQkVSMlVNVXhUd0k4QUlBQ0VLTE9tNU9aUVNmTHZOZmNQQm8wZkxHbGdkSEdNMDZYZE9aSnk3WUt0QmVmY1lBQUNBQVNVUkJWSGg1VGVjd1EzclVWZi9ocTcrS1A3VDRLYk5VcmxMNWRld01BRkI3K1RhYjhkdVpsQ1BMWHNrODg4WEt5allvY3c0STFEUWRNa0xwMGlnb2VPYnh5T1NEenorVDhmZVhuNWN0NXhqUXVidmMwY3U3cGkvTXZmVzBXYUpVVnFOcmg4elRhejhyazZTQTFjTlpEbEtub3VDVEtBb0FsQ1dscEFwRnFlVWlCVFZwQTluaTdodzBjZmZCekw5WGY1SjA4T1dGQUtCd2J4WXVWYnE2R1hOVEVpMmxGSzZCalh6NkxYdFAwMnpraE5pZGowNUhmbHBDUlRWNmRWbXd5TDM5bzNNdWZkS3JHWkNhQ3dDQzFNRkJrTWp0M25kYzJ6dzBRK1hUdG9NdTUvcmxzbm5PemZzK29QUnAwOTZRbDVwVXdlcDM3REVJQUM3ZG40cndhRGRyVHZSSGJSdnBkRGZpQWNDN3grd0ZYdDBXdlJxNTNLM0NYdkJlM1o1ZDdOMWo4ZXZXYVhuWER2MTg3YnN4QTYzVC9Mck1mOUVsYk94a3FkTERJeTV1MHRISzJzMXpBaEVSRVJFUkVSSGRTeGdVSlNLaXU0SW9JRVVBZ2dCQUVERWtZOC9ZMXU1RHRweXQ0MmJaSXNadUhqODZhTUlQT3hvOTlPT1J4SjhXemdXS2dpL1doYXlDTkZMWHNMRVQwNCs4OGJ6WnVrQmVhbExXUDk5ODBXRFF1NStLSmwxKzFqK2J2cXB3aTJhVEdhSW9GbVRIeGlUdWUrWngvNkdmZktIUGlJM09penU4djNSQlFUQUxnbWlyaXNwNlh4blNveTRDZ08rQTVSOEpVZ2VIaWw5Nnhjb0dRSUltNy81SjNiQmI3N0xsd3ArSVM3TmVidnJ3a1RObHkxUVdPS0xxY1c4N2ZKSkU1cURNUExtdTVQT1IrNFMzaG1neTZaSk8vbU5KU3orMSt1UDg1TE9uQWtldTM5SnN4bTkvWGZxNGV5aVFwclZScFlON2g4ZWVMRWcrZTlvU0VLMCtUNDFyaS9GVE1zOXRYSWZjcE5TeXVXNnRKajVreUxvV3JVdTRHR25kdzdWSWxoYUE2YzQ5QmlGemFUNTJVdTdWZlRzdEFkRXFxQURvQUNEMTNPZWZabC9hK2IwbHc2UERFODlJSERTbFhyL0NvMm1ZYTZzcEQ4ZHNHdEczMFpoTk81MmJqNTJjYzNITHhvcXI1em1CaUlpSWlJaUlpTzRkRElvU0VkSGRRbGZ5bndDcEtKaC9UdDgzNW1uM2JPbjN3b1ROcGpwc2x5MEYxNzRiTTlxcjU4c3Y1cWVlT3cxWWdnaWVHcGRtM1FkbFg5citmVlVWQUVEeTRTWFB5eHk5ZkJvTS9uQnRmc28vWjJBeUdHeVZrNnA5ZkNFSWdzSWp0SGwrMHVrL0VuOWU4RVJoWHNJTkFETFB6azgvNDlQN3RiY3RaZjJIZkxqV2Y4aUhhMjl1NDVXSXREOCtmTHVpbm5UQXpZREQrWGQ5eS9iT0toRWVrU21tbi96b1hVdHZ3NnBjMi9oQUgrdGxoVWRvODZZelQxeUlYTzRtQVNCYTZpenV5WGZSdW93OTlaTjkzTnJNZUN3MytzQmVmYzdWSzVZMFI5OTI5K2xTSTg4QnlMY3VxNHYvNDlpbGRUMDZhZ0s2ZEs0Z0lBcVByZ3NXeU5UZXZyclV5SE5saDJWVnVEVU5yV2lvVm0zeTZaUElTMDBLajhnc0NkQzV0NXZ4dUh1N0dZOWJsaU9YdXdrcWxYK0FVMUMvUVJDazB2Q0ltTXl5OVVSdjZOOVZGMy9xT082Z1l4Q0EwVkxPdGVXa3lUSkhUNi8wdno3L3dJN055NEltN2Z5eE1EY2xLWDdYek1uUWF0TmR1ano2dU5UUnpjMXluSW42N0F5cjh2S0d3MVo5bmZiSCsyL3I0djg0bHJELzJTZjlCNysvc2lEbHpCbER4cFh6bGtLZW5aOWV5SE1DRVJFUkVSRVJFZDJMR0JRbElxSzdsVGNnYnNwd01SYWs3UjExQVlLUWN6czJJaFhFWjl3R2J2dTdHcXRJQU1nQjVLVWVlZjBsNjk1V0NnOTMvNENSNnpablY2TlhVL3lQY3gvVFhqdTAzNUR5ejFucmdKRXRaWU1EMFIrMmJKaDJZZDNhbkN0N2QwRW1rVGVkZnV4czhxRlhGdVpFNzlzTkFJMm5IdnpUYkRhVkJHd1M5ODU3Tk9Qcyt0V1daZmZXMDJiNURYNS9sYjF0clE2RmQ4dld0bnA4aFVka2x1cXNWMXNCai9TOW85OFRCYlN0amJydVZEWFlWNkgwYWRNZUtBbzJsYzJyYW44RGdLVDlpNTVLUC9YNVJ3Q2dVZ1g0ZTNlZS93SUFlSFdlRjRITzh5S3N5N3FFalpuc0VqWm1zcTE2Ym14L2VMd2xVSmwyWXNVeWJkVE9IeXg1bXREaFl6eUw2M1h1T21lQlVaZVpFZlBOeUw0UWpDVVBReWljL1B3YVRkeDJVQkNOQnR4aHg2Qk9GMytqZUZIdzdQUjBoQzd4NUluYzJGOE9WYlhkQmdQZi9VQWQyS05QNHNFWDUxdlNsTjR0V3hmbXB5UURnTnpSdzFPWGRzbXlQY0YvMk1vMTVvS3N6TlRmMzMwVEFISXViTjNrNU4rOVo5Q0U3ZnRpdnhuUjF4TDQ1am1CaUlpSWlJaUlpTzVWRElvU0VkRmRSeFFSS1FnSUwxNVVDb0xRN25adHkyaUNhOVdsYnZMcXRYaXBjMkR2L2xlM1BqZ2FGYzk1V0JWQjZSclV5TEtRYy83N2JVREZRMFJxbWd3ZEdUaG13N2JJNVc0cWxKMWJUd2NZa0pNQndCRUFDbk51eEZsNldVRVFCTUYwTXdEeWI1STUrUVZvcit6YkdmZkRwREVBNE54ODdIamZQcThzaS9xc1RSTkxtZkNJek1MTHE3dTNOR1NjdndRQUN2Y21vVTFuSHEvUmtNbWlnTFlDVUc1b3p2cWt1dnNxVUg1SVdVZmZkcDM4SC9qc3k4UzlUOC9LalQveFcxWHJHOUpUTFB1NDREUDg0L1VTdWFQNjJxYlJBL0xpL2o1cFhTNDhJaVl6N1kvMy81dDgrTDIzYk5lVWxWZFNaODZOdVB6RTB5WHJPL2kyNjFqVU9FOC85ellQejA0OXZ1Sy9ob3p6a2RaclM0eDZQUUFZZFlXR08rNFlMT1ljTm5xaWcyZFl5NlFqcjc5WTFjWTl1MFc4NnRiMmtTZXl6cTc3UE9Qa3ArOVowbVZxSDE5ZDZ2bC9BRUNxOHZBeUZXVCtCa0RTb1A4N0g2aDgyblM0c25sZ1R3QWxRY1NFL1F2bkJUb0hOQXlhdHZmM0d6c2VmVEF2N3ZCKzVPUms4SnhBUkVSRVJFUkVSUGNpQmtXSmlPanVJNHJ6QUNFRUFwNEMwS3F1bTJNdDUvdzM2OTNDSjAxck52WGdpWmp2Smc0RmpEVVoydGVoOGV6VE1aYUY2enNmbVp4ellldW1pZ3FiRGZsRkFTVVhGeFd5czIwR1pPRGk0Z0FBNXNJOHEyR0lKUkl6REhVU0FGRTZOd2d3NWllbldKWVY3bzFEQzdVSk55cGJ4NUJ4SlNyeWJjOEtoK3VrNmlzSmhoVnpDNTg4SGFMSmxIRjIxL2RBWnJhOTlYajFmUGtOZFZDdmZ1a25QM3JYeGp5YUFBRFJXRkFBWkdYVnRLM2U3V2M5SmhyMUJXbkgxcjVmcm02NVZBNEFnbFJ2dUVPUFFVZmZQcTh2THlvc1Z0cmIxTHZuaTB1OXVqNzNjdGFGTGQvRzc1My9oSFdlVk8zdGE4cFBUd0VBcWFPSHAxbWZreFU0ZHROMkIvY216UkwyTFp5amtQdDZ3OFBYMjNxZHhLT3Z2K3pmNS9XM2d5Yjk4RlAwaHNIZGRmRi9IQ3R1Szg4SlJFUkVSRVJFUkhSUFlWQ1VpSWp1T2lKZzhoeThkUldBVldrSHh2c0xCbU9nR2FMRDdkaVdUSWxxRFVlcVQ0dU9pdHM0dkdmRENUOGNkR2s1Wm5KMjVIZGYxMkN6QmNVOXpoQWVrVmtTc0xBZUJ0U2EyWlNUQ3dCS3dkMjVBTm5sNWxrRUFKVkI0d2dBb3FtZ1pKNUlRU0tUQ3laVFlRM2FkOHRrR3Y4QXQ5YlRacnExbmpiVE9qMDhJck5VZTVyTyt1MmZzdXRlK2F4alUrczVNTzBoRmNSbmF0S1Q4bTVTM1gzVkZ1ZXcwUlAxR1ZjdUtUeTgvQUF2djRyS0ZmVVFMUXB3cXZ6YmQvSHV1dURGdkxpamg1TU92bHhsTDhpYVNqbjYxbXRaNTNkczl1bjExQXU1MTM3ZG54ZDM2SUFsVHpSTFpBQWdHRVY5UVZaTTdKMTJESHIzZlcySjNNblB2NnFOK2cvNWFLMXJxeWt6TXM5dFdKdXc1OG5ac09yMUNRQnlKeDlmTVQ4OUZTanVLYXBMVDlQRi8zRThidDh6ajRUUHVaQmlzMUlBVnpjKzBGc1J1WEZkU1VBVVBDY1FFUkVSRVJFUjBiMkhRVkVpSXJxcmVmYmZIQThndnE3YllhMGdLeWIyOHNaZW5hSFZwaXM4UXB1VlpJZ3lLVVN6dVpKVlMxVlROcUdpdWZSaTF2ZnRCQUFTdWJNN2dGaGJaVXhLalJzQW1BM2FrcmxYQllsTVpqWVYxa2tBSk9YSW02K2tISG56RlFEdzZmZWYvN20zbmpZcjVvc2ViUXF5WTB0NjU0VkhaSXFYMTNRT002UkhYUVVncUZRTmZFS2Vpb3pUNTJTa1ZuZDcxWjFyODE2a2JOaXRsOEtsVVRCUTlieU5DVDgvKzBUbTZiV2ZBWUF1L3RUeHhJTXZMY2c0K2MwWEFBeTMyZzZweXRQSE92Z29WWG42RlA4ckdqTE9YMVQ2dGUzbzF1NlJKMkkyRE95c1Q3dDBDUUJFbVlNY0FBb0tjL1hBblhVTUtodDI3K25WOGNsbjAvLzZaSVZIeHllZnJXeURycTBlZkRqMTkvKytsbkwwclNVMnNsVVNoY2JaZi9TWFd5elIxY0F4Myt5NDl0MzR3Y2hOU3JVTTdldlJZZmJUeHR6a0JNc2NyUTdPSVUwVjNxRmhPWkdidjdXdTdGNC9KeEFSRVJFUkVSSFJ2WWRCVVNJaW90dEJxODBBVUdxWVRLbGM1V1EyRnVncVdLTktscUNId2lPMGVkT1pKeTVZelcrb0FnQTRlL2lpZ3RDQTNNWGZId0RFck5SRVN4SUFtR0dza3dBSUFEajZ0ZS9nM1hQeE1zZUFyajBUZnBvL0c0SWdLbDJEZ2l6NXFiLy85elZSS25kUUIvWHZIelRoK3owQWtIZjk5MStxTTZ3cjJjK3J3Nk5QbXZRNTJkcXJlM2ZJVkc0ZXNac25QRkMyakh2cnFUUDlCcisvS3UvYXNhUFc2UmtuUDFrQkZBV3RLcXkvMjZKWHZib3RlclZzdW1qUzY4Ky82MXN5QktwUGp4ZVcrUFI0WVVrRjFaaGk5MHlmMkhUeXJ5Y2JqdnA2eDVYVkF6c0JtZGt5aWFxb3A3ak1vQzhwZVljY2crNHR4ay9WcDEyNmtIVHdneVUyZ3FLQ1c5dVpUM2gwbkRNZkFPSittREpTZTJYUHpnbzJieWc3QjJ6d3BKMkhUS1o4bmYvUVQ3N1VaMFpmU1R2Mnp1dEtuN1lkWkNHZWd5eEJVZGYyMDJhNmhrK2VmdWxLczFJOVZYbE9JQ0lpSWlJaUlxSjdEWU9pUkVSRXQ0SGZ3QldmaU1iYzNJd3pYNjIycENtY0d3U1k4dE51UjQ4bW5VbVhudWJnM0Nnb3Y0SUNEcDVOdzh5RnVueWQ3a1pDVVVyUlBIeUMwWERMUGZ1cXk3UHowd3Rkd2lkTVZYcUd0N2FrK1EvOWRMMnRzdFpCdEpndityVFBUejF6NXQ5bzQ3MUc0UkhhM0xucGlMRnBmMzc0ZHViWnI5YzNlZVRZR1VlL2RoM3pFMCtmdkZuS3pjV3oyL05Mc3M1di9kYVFlYUhjRUtaQTBkeWJ0dEliRGwrN1VSdTFjMHZXcGEzZmw4MFR6Q2cxNTZkMUwxUUFjR3YzeU9NTkJyejdhVW1Cbkp5TStPMFBUd3g2Nk9mZkc0Nys0SXZyVzZlT2dVS3FBQUJrWjVjRVJlK1VZekQ3MUtwUDB2Nzg2RDBndFZUUFU2ZEd2ZnQ2OTFxOFRPWFhzYk9wSUNzVEFDb0ppQUtBeVdvT1dBRXVMcTRRSkZKSlliNnVNQzhseVRWc3dvTnB4OTU1WFJ0N2FKLy93UGMrQjZBQVlOQTBlV0IwOXFXdG0xRm1LRjZlRTRpSWlJaUlpSWpvWHNPZ0tCRVIwVzJnYnRpMXB5N3B6Q25yTktWZis0NzZyT2lhem52bnFBcnMzRjRYZCtLb3JVeDl4dVZMU25mYjh4MENnTXF2UXhkOVd1UTVXSHJPYWZRT0FHQTI2Zi8xQUlnaE96NWVGM2Y4YVBxUjVhLzVqLzV5aTFWdk93Q1FBSzdPbHZrcWk3aTZoa2ZFWk9ibkp5U2lUR0NIYW9kUHo4WC9NUmZxOHBQLy9QZzk1S1VtWmYvejlkb0dRei85OHNxYUlkMktlK0VKRFVlOXYxYWlVRG5HSDNwK2ZrWDE1RnpZdXNsbXh2QzFHd3ZTenY5VFlYNDE1U2Y5L1dmU29jVUxVYWpMQXlCSW9MTDBOQzBKUE40cHgyQmVhcVJsNk9hUzYyNnZuaS8veDd2cmdoY05XVEZYNDdaTkc2M3lEbTlycXhkdE1RR0FxQTd1UDBEdGYxOTNsVitIenNvRzkzWEorV2ZqbHhLWlVtblU2M1c1bDdaOTc5VjVYb1RDTGF4bFlmU3hYeVJ5UjdVcXNITW5VMjU2aG9ON2s5RDRIK2ZNS0ZzcHp3bEVSRVJFUkVSRWRLK1IxSFVEaUlpSTZoMG5YeThIajlDd3ZHdUg5eHZTb3k1RkxnL1ZBSkE0TnhzeFRxclFPQU5RUnk0UDFSalNveTdaVTUxRXBsSUdUZmhobTNPVEVXTXFLcU5QaXZ6YndiZDlSOHV5Vzl1WmMrRGs2MVc4S05NRTllbWZHL2ZiTDVaOHBkUlREUUJtazZIY3ZJbTNXODdGTFJzVDlpK2NtNTl4OFh6WlBJVkhhR2g0UkV3bStPRFd2OGF4Y2I4aHpxSER4NlFjZi9zTjVLVW1BVUQ4M2plZmhTaVJCRS81WmplY2ZMMGFESHB2cGFiSmtCRTN0ajg4M2xLbXJtWDh0Zkw5akxQclZ3TVFKUXFsbzJqUzYyRUprTjE1eDJBcHVmK3NXWm40MC96Wmx6OXYzMXdidFhOYlpkc09uckx2TjY4dXo3N28zVzNocTA0aGc0YnAwczZmUzlnOTUrSEVQOTU4WFNKWE9Vck1lZm41U1grZk5PYW5wamczZjJDMFRuY2p2akE3N3ByYXAxTm5sL0RKVXd4WjE2SjFDWDhlSzFNdHp3bEVSRVJFUkVSRWRNL2h6UVVpSXFKYTV1TGZ0UThnQ1Byb1h3OEFFSUhVWFBlT1R6d2pkdzRJRk0yRmhwQ3ArdzlHYng4ekJEbklCVkJnUFU5aG1hb2tBT0RiWituYm90bGtUTmkvMkZZUFBVZUZlNHZndklUZmo3aTJtelliY0hNQk1yUDkrcjN4cmlublJteE9idEp1VGNqQXdWS1ZoNmYyOHU3dGxwWE1VcGtqQUppTUJTVUJFSW5TeFUybDhnK3dYcTYxTjhWT0RtNGhvWVY1S2NrbzZoMUh0NXVUcjFmRFFaK3NLVWc5Znk3OStQc3JibWFrNXNadkhUVW9ZUHl1ZzJHUG5yb21TS1N5Njl1bWo4dU4vZlZnM1RXMllvTENTV011MUpXTVhIdW5IWU5sVjlCbEpzVHBNdGV0c3VlMU9YZzBiV2JJdUJvVnMyRklId0JHNnl3SVVtbUJzU0FQZ0poMTd1czFKbDFtT2dCRWZUMmdDL0pTVWtPZitPZGF4dGt2VjZQTTNLbzhKeEFSRVJFUkVSSFJ2WWhCVVNJaW9scW1EdWsvMkpCNTliSk9GMzhEQUZ5YmpoamoyMmZwMjhsSDNudzUvZnpxVlUzRzdmdWx5ZGk5djE3NWRzUUE1S2NsVmxTUG8xZWJOZ0JnTnB0TU4zNllORnp1M0NCQTNhaExUNVZQbXc0QTBIVDI2YXNLbDhBZ2ZjYVZTMWZXRE83cVA4UmtjbXMzNnNITTAxczNDaktsc2lBekxoWUFQTHZNWDZSUHUzeFJsL0RuNzVhNmxTNGhJUUJnMXVlVURFbnAwMmZwY3ZSWnV0em1hd3JzY3o4azBrcXZHeFRPallMVVFmMEhWNVNmZCszQVh1dGxneTRqTyt2Y3hpOUxFalFhVDYrdUMxK1NPM3A2aFQwVGw1WWJ2WDl2OXBVZmQrVEUvcm8vYWYraXA1Q1htbFBaOXFuYUhJSkhmUEdEeEVIamZQM2JFZjBBM0J3MlZhUHhWRGQvY0xwRTVlNGhtZ3NMSlhLbHlpVnM3RVI5UnRSbFE4YVZjcjM1YWxPREFlOStXbW9PVVR2SVhRSURUZnJza24zNVRqc0dxMkkybXkxQlN3bXNoNE4xOHZXU0t0M2NEWmxYbzFBNklBbzRlbm9BQVBKU2NnRWcrWmVsTDViazVhVWtxd1A3M0MvWE5BaklqZHhjYm01T25oT0lpSWlJaUlpSTZGN0VvQ2dSRVZIdGttZ2FEeHlXYzJuWER3RGszdDFmV096VmJlSGlqRk9mZjVSK1lzVmJBSERsMnhFRG1rN2QvMXZUS1h0L3Vmek5rRjRxMStCZ2t5NDN4NlhwNEZGbVE2N1dVcEhjUGFTSnFTQXo0OXJHMGYwTkJTbVo0VThlL05Pa3kwelhwMTJJekRqOXhXZjZqRXNYOWVsWExwbXpMNXdITXJPenptNVk2OTExMGN1QUlJcG1vOUdRZWVHeVc4c0pEemtHZE9rUnYvdng2YXJBemozVURYdjFNeGZrWkx1M21UN0xiTWpWR2xMK0tSaytOR24vYzArbW45cGVFcER3YUQ5eXV1LzliMzhFQUlGak4yeVR5QjNWbGIxd1RlandzWnJRNFdNcnlpOHpUeUNRbjVhUmRmTGo5OXhiVDV1bER1azdVQk15ZUhoKzh0bFRrWjgwOTNmMmFkOUIwM3praEFZRDN2MDRRTzZvem8wOWNsQTBHL1FaVjdmOEFLMDJ2Ym9mQ3BYblAyek5Pa2YvKzdyR2IzdGtnaUU5NmlMZzd1d1MxbWVJYzdOUkV6U05CdzB6R1hYNTZYOTg5TCswWSsrOHJRa2ROc1MzejlLM204NzZNekwvK3U5SGNxSzJmNitOT2JqZmtISGxna3V6a1dNRFJxN2JYTlgydkxvdGVyV1NlVE5MOW8va284dVc1RnphOXEwbDNiblpxSWsrUFY1WVVyTGNZdHdVNThaREh0Qkc3ZHlXbjNuNWt0eXBnYjludTBlZnpMdit1MlVvMkR2cUdMVG5zekRuSnNVRGdFZTd4K1pxNHc3dUJ3UVJacW5NczhQTUp3QkFHMy84Q0FDby9EdDFsY3BVU29NdVBkMjk5VU96Q25QaVlwdk0rUDJFZzFkWWVFVjFONTU5T3NiNlBlWTVnWWlJaUlpSWlJanVWUXlLRWhFUjFTWkhUeDlUZmxwS2Z0eXZoM3p2Zi90L2JxMGVuSkh3MDhJNW1XZStXRmxTSmo4dE1XN0xtTUZLajFhdGtXZlVoY3pkK3hzZ0NLSkpyMDg1OHArWExjV3lMMjNkbkgzOXlGRkxUN2JJVDVyN0lEYzVwYUpOSit4Lzg0V1FnUHU2TlJqdzdxZmE2SjkyQTlDN2Q1aTdJQy8rajkreklyLzl5aW1nWnkrZmJzKy9Da0VpTVJ1ME9Zay9SendGUUc5Wlh6UWE5RUJxYnVubEloZFdOMitFV2h5K01uRE1waDJhSmdPSEFZSmd6RTlMemIzMjY0SHJPeDZab0wyeVp4Y0FNU2Q2Mys2YzZIMjdBU2cwVFlZT2NXMDVmb3B2djJVZmVIVi9ZZW1sajVzRkFERFZWbHZ1VlhtWHRtL09pOW0vTit2eWpoKzgrNzYyM0xQREU4OElFcmxjbng1MUllbVhKWXN5VG01ZUE2UnBBVUFidFd1ck5tclhMdmZXMDZhN2QzenlXZC8rLzMzZnUxQ1hIL3Z0NEo3WmwzN2JwMXZUT2F5MjJtWFNwU1VYQldsdkxsdm5HN1FKMTEzQ3hreDJDUnN6MlpLbVN6eDVJbjMveTRzQTNISEhvRDJ2T2VQcytnM3FrUHVIK1BSZHN0eFg5cGJTa203TVQwdE5QcnBzU2NIMTM0cURvdmQxOWV2enhydEY3MHQ2V3Z5ZXB4NHBURDMvajFubTRHRFBkZ0NBNXdRaUlpSWlJaUlpSWlLNko2WHRHMzA0ZmQ5b01YM2ZhREYxejZnK2RkMGVvb3JjaGZ1cUZIQnpVYmsxQ0xTanJBQkFnZUw1QzIrUmcxTlFqejRBMUFEZzROS2tzZEkxdUZINXR0VXRSNy8ySFJ4REJneFZ1Z1lGMmIrV3U3UEt0Mk9uMjlhb2U1bWpad09mWHE4dWMvUnIxOUdPMG9KVFVJOCs2dUQrQTJxN0dVWDdnNmZHanFKeXdOVVZUajdlbFpTL0k0NUJLeEsvL3N2ZVV3ZjI3WCtMOVV0UTFOWWE0VG1CaUlpSWlJaUlpTzVWdGZaME54SGRuZEwyalQ0c0FMMEJ3R3dXKzNvTjJYYTRqcHRFWkJQM1ZTSWlJaUlpSWlJaUlpS3FxYnQrK056TFU0WTRPNGdGQ3dIelNFQm9qUEpQNVJQZERubUFlQldRYk5jTHluZWFidGlUVTljTklpSWlJaUlpSWlJaUlpSWlJdHRxWTRpd09oUDdZSi83SGNUOGM0RDRNaUMwQmdPaTlPOVJGKzF6NHNzT1l2NjUyQWY3M0YvWERTSWlJaUlpSWlJaUlpSWlJaUxiN3RxZ2FPeURmZTRYZ0o4QndaNTVvb2h1SXlGUUFINk9uWExMYzRRUkVSRVJFUkVSRVJFUkVSSFJiWEJYQmtVdlR4bmlMRUJjVTlmdElMSW1pT2ExbDZjTWNhN3JkaEFSRVJFUkVSRVJFUkVSRVZGcGQyVlF0R2dPVWZZUXBUdU5FRmkwYnhJUkVSRVJFUkVSRVJFUkVkR2Q1SzRNaWdMbWtYWGRBaUtiUkhGRVhUZUJpSWlJaUlpSWlJaUlpSWlJU3J0TGc2SkM0N3B1QVpGTkFyaHZFaEVSRVJFUkVSRVJFUkVSM1dIdTBxQW8xSFhkQUtJS09OVjFBNGlJaUlpSWlJaUlpSWlJaUtpMHV6VW9Ta1JFUkVSRVJFUkVSRVJFUkVSa0Z3WkZpWWlJaUlpSWlJaUlpSWlJaUtoZVkxQ1VpSWlJaUlpSWlJaUlpSWlJaU9vMUJrV0ppSWlJaUlpSWlJaUlpSWlJcUY1alVKU0lpSWlJaUlpSWlJaUlpSWlJNmpVR1JZbUlpSWlJaUlpSWlJaUlpSWlvWG1OUWxJaUlpSWlJaUlpSWlJaUlpSWpxTlFaRmlZaUlpSWlJaUlpSWlJaUlpS2hlWTFDVWlJaUlpSWlJaUlpSWlJaUlpT28xQmtXSmlJaUlpSWlJaUlpSWlJaUlxRjVqVUpTSWlJaUlpSWlJaUlpSWlJaUk2alVHUlltSWlJaUlpSWlJaUlpSWlJaW9YbU5RbElpSWlJaUlpSWlJaUlpSWlJanFOUVpGaVlpSWlJaUlpSWlJaUlpSWlLaGVZMUNVaUlpSWlJaUlpSWlJaUlpSWlPbzFCa1dKaUlpSWlJaUlpSWlJaUlpSXFGNWpVSlNJaUlpSWlJaUlpSWlJaUlpSTZqVUdSWW1JaUlpSWlJaUlpSWlJaUlpb1htTlF0QllwdXZhSG9tdC9TRHg5NnJvcGtIajUxblVUaUlpSWlJaUlpSWlJaUlpSWlPNElESXJXSXNmcDgrQTRmUjVrUWFHMVVwL0V5dzh1eTlmRFpmbDZ1OWNSSE5Wd2V1Ni9jRjY2RXRKYmJJZThYVGZJbXJjQkJPR1c2cWtOamcvTmhlUFVweUNvTmVYenBqNVZsT2ZvVkFjdEl5SWlJaUlpSWlJaUlpSWlvanVkcks0YlFCVVRwRklJenE3VldrZk16NE9velFZRUFZNlRIb1AydndzQlVheit0cFVxT0Q0MEY0SmFBLzNCbmRCOXQ2b2tUK0xtV2UzNkFNQ2NuUUdZelRWYVY5RjlJQ0FJS05pMUVXS2V0a3plQUFBb3lzdlByVkg5UkVSRVJFUkVSRVJFUkVSRVZIOHhLRm9CUWE0QUpEWHNTQ3VYUTNCUVZtc1ZVVjlRczIzWm9QdCtMZVF0TzBMYXFBbGt6VnJEZVBGTXRldHc2UE1BQkxVR1lxRUIrZ1BiUytVNUwxdGJvM2JsdkRRTDV2U1U2cThvbFpiMFZoVk54aHB0bTRpSWlJaUlpSWlJaUlpSWlPNWRESXBXd0duUjI1QUdCTmRvWGNmcHp3RFRuNm5XT2xtUGo3QzdyS0RXd1BuTk5aVVhra29CQU9vblhxcTBXUGE4Q2VYcmQxVERZY0JvQUlCKy8vYWFCVEtyUWYzWTg1QzM2MlpYMmNxR0VxNHNXSnZ6d2lNd1o2WlZ1MjFFUkVSRVJFUkVSRVJFUkVSMDkyTlE5RzRrQ0hiM1JLMXVqMVVBVUQ0d0NZSmFBM05HQ3ZSN3ZpdVhiMjhBVitMaUJxZG5sMEhpM1FERzg2Y3FERXFhTTlOaFRvNnZ1Q0pCZ01TN1FWRlpHK1VrUHY1RmVhbEpnTmxrTTQrSWlJaUlpSWlJaUlpSWlJanVYUXlLVmtEN3hyeHFyK1A2MlE0QVFQN3F0MkU0ZWFUNkc1VklJWEZ4SzFtMG5rL1VlaDVQYzFaNitjQ2tYQUVVR2lxdFhsQnJ5czNIV2E0SlhuNXc2UDBBQUVEMzdTcUlCcjI5clMrOUxZMEwxUFBmZ01TN0FVeEpONUMzYW5tRjg0bnF2bHNGWFJYdGRubDNBd0FnNTQxNTVWNm41WDNQL2QrTDVRS3ZsandpSWlJaUlpSWlJaUlpSWlLNmR6RW9lZ2VSK2daQTg4cUhOdk9zaDRiTm5qZWhaQTVTd1ZFTjFhVEhJWEgzUk83L0ZwZnJLV2toT0tyaC9PckhNRWFkZzI3TEZ4WDIyblNjTWdlUXlWQjQraGdLejV3b1dsZnBDSWNCbzJENGRTL00yUmxWdmc1QnJZSFRNMjlBNnRzUTVxd001SDI4RktJdXY4cjFLcXhQNFZEMGp5Z0N4c0lhMTBORWR6Y0JLSGxLUXlvUk5YWFpGanNwVWRSbXNhNGJRblNYRXdCM0RaQ1JVOWNOdVpNcFhZT0NDckt1M1FEQUNkaUo2ajhCdDNaOTRRREFjSXQxMUQ5cWJ4L2tHWFg4dmlHaXV4Qi9leElSRWRsSlV0Y051RnU0ck5oVTVaK0ZhdHJUMVNwL0t3UzFCdkkyblNGckVnN1Y2R2tWbGxPT25BckIyUlh5amowaERRcTFXVWJSN1g3SW1yZUJtSjhIM2FiUHJOWjlDTW9ISmtIenh1ZVF1SHBVMmg1cG95YlF2UEEvU1AwYndaeWVndHgzbmk4YTFyWUtpdnQ2d2ZXekhUYi9TZ0xDZ2dEWFQ3ZVh5N2R3WHJhMndqd2lxZytFNjViL3pCQmExbVZMN0JFZWthbFRlSVEyczBwU05YMzBaSlRDcDNrcjYzSUtqOURtTFJZazZnQ29uQUo2OXE2Z0xsSGhFZHJjam0yS2JpMG5QRlRUTmplZkY1dmwwWDdXM0dxdjkzUjB1ay92Vjk2czZYWUJBRTYrWHVFUm1TS2NuZDB0U2ZhK2Jxb1ZDb1ZIYUhONy93RFBjZzhtT0RnM2JoSTY5MUxKbDc1enlLQUhtcytMelFJZ3JXUzdjbHQxV1ZQNWQrb1MvbHhVaGxPalh2MXEvdkp1aVF4Rk41cXE4eWY4cXkxMDh2RU9mdVRZZWMvN25ySnJxQk9WZjZldW50MGlYclczK3VaUFJhZTV0NTQ2MDU1MktMeGJ0Z1lnS0YyRGdpcjdBeUMzWjl2ZVBaNWZFaDZSV2EwYmZMVjQ3cEI0ZG4vdWxlTDIycVJxMEtXN2U4YzU4MkhuNjdIdzZERDc2YWF6VDEwQm9MakZOdHFtOXZieEg3NTZFOHIrM3ROb1BBQjNaeHRyMUhCLzluSUttWGJvcEh2SEo1NnBuWWJYSW8zRzA3dkg4MHRVUGgwNjEyRXJCRGg2K2luY3dpcThiZ21QeUJTZHcwWlBxaWhmRXpKd21QVjVVdVhmcVd1VFdYOWVWTGsxQ0N4YjFxUGRZMDhwM0p1MEtKdnU0Tm5NK25vRTRjK2w1YW05d3R2WWFzdS85YjJyVXZrSE5KcTQ5V2ZIeHYyRzJNcjNHL0MvVDkzYlRwOWQwZnF1clI1ODJLdm55LytwSXY4bVRnQUFJQUJKUkVGVXpUWUZEdjFzZmJNblQxd3BPazZxVCtYZnZndmdXakxjazlJMUtLajUwekVabWlaRFIxclNOQ0VEaDdtM2ZmaFJPNnVVb2N6eDErTFpwQUt2YnM4dXRydE5QaDA2QjAvWmMxVFY0TDV1NVhQZG5SdFBQL3lYUzlQaFkrMnRyOGJVM2o1Rit6SlVsaVNQZG84OTVUOTR4VXBieFowQ2V2YjI3ZmY2TzVWVjZlalh2a1BRcEoySG9ORjQyc3BYQi9idEh6aG0wdzZsUzJCSWpkcnM0dUpXMWJuTnNYRy9JUzVoWXlaV1ZWVjRSS2JvMVd2eEd6VnFSdzNjenMvZHRkVkRNNnl2OStxU091aitRWDREVjN4V2RjbmJRK1hUb1hQb1kyZGlITDNhdEt1ck5samNTYjg5blZ1TW0xTG1lMDlTOWpyZXZlTVR6N1I0TnFtZzFJcE92bDRLajZaaE5XeVBvSFFOYnFScE1uU2thL2prNlZXMS9VNzQ3WG1yMzRORVJGUno3Q2xxSjBIbGFIOVpTOC9HYWpJbHhKWWFGbGZxR3dETmtrOEFWRHlQcHprMUNicnYxOEJ4eWx3NDNEOEtoZWRQd1hqaFRLa3kwcUNtY09oVjlCMnIzNzhOaGFkL0wxZVB4Tk1IcXZHekFBQzZieitIT1R1emFOMUdUZURRZXlnQXdIQjROOHhaNlJXMjM2SFBBMUNObXduSVpJRFJpTHlQWDRjNXpiNXJaVW54YjNxeElCOWk4Ylp2VnF3c0NzWWFqVENuSjVkZmwzT0tFdDBiUlBNZUNNSk1BQkFnVEJaUHpuNUg2UGo1WGROOTNLbFJyNjR5dFkrdklmbGlWS2tNVVNhRklKRTROZXJkcGVIWVRidXZydXQvbnlIamZDU0tia1FiVWJyWGwxQ2NyZ01naFl1TE03TExualRMcSt6SG5TRTk2aEtLbnlpV09qaTdpSUswMnRjR1VnZG5Gd2lTNmo1b3BZRFZ6WG9IcVZQUlRYcFJ0THpHNHNvVmlsTExSUXBBdFVyaEVSclNkT2FKQy9hV3Y3N3prY2s1RjdhV2VzSkxsRXRsY3JXM1Q4bXlUQ0dYT2ppN29HeEF4Y1hGemNXMzd3Q25wa09HT1RVZU5EemoxSnBQVW8rOC9sSkYyM0pyUG1HSzBaQ3J6WTM5dGZ3RmpHMDJKMVQzRzdqaVBmZTJEejltVHdXUnk5MUsydXpkNC9uRlh0MFcyUjFBQklEb0RmMjc2dUpQSFFjQVRaUEJJL3dmV0xuZVZybWtINTk2eEgvMGwxdXFiaytvQmtqTnJiQkFibkpLOXZudnZuRnROWFZXMnA4ZnZnZkE5dEFoeFpSZXJkcjU5SGhoU1dGNjFJWHNTOXZLVHlCZmhsVGw1aUhJVkNyck5LVnJjQ09uc0xIVEZNNEJEV1hPZ1kxVVhpMWF5Wng4L0F5WlZ5OWZYaldrZmVQWnAyTXFxL1B5bXM1aGh2U29pMVZ0dXpZb1BFS2IyN04vVzMvdUFBQkhUeCszbGxNZTltZ3o4L0dZTGFNR0daSXZuaXRidGYrUTkxZEpWVzRldXNnZDMrbDBOK0x0YlpQVTBkTlQ0UnJjR0ZYMDZGQjdoYmNObW5IMHREMXRENC9JRkMzdnE0TlVvM0VOR3pzeGZ1ZXNod0NVekdIUmVPUVB1MFJCa0VSL05XNFFrSlZsU1ErUHlLeHdOb3ZMcTdxMU1tUmUrTWRXWG9NaHI3NnY4bTNiSWVPdnp6Nnc1MGJpdi9XWkE0Qm4yTU16dkxwRnZKSjk3dnV2N0YzSG8vM3NKMzN2LzYvdG9YdXFFTG5jVGZEcC9jcWJjdWRHUVRLVnA0OU00K3NuZHdrTWtzaVVLdEdrMTU5L3Q3a3ZrSldMb3UrK3l1YzlzVzVUcDZlZWRlK2dleUoyODRUaEFNeTYrRC9PQ2hLcDFIZkltZzB4M3d6cGplTFBWOU5rOEFqZkFXOTlvRHEvZWNPTlhiTkxibEtyZy9zTkRCci8vZDZzYzkrc2k5K3paQjZRVnZsOEtoV3dIRWZtd3Z3OFM1cEU3cWcyRityeWk0YjBLYjhNQ0lKRXJuSXNkMndCY08rLzlHMEh6eGF0ekdsWEwwTHQ1VnVTSVNrb1ZDc0RHN3EzblQ0N2VzUGducVh5aXZPaDFhYWJqYm9DNzY3elg4aUxQLzViZnZUUFAxcXk3WG1Jb2lEajhxV3JxenVWMmw4OTJzK2Fxd251T3pEMXp3L2VobGFicmxMNUI0UTg5Yy8xaXVxd3VQbmEzSjJESnU0K21QbjM2aytTRHI2OEVBQVU3czNDcFVwWE4yTnVTcUtsdk1JMXNKRlB2Mlh2YVpxTm5CQzc4OUhweUU5THFLaHVyeTRMRnJtM2YzVE9wVTk2TmJOOEJ3aFNCd2RCSXJmN1dzMjF6VU16VkQ1dE8raHlybDh1bStmY3ZPOERTcDgyN1ExNXRwOWlWcm8wQ2xZMGFIL0xEeFhrWE5pNlNlUGZ1V3ZncVBWYnIzN2VMcmdnNjlvMUFJQmdNcnUyZm5oMjlvV3QzK2JHL25xdzFMYjkyOTNuMGZISlp5M3ZwUzM1Mm9RNHViTi93OFpqZHYxMDljdlJmVXIxOEhWeGNmTWYrdEU2YzZFMnB5QmJXK29taHFiSmtPR3VMU2MvZkgzYnRNa0FESTVlYmRxcG13MGJrM3IwUC8rQjFUV21RdWJqNDlmdnpSVVpKejk5cjZJMnVMVjRjTHByODFIallEYVpzaTl0Lzc1NjcwdzVzdkNJekVKVFFWWW1STkgyM0VQRkJLbE1iaXJJekl6NnJFMlFyZnhiK2R5cklwVTdxcTJ2OStxUzBxZFZPL2UyRHorVytOUDh4K3RpKzY2dHB6d3NWYm01NTZlZStkZSsyK3hWaDc4OXBSNXRaanltSE5pbTNZMGRqMHpXUnYrMHl6Rmt3T0JHNDc3Ym5YamcrV2N5L2xyNVBnQklwSEtaSUhXd3Zua3FDeHEyNmpzSG4xWnRMNjF0MVFSYWJZVTNIelVoQTRjcHZNSmJLcHk4ZldYT0FZRnlsOEJnQjdjbVRTVnlSelVBbUFxeU1yTWlONjVINld1c1d2bnRlYXZYQ2RiTHQvbzlXSk0yRUJGUkVRWkZxMG03WkE1TVNUZHF2TDUxb0xPMkdJN3NnNkpUSDhpYWhrUFJwVi9wb0toVUNzZXBUd09DQU9QbFNPaCsrTkpHbzZSUXo0cUFvSEpFNGVuZllUaHhDQkFFQ0E1S09FNmJCMGdrTUtjbW9tREhCcHZibDNqNlFqWHVFY2piZGlsS0VFVkFKb1BUd21VbzJQczlESWQyUWF4aXZsT3BYMUZRMVBETEh1aTJsbTZqUTY4aFVEMzRCSXpSRjVEN3YvTDNUQ3ViVTFUenlrZEZUVEp4SkRtaXU1MjdXYjhyUTZxOEJpQUlRS3VNOU5SM3hKT3pGOTVwZ1ZGMVlOLytlWEdIRGxpV1hab09INXVkL01zaHg2QitneVFLSjAxNFJHWUJBR1Q4dlc1bDRrL3pIeGRsZ2t3VXphYmMyRjhPYWFOMmJmWHQvZEovNHJaT0dkVms1b2xUS2IrL3RkUTY4T1FVMUtOM3c5SGY3YjZ3c25VVDl4YmpKM3AyZUh4ZS9BOFBqczVMamZ5N3NqWlZGZ3l3Q3JZSUFDQ0lZcVhCRkpzRXFWUXMxRmRyRXVxZ3lidC9VamZzVnU3cDVQQW40a3FkeUpzK2ZPUk0yVEsyYnE1UzdiRG52YTF1cnoyb3ZUdzFQdTA2T2daMjY2RnUyS092eXJkdEJ3aFNxVDcxUW1UbTJTOVg1VjNaL1lNOWRWY1d0TEV3RitibldXNklsSFgxOC9aQjZYL2R2TEhwMm1MY2cxNWRuM3M1ZXRQZ25xYThDdVlWS0xWK3UrQ3F5aWdhZE96ZWNOaXFyNjNUdEZkT0hvcitla0FYQUFpWnN1LzNsTitYTDgyTk9iQVhBQXpwR2ZINWF6cUhOWjE1NHNMMTNiT25GQ1NkT1FVQVVxV1RhOGlVQThjUzk4NTdORGYrK0ZFZ05RK3c3NzBQajhpczhLTEg4dmxtL3IzbVU5ZG13OGY0RFg3L2MzM3ltUk1GV1RHeFZkVmJscUF2TkdvQ2UvUXV5SWkrckFudU96Qit6OXdaQmRlUEhTcklpb2tEdk5RQUVMZHQ2aGh0MUs0OU50cFk1V2Q1TzF4ZTA3bGM3d01BY0dvOFlLaGZuemZlTFplUm41WjRZLzNRM2cybjdmazFaT0tQaDZNM2plaHJTUG5uckNYYnE5ZmlWeHpjRzRmR2ZqZDJRSFVDb2dBZ2lvTGxXS3YwTTgxTGpieHdlVTNuTUpsTG81RGdjZC90dHJ3R21XdEFjUERZTFQ5VzlKb3Frcmh2NFp4R1UzYjlFakoxeTAvUlg0Mi92emlJSUFCQTR1SEZ6K1pIM1R3ZTVaNWhyUUxIZkZQaDBDc2U3UjU3eXEzVmxFY0F3UCtCejJ6OHlDanZOcDIvaFRLOVl3QUFycTJuemRLbG5Ec2p5aVR5S2g0T0tuMHpXelNaTHEvdFZxcG5wK1dZVERxd2FKNzIydUdmclBPY200MmE2TlBqaFNWRjZ3cUNhTklYNnRJaXozb0c5ZXFYK09PVE0vWEpmNS9LMDErUEEzS3lmSHEvOHFhNlVaOEJDVHRtanJQM3VFdjhjZDdzeG84ZSs4ZTd4L092cEJ4OWF3bUF2TVI5OHg5dE5ISGJRZmZXMHg3Sk9MdCt0ZHc3dkUzQXNOVWI4dUtPSHI2eGEzYXBYdDE1TVFkL3VyRjl4Z1QvQno3N1N1N2V0Tm0xRFlONkFJQXlaT0JnV3dGM1c5Y00xcC9iaFJYK1RrWC9lVG1GUjBScHIzMTJYek9kTHY0R1VIU091cnErVHdmTGUxclJBd2x1TFNjODVOcGl6Q1FBYVB6WTM5SFdlYnFrdi84eTZ0TFRJRWdrSVEvOTlGdlpkZldwRnlLdmZOR3RaYzZGclp1eWdnWU1iamowNHk4dXJldlpDcm5KS1VERng3azFpYkgwTll0VFFNL2VQdjNlWEpFZi84ZXhsRU92TGdZQW5TNCtxVHJIbDN2YjRaTWtNZ2RsNXNsMUpiM1c1RDdoclNHYVRMcWtreVVQRmFTZld2MXhmdkxaVTRFajEyOXBOdU8zdnk1OTNEMjBna0MxZzN1SHg1NHNTRDU3dXRLSFlpcmxxWEZ0TVg1SzVybU42NUNibEZvMjE2M1Z4SWNNV2RlaWRRa1hJNjE3dUJiSjBpb0R1L2YySC9MeEZ6WGI5azJSWlI2aXNrZy90WHFsVzd0SDUvcmV2L3pESzJ1NnRJSGR3Nzk3YWhRZTd2NEFrSFJ3OGJNTlIzN3huV2VuS1kvbFhOMjMwMUxDci9lcnk2UktGOWY0ZlU4L292RHc4Z084L0F6cFVkRUFETWI0czZkVjk3L3ppZi9RajFmRy8vanEwMzRqVjIwMDVTWW5wdFpnK1BuNG5iT215Unc5UFB5SHIvckdiTklidEZmMjN2SndWYWFDckV5enViRFMzemRTbWRybXRVNlJXL3ZjVWNXRFZYV2hvbk80M05IRHE3SjhneUV4RFZwdGxkZDROYUxSZUxpMm5EaFZJbmRVaDBka1ZtdStxR3RmOUdoWDFlODNPMG5WZ1gzNzNHRy9QVTB4R3g4WTFHamM1aTJCWTcvWmxyaHZ3ZU1aWjlldlRqdiszbHQrL1pldE1CZmtaR1ZGYml4M3pkQmc4UHVmcVFPNzk0N2Y4K1FqMEdyVG9mYnlWY3JWSmNGSnVkcmZYMkl5RkFDQUp2U0JrUzVoNHg4MDVxY2ttL1RaMlNydjFtM1Rqci8zVm1GV3pGVkRUdlNWM0pTTFVTaHpmVldydnoxdjVUcWhXRzE4RDVaTkp5SWkrekVvV2svb05uNEdlZHN1S05oVCttRi81ZUJ4UlVQWlptVWdiOVYvYmM0NUtndHVEbWxRVXdDQXZGVW51SDZ5RlpCWWpYUW5pc2hmLzBHNXdLYmc1QXpsMElsRnZWQmxNc0JzUXNIT2IyQTRlUVNxOGJNZ2I5MEpxakVQdzZIZmNCVHMzZ1REYno4RFp0c1BQRXI5R2dJQVRFbmxIOGFWTm1wU2xKY1FaLzhiVWt5NzlNbHFyME5FZHlaaDZCNTl4dDR4VDRxQ3VCTkZOM0NmemtoUDdadjIwNWhOSXZBUFRPYmJNditUVEltLzNmcHV5NnE2WkpHZ2ladjNSYjd0NldKWjlodTg0alA5K3Y2ZFhNTkdUN1FFUFh6N0xIMWJNSnRNQUNDVE82akV3cnc4QUVnLzhGcUU2Q0NUQTRBMlp2OWVqN2F6NWxqL01IVnVOdTdCZ3BRenA1R2ZscGh4OHRPVjZnYjNkUTE4NktlanNUdW1qcysvZXJCYzRNR2lzcHZRQ28rbVlRNGVYWnBKUlVFQ0FBclBzSmFhME9HanJNdG9FdzhmS1g0YVZZTHlRKy9MQWNCc0xqU2k4dXNLTTZ4NksxM2IrRUNmMHUwb3VuRWF1ZHhOZ3VJZnNkYTlucXpMVkxLTkNtWCtOS3F0MFFUWHFrdmV2YXE3cjlwU2t5R2pISndiTnhIbFVwbk1OU0RZVmgzaGM2TVNSWE5ob1Q3MS9EbmRqWlBIMGs1K3ZDSW43dWhoNUtVbVFlM2w2OVZ1OXR6OHhPaXJRRlpXMlJ2UVhwMmZlY0dseGJqSk1Sc0g5eklWNUZiNTJnVEJhQmFNWmdNQU9EVWJNYzZuOTJ0dlc0S1pCVm5YNG1CMWcwU204dkEwNWlZbDZPSk9ITFhuZFpiMGJLbUUxRG1vU2ZuVU5LMGhQZTJpMGpVb1NLcDBkY3VOT2JEWE9naGpTRSs3Q0FDRm1kZGpTOUtMaHdMVTU4VGZLQnV3U1Q2NmJFbk9wVzNmbG14VDd1eHNLc3dwZGY2VE9TZ2RqZnFDa2h0ME5tN0dpQWw3Rno3V2VPYVJmN3dIdkwweWJ2TzR3VlY5OWhKSEx4L3JNcnIwcUlzeDM0NjZId0RjMjgxNFBEL2g1SEZEMlNDUDBWQUkrM3AyTzBMdFpXdElWMGdVNnFJQVRObW41QzN5VW5NQTVFUHQ3YU5RdXJwWmtpMzdvN1dLZWlrYXZjUGJsazJ6dkZZVGdLU2ZJNTcwNnJad3NVeXFrS000WGVZYUVPelZhZDZpek5QclZocHlFeE10NVEzNm5IUmJONkhMdlM2SnpISytyT3Jtczc2bzNhSUFpR0xaMTFEZG5wZjVxV2RPMzlqMTZFUGV2UmEvN3VEaTdxWFB6c2hSdWdZSEFrQmhSdlJsNi8xY29uS3pPU1FsQUxpM25QS0k3LzF2dnFkTC9Pc1BCNC9RNXRlM1RoMlZHL3ZMSVJ0RjVWNjlGci9xM1huK0N5bS92Vm10SHRmMjgxSlg5dDFRMWZlR3JlL0ljdTlyOFRGcHpFMU9LSnRuMHFXVkRHV1QvT3RyTHhUL3EvVHMrTVF6K1RkK08yajluaWIvOHRGYmpjYTFhaHMwOWNCZk4zWk9HNWQ3N2VqaHl0b0dBUHFjNk12SmgxNWFvRXY2NDVnbExUZjJsME54UDB3ZXFiMnlkeThBU1BWYWJlNjFuL2RjMy9iY1RGak53VzZSZlduNzl3WnRRb0k1THpOWjVkKytNd1NKSlAvNnNTTmx6N2xOWjU2NEVMTmw3RkJqMW8wS2UzcUh6WTh2RmFBTGV2elBTemQ3aGdLTnB4Myt5N3FuYU5uMTFZRjkrL3NOK21CMTRzR1hGbVJjK1A2YkJyMWVlVFBodHhlZlEwNU9CbEM4YncxODUrT3JuN2NMZG1rOS9iSGNhNzhjeUlzN3ZOOVdXK0wzdkRRdmRFNmYrejFDUjA1SVAvWDVSMEQxandsSDM3YjNOUnkzWVljeE56VTVadXVVc2JqWmk5ZFluYnJjMnN4NExEZjZ3RjU5enRVck4rdHVkNTh1TmZJY2dGSUJFMTM4SDhjdXJldlJVUlBRcFhORlBYYzl1aTVZSUZONysrcFNJODhWRHp0YlF1SFdOTFJzbW9VMitmUko1S1VtV1Q5RTQ5NXV4dVB1N1dhVTlLU0xYTzRtcUZUK0FVNUIvUVpCa0VyREkyTEs5ZnlLM3RDL2E5YTViOVpsbmZ0bW5iM3ZBUUM0dDU0MnkyL3crNnNpUHczMHNpTVlaVXorNWRYbkE4ZHMzTzdSZnZiamxzK3dLczVoUFI5b09IenRSdXMwbno1TGwvdjBXYnE4Yk5tZzhkK1hCQ2NzMTVRNlhmeU42MXVualF1WnR1ODNsVitIVG9KRUpydTY2OUVKQUNUVzMzTVZYZGNZMHFPaWNQT2ExaEQ3N1l6eFRXYnUrMTJoYWRUSW52WlhKVzdUdUVIVys1RXQ2cUQrZy8wSC82L2NzTEcxOGJsYlJycW9pc0tqYVpnaC9iTDErZFVoWU9TNnIxTisvZTlyRlkwdVVGTlZuY2NyeWs4NS91NS9Vbjk5dys3aHBxdkRxOTI4K1lJZ2tVWi9lWDhYazFHYlhaMTFEZWxSbFk2bVVRMlNPL0czSndCZDdQZmpSL29QVzdrbVAvUHFKUUJJL3ZXMUZ4MDhRc004T3orMU1DdHlZNm5qMTdGeHZ5RnVyYWZOVFByNSthY3Q1NXlnRWVzMldRY3hneWI5VVBJOUVMbmNUWmF3ZDk2andNM2ZoMWJmdnpiVjltL1BtbDRuQUxYN1BVaEVSRFhEb09oZHh1bnBKWkMxYUY5aHZuTEVGSnZwRWxkM3VDd3ZQM0tiZHRrQ0dLOUZRZFFYUUhCUUZnVTNUU2FJQm4zSk1NRDYvZHRodkJ4NXN5NGZmeWk2OW9kRG42RVFsRVhEQ3B1dVJ5Ti93eWN3WFNzYW1TUHZremVLZ3FJVEhvWEUwNmRvZU4rK3c2SGJ2S3JjOEw2UXlTSHg4aXR1LzBOUURoNWZLbHR3OXdJQUtEcjBnRHlzM0Qycm0rL05namR0Qm4wdFJGR0U5clc1MXIvWmllZ3U0ejc0aDkwWiswYk5GU0Y4aktMQWFDdEJGRnNKQUNDNVBaMEhqUVZpWHdDSDdTMWZtSnVVb0hCdkVRUUFjbldEQUZFVVJabHJVQkFFcVNRbmN2TW1BR2FwUXVOY0tFZ2tDby9RNWlxM3NCYWlxZENnOEFodGJuVUdVMmpQYjk3bzJYSE9mTXU4S2pLRms5b2xiTXpFeFAwUmxxYzlkTmQzUERLcFFmOTNQblFMbXppNWloK21GWElKbnpqRnU4dXpKZDN3M2RzKy9GalpJVWFqdng3U1E2YzkvcHRQbnlWdmVuYWF0OGhXUFQ0OVgxcnEwL09scFJWdEp6ZjI4UDdZYjBjUEtIbUIzaTFiMjNvU056d2lzOVRUTXpVTmdwWmxFb1gzSkJMWW5EZW52cWp1dm1wTFRkN3Y0T2svSDVlcTNFcm1YN1BVRWZmRGxGRUFFUDMxd082NmhELy9nbzBiOVJxZmRoMjl1eTFjbkhwNjFVZklLM09Ed2NuWHl6bDB4SmljaTlzM2w3bEI1K0RvMTY1VmZ1SzF5MEJtaFRlaGxQbHBhVUNwWUtaVTRSSGF0Q1RmcDIxSGZjYVZLQnMzTzJOUk5FeFlyVkkyN05iSGJNalZGdDlNclRHVExpM1o4ajU1M3ZmVXM1N2RGcjRjL2ZYOVhTMDNKdDNiUHZ5b1o3ZUlWeE4vV2pESDBtT2w3TTBZQU5Cblg3bDZmY2ZNU2NiNE0zOEJWWC8yM3QwV0x2YnV0ckRreG1KdDl2aHo3L2pFYkw5K2I2Nm9yRXo0M0toRVcrbUpCMStjbjNIeTAvY2FkSWw0MmEzRHpKSTVrWVBIYmlrWlRyTzZ2U2tCMis5SDhOUURKOHVtdWJXZk9jZXQvY3c1bHVYMGt4KzlXekxjWTBXQlhBQlNoY1lab3RrTXRWZkZReEFLVWxOSmdGVVVCWWkxY3hHcnZiSjNoL2JLM2wwb3ZxbnYzbkZ1QkVTVFNadDA2b1IxdVVLVG9SQUE1QzcrL3RZM3VEMjZ6RnZrMi9PVk41Ti9mVzFSMm9rUC91ZlhmOW1LUmhPMi9KeHliTVd5MUtQL2VSUEZ4NCtteVpEaFByMlgvRmVtOXZhOXNlT1JpYlV3dEdRRlVuUEw3by9CazNmL0luWDA5THF5cG5NNHF1aU4rKy9LeUluOWZ2endCb1BmLzZ6QjRJL1hSWDNXcGx3UFZ3dExjS2s2dFlkSGpDcjVJWlc0ZDk2akdXZlhyN1lzNjdKaVl2ejdMSDNMdGVXa3FZQWdTQXExZVRvYlFUOWoxbzBZVzhGQW9kQmtOT2t5MHk5K0dHSWpXTzdsVk55anZkUjc3ZURjdUVudzlKOUx6dDhxMzQ2ZEFzZHUySkgweTJ2UEZ3OUpxbEM0TkFvSkdibmx4K2l2QnZSUWVJUTJVUVgxNnBQdzgzTnpDckt1WFhQU1o2WTNHcjlwVjh6bWtmZmJmb0FsTXp0Mnc0amUrdXdyVisxOWo2eXBnL29QRGh6MTVXYlJWRkJ3YmZPb2daQVhGalFjdFg1THl0RWxMK2pUb3F0MXJsYjZ0R2tQMk83UmIwOHYvNlQ5aTU2eUJBVlZxZ0IvNzg3elh3QUFyODd6SXRCNVhvUjFXWmV3TVpOZHdzWk10bFhQamUwUGo3Y2NhMmtuVml6VFJ1MHM2ZjJ0Q1IwK3hyTzRYdWV1Y3hZWWRaa1pNZCtNN0F2QldISUpxbkR5ODJzMGNkdEJRVFRhUGNUenJkQmUyYnVqSU9Ia2NhZVFBVU90ZzZLaUlFaEZzN0hTbnB0bGozdm5zTkdUR2c1ZnV6Rnl1WnNLWlI3SUtmc1o2SkwvT3F0TGpUeW44bTdkOXZMcTdpMlJtNVJhVVFDa2JGcms4bUEzNitISGdheXNLMnM2dDBVMWhzV3VUUEQwZmNmTXhRR3Npa2lrQ29YWmtHUHpnZEJhK056bHptR2piYzQzYWgwd2Myc3pZM2J5d1JmbkZ5OUtHNDcrYXFOejAyR2o4MktQSEtydG9DZ0FKUDJ5OUlYMEV5dmVzazd6NkR6L2VkL2VyeXl6ZFUxU1BLLzliYUYwRFFyeTdEaDNRZnJmYXo4Vjllbko5czRoVXBDVmsxRnFtT2RiVjNpSC92WjBBS0NQMy9YWU5LczBNVzdyTXc4QnFTTEtIQ3Y1VncvdUtkdDcxanFJV1RaWWFRY2xpbjUzbEJ6My8vWnZ6NHJVL3ZjZ0VSSFZCSU9pMWFSKzVnM0FmQXREc1VwdTdTMFhqVWJBV0lzalJZb2lZQ3lFOXMzNWdFRVBNVDhYWXFFQm11ZVdReG9jQ2xOQ0hIVGJ2NExnb0lTOFUyOG91dmFITE9UbXZVTXhKd3NGdXpkQi8rdWVjc0hHd3JOL3dIamhiemc4TUFuS2dXTWdiUkFJcDNtdm8vRE1DZWkrWDFNMEJ5aUtoaFJHOFZSMGtvb2ZTSWVnY1lHZ2Nha3dYMUx4ZmFlaXR1b0xHQkFscWdmY0IyMzdOR1B2bURoUkVEOUMwVkM2ZDVUQzdPdXhNamZmUUFCUU4remFNei8rK0ZHUFRuTVhacDVldTlLNXhiakpPZkUvLzZqd2FOcmNzV0czWHRaUGIxdi9BTHU4cG5OWWZ0TGZmK2JHL1B5ajFLR281NU9EUjVPd3dweWtoS3gvTmxrUENTQW1IRmo0Zi9iZU9zeUo2MzMvditPMnlTYTd5Ym9ic3JpN3UzdWhTSUdpeFYzYlFxR0ZRb0hTbGtKYnBMaTd1N3ZMQWl1c3U4WGRmbjlrc3lUWkpKdUZwVzgrMzE5ZTE5V3I3TXlabVRNWk9YTWV1Wi9KTU5WSStTQUtiaXhmVW5CaitYSndPTXpZQ1dsRk9XY21mMTM4YXZjZUFHRDYxYWtaUHVMcUE0SkJwUUVBU2VLWjR6cEp0cFdHUEpITzV2cTBXTHhNa25Ec29DTDk3ZzE3eCtBM20vT2RVYXUyY2pLUlBmeURwRW5uVDZZZkdkd1BBRGhWK3cvMGEvUGRpb1JOdFVzejdXTG5DcldKbTV2WDBCUy9qZ2NBcWxkVVRQVFg5MTdBelNmalErUnp6UVp5aTRockFnQXcvZXMyQUFDR1QvVWFCbGxSQVVDdzJvN0U4dlRrTjUweFg1WDM0aW5rK1dXY2R2NU41LzVBcExJOGloOXZYR3U1bk1hSkRBNGZmdVZoK3FFdmVrcVRMNXh5K2VUWWJKNHJ4czdrZlYxYTJqTTZ1SkpGUy9FTUNuYTBqaFBkcTU4ODQvWjFXR1JNVjVTTWs2T0hxTE5mUGdTVDd4L2FiZU1XVmxpYmpyazNsc3l6ek5Rb2ZuWjZMODJuZHYyUWZudU9pZU5QSE02OE5IZXlJdm5HeFl5VG84c1kwS1ZKWjQ2Yi8xMXkzVWl3azdrWU8xZG90RFRZQXdDLzhkVFp2cTJYcmpiL2JmazdtbVM1Z1pBQiswK2lBcGdNemRiNHRwaytuOTlvMmp4NzZ5eXpYTEl2ejU2Y2ZYbjJaS1ovdmZyaHd5OC9zbzMwdC95L0xXUjJRRURadnRoL0ZnVE5aaTMyYWJGNFdkd3FIaG5sWkhrNmN1UzYya1lyeThtaWVQZ0hXclczZWY3TWZ4ZmMrWGxwT1ljeVgxOHpPZ0FNMzNZLy9zaXI5L1Uzd2hjN05wdmxSMHVQbng4WHJ4RytTd3diZFBBY1lLckRtSEg0cXdHQ3hqTVhaSjJiOHJVNW15UG44b0pwc293N1Z3UGEvYlRlcS9hSU1jTFgrM1o2aExicHlCREUxaFRGN2QrWmRYM3BmSHZQK0tlQ0VkQ3dHVE80V2F1c3M1Tkc0UU1kb3JiM0NvbnV3UVVBc29kdlFKbDFESDZwWTl2MitsalcxaTI1WndnQWRObm5wbzBGa3g4QU84RWl0bFNDVTUvRmJ6WjN0cUR4dERrRUVwVW1mTEoxSTYvMCswUGdZYnN0bVVabmFxeVdtNlJiMVpKM1NmWWRva0RzM0FTcFBZTzE3VGJLM0VkUFV3NE43R0lVNStiUU9KRlJBSkIzZGNsOFptRGRCalJPWkpoSFpKZGUzT3FEaGhmZVdQVURqUk1aSlgxeitoaUJSS0hyWlZJaGpSTVpSU0FhdExheXcyYUhhRVdWRGpSRkNmRU1uK28xRFZxNUxPVmcvODZhb3NRM0FSMSsyY0NKNmRsUDlQckFyb282UlcydkU5T3ZicVBBN3B1MjU1eWJPa2FXZGIrTS9HSFovdVNiNnpzU2ZIdHUyRUdrTUZtcCsvcDJsS2Mvc3dyR2lKMmJJaXg4c1A3bnZHdS9yclN6R3dDaTBwcXZHa2xtdWlMbmFlbjJORC9UdUF3bTM5K3I5c2h4QmZmVy9WeFNTN0FVczdTd1Rta3BFOFh6TkVuUU91cDdjZGFIMXFvRmdIZkhodldHTE04cXc1NUVZaktOT21XRkpFbGRoY2FKakFyc3Mza2ZpZUxoWWRESVpVenZxQ3FXdjRQNS9XLzdYUU9Xd00vcW5lM3B5WU9PK3I0bW9yeWdFQjhnd1d0THl2Yk9UVDgwVXhTb2pPdk9aZGxtNHBxeGxFTG0xdnh5Wk42Vlg3NEhpaFdCUGJiczVFUjM3NU43YWQ0VTRiTXRsVnN2NmpQRXQ4UHFQdzBhbVN6dnl1b2Y3R1hjT2lMdit2ZHpDdS8vOWt0bDl1VnptM3Q2TlpvMDB5dDI2T2lNazZQNnF3dmo0d0hBczBydkFVRzkvejFvcjczdHVLbk9mL1U4NmQrV2RRQXUxL0szdGV4djZvR0JYV2o4bU9vVUR4OWZLamNpR2dBaXY3cjJtTXp3NWhNWjNud2loY0dNMnhEakQ0dTZ1WlU5OS96UTc0UlBNUTY2Y2VQR2padUs0M2FLVmhBaTErdC9jMkF5R2VUSTZ0QSt1UVA1bjhzZE5xTzE2d2w5YmhaMGI1ODVsS3ExaHlIdmZSa2tlcmN2UUFxUGdWR3JnV0xMTHlZbkxJRUFXcHNlSUFXYUZHRU1FaUhVRjQ5Q2MvMHNqQnJIYzNtalZnUFZzUjNRUHJzSDVzaHBJUGtGZzFLckVUUTN6NWM2UmZXWktSQk42RlZtV3lMZkYreDV2NERBOW9UNnhsa285MnkwZXd4elRWSEpndEZsYW9vQ0FOSGJCNXdmTjhNby95VEttbVVvT3QvM3M2cHY2QUtsN3dFaTRlT3pqTnk0K1MvdzZuTGt0UEZNMTB0RkJIcDNBZ0ZkUVVDSTBSU1JXdW1RU2FoUWxMRk9scE5OWjRjRUFZQkttSmhnMUd2VS9DYlQ1NmVkblRveXFNMnlYLzNiclZoSFp2SUY3LzZ1RzY0U3BhYjZ0MSt4M3F2KytDbHhmMWJ6c3pSSTA3bGhZWGtYNTVabVBXa2tCVG1aUndaMXBYUEQvRldpMUF4ZW5hL0h5M051MzlUa3ZYMEpaNUhwYkxZM2xlb3ZjTlpuVFZIQ1d4RFBPU0VsQUFBZ0FFbEVRVlFJREFEUWErVXkyRVRYRS9TbXVrYktyQWQzbFZudjVmc0EwNFRRcDhYaVpkSjNGODg0a2xqemJqaHBsbEduc0hLSzBqa0JRVHJGKy9PbGVrWEdhS1haVG90MmE0cVRFdUpXOCtuTzJqaUNZTVF6NC8vamxVZ3JlcS9hbzhMMVFwMmd5SG42cVBqcHRrMSs3WC8ramRDSlZ2YjVOT3IxcXNMNDE5bG5wNDJ4WGNVSWFOak1xKzdJOFpLRWswY1VPVThlVjFhZkFNQ1JNNVhHaVl5S212QW8wZEYySHhVNXptYnpQY0xiZENwODh0ZHZwVEtySmJYTjNqZlNsL3ZiUzk0Y1BleGRmOXpFaUphTGwrbmtCZm1wdXpvMjA2blZTdS9HTStZWDNWKzNDb0FCS0pEbFhKZ3hRZkwyK0tIQTduOXNyVHI2WGx6MnBWbVR6ZGtkdHRsblptTXZuUnNXRmp6bzZPV00vYjA3cXNUcHlRNjZVRXJobTMrM1NwTE9uZUpFZHU3cDIrYUhWZGFTbXdVR3JTUTlMZi9tVDk4cGNwOCtzTjAyYk9EQmN3U2R3Yzcza3FqTVBXelVxVlNPMXRuRG8ycnZMeHl0cTR6b2YxZHJnUUpBNnI3MzJmRzIrRFNmOHkwenVHbkw5RU9EZXhsMEdyc1N3d1lvVmVaNnQ1eUl6dDE1OWI2ZWxIWm9VRGVnYkUxUmpTYW5VTkJzbmtONVdxOWFJNzYydmU3c2lFN3QrUTIrbVNGUHYzVXQrOXkwNlhZMlV5WCsweUNXeG9rTU5WSklaSkpCcHRBSXM5UGZycThmYk8wQTRiTmgwQnRsbVEvdWNLdjNHeXhvTUhrV0NFU2lScFNhckpWbVpUQjlhOWMzNXJ4K29WUm1aYUdTc3pZOXdscTBDUjEwMHA1c0x3SzdidGptYWoxRUt5YzRnVVJ5ZEsvNHRmOTV2Yk13VFBQMThBaHUyc3EvMDY5L3BlN3IxMEVyejhvQ0FOOTJQNjVtK05hcGwzcnk2NEdRNVJaQVVaanRTdDhxS2dkckF5bnE2L3NQYWQ0eDFhUUpKdy9uWFZteVFDMUpUdVRWTlNsQ3hNNU5LT1BJQ2g5MjNlcWRHN2NxbkJmWTVmdWZ1VFdIZjIzYjFwTG8wWGVjWm9iRnJlYVRBV2hWR2JkdjJoMXJPcnovcCsyNzJLZkY0bVVBb0pXa3B5VnNxaDBXMlBYUGY3azFoM3oxdm84OFJrV2Y3N2hWTWV6Q0J6di9rY2FmUGFJUko3MWpCRFJwenFzN2Nyem8xWjUvcFFtblRsWEV5YW9wU25ocmU1MTRzVU8rZ2xHdkwzNXg2cEF6VlFOYkJDMi9YYzRLYTlXdTZORWZheHpKSlpyZWk2NjlFKzNoVTIvTWVLTk9yU3E4dTNWOW1YMVRTQlFBSUpEVXBlT1RWNjJlQTUxbExWdG1wMzRRTmdFWlFJbkV2Yks0eU5sbWpyNVp5cXRieldzMGRxcE9scGVkZkx4UHg4RG1QNjFsUmJidExFbzhjY1RaTnZZSTZiUmxMenU4ZldmejMrWk1OMGY5OG1reWE1R2xPZ3NBS0hNZTNTZFFHQXlxWjNna0FNQ28xMGQ4ZmZONXVkSGNCQ0tSUUNSVHpITFc2VWRIREpDbm11cVZPOEwxNnk0UzJRWUcrYmI3Y1MwN3ZFTVhxeTZBUUJDMG5EU1BJWWl0NlJIUnJrdlcyY21qS3lxM1hCRW9URytCN1hQcHJLWW9nVUIwTllHelFuZzFtalRUSTZKRFYxT3dtVWhVa3Buc0twVnVLL3JjNXA3S2wwY1BFbXFQbmhneDdPS0R6Qk5qaGxwK2M2ZnNhTnRJcDFVNERLRHdhVHA3TVoxZnJhUldwa2hpTG9FUk9lNXBTdXErZmgzMGtwUjNBTUJ2c2VoSE9yOXFyRWFlbHd1OXlTQXBlcmxycTBhV202MFQ1MlJEa3BNTlpZRlZNRmFsemowLzRqc0JsVFFPT2orRUd6ZHUzTGdwRDdkVHRJSklsM3dEZmE3VGNkTXBKTDhnc0plNEVEaEhJSlJLeWdLQTU1bzlJTkRvMENXOWh1YmVGYnVia0t2VUJHUFFXQUNBL08rZm9YMVNia0JxMlgxRVZRZTloeW1SUUhWNEcvUlpxUUJNemszRnYrdkErR0lzTk5mUFF2UGtOdUJjMGNVS2ZXb0NwRC9PQUtQWE1NQ2doL1pWR2ZVeDYzNkVWd0Z6L0h3UTJKN1E1MlJBZGVSZjEwK0NTTFJ5Q0pPcjFnWUFHTW9xeDMwcS9zOCtWM29qdk10djVjYk41d0doMjFrMWdDTWwvMzAyRkQ3ZTlLdGVJWlVDZ0RyejZYMUJyL0dUaTUvKzh3ZU1CbUxtcWJGREE3dHQyRVlYeE5ZeVMzcXl3anQwTWVxMVdsNTB0LzdDcDl0S296OHNzMHNBNnpvcXliL0hoakNER2pYeGI3ZDhUYzdWaFRNdHQ3TkZVSFBjUlBNa3loRnhxM2dFT29IbkNRQmFrMU1VQUdBazBxa0FvRFU0am42aHNuMzhBRUFqTHloajBESkRJRkdwQnEzS09sT1VIUmpFcXpYaWExNnRFVlpHMXRpNVFpdGpRZlNZMjJXTXJFbWJHa1NYRjBGdmkzZVhvL1lNL201c2NDVWpxU0tHNTV5TE15Zm1YSnc1RWZiSFJqM3NPa2o0N0tEdUcvOEZDSVM4bThzWGxWMWZTYkFFZnRGRHo5L0tQRFYraERMNzRaM3ltcnVTUmNzS2FkTWhiUERSaTdiTEJiSGp4aEZJTkpxZzRkUTVnb1pUNXdCbGYydXFaM0N3WGkydUNyeVBOcWR4QW9PMDNqRlZOY3BpTWNnYWRkU2d5M2RwdlBESXdzZC8vNTUzWmVFaUFBcGUzVkVUZlZzdStNRldVazZlZnUxU3d1NW1kVUxhYjl3YTNIUHIza0wvQm8zeXJpeWFXZnppNUVGWjFyMWJIcEVkdS9tM1diN0czRjRsU2szVmlGT1RBM3B0M1p1OHMwTUxsR2U0azBpS05aQVVVK3BObUFiWVNHNnlCSDRKT3pzMGNiU3B4VG9xS2tsdXNBUzZWNDJob3dDQTMyanFIR1h1azRmQ3AxdExNMmtjWFVPejVLSkxSeUM2N2hSMVZ2K0oySGJKendDQllOUW9wZkxNbTlmTDJ4ZXI5ZmNyRkZuM2J6bXJLVnFTRldHM25tbnhpMU1INUttM3I1RzlReVBDQmg0K0R3RFM1QXVuc3MrTUg2NUlmM3lQemcwVEFIQVFRS1BYcVl2TTcxd3ZEdE12cUFwVjBDbVc3bHUzUHRPL2JpT0dYNTM2UnIxV0swdS9jVG5qOUxpaGtyaUR4ejFDV3pkaXgvUWU1Rmx0NEZCQjB6bmZBaVpIamxxU2tXWlFGQlhrWGxzNlg1bDlyK0tURlJ0a2hZbXZMYk9nU1hRZU42RGptbzNpK09PSEpBbkhEMWQ0aDBZQ0FVYTl2c1NCOXg0Mm14ODdNYjNBbnZPSFYzZjBoSUNPYXpZQzc2OEhvOUhVdVFCQW9iRTlEVkpab2xLWW5TNStzbms5dTkvK2N6SER6ajlNUGZwRnp4TERzdU56eTN4ME42ZEVtdExWZ0pYMFl5UDZTaE5PSHN1NXNuQ0dMUFBSWFFENnZKdkxGK3BrdWZuMjNuTjVOMy84anVZWkdGUjgvUmNuM3draWNkYTVHZU96enMwWTc2aEY3RnloTVhGcnN4cXVPbkFkUFl2Y21sK09ET3k2WVZ0NTc5dXM2OTh0S0hqdzYwcDJUSSsrZmkyLy9jbmVQc01HSGJsQTg2bFJPLzZQWmxFbFRueTdtZkJxc1VnRWVIR0NlLzYxUzFVWS96cnJ6S1JKZEc1WVlHUUZ4anA3L2VWVTYvdUZ1amdwM3BSaDZTekxNai9YN09Ca0JOWnI0dE4wNWtKNStxMXJ1VmUrWGVqcThTdEsvcTJWUzBXdlR4ejBiVFZsZ1N6MXhpVjUrdFhMNW5WR2cwbmFpcUF6bHZuMkszdWVBZzk3anZYS2dNSUxDZE5Lc3RLZHRiRWRSODNqV3VLL0xXdERyN0VhV3l5L1hYSXZ6WitHa25lNE11L0ZNMjdzNE9FZjBzZjBnd1A2QTF3S0s2Uk9BOHV4Mzk2M1ZQVFg5OThVUDkyMnFlakpKaXVISkZHdlZmNVhXVjhmZXQwQkVMa3h2Zm9YeHgzWVpibXc2UEhmdi9zMG03MVlweGFMMGc4TzZDSkx1MkhmVUZWSmVEZWNOTk83NGFTWjl0Wjlhc2xUU3p3anUvVVd2em15VjVVZjk2eGl3UlA1dVlESWxUcnJGZUp6bTNzcWxka1ptYnQ2dFEwYWZ1cDZRTSsvZDhhdmJ4QmlYcWZJVFUxMEZ0QmhVRW9zMXhrc2EzSnI1VmxabXBLL00wK05MYTBiUnZXT3FjcU82dHFyNk1ubURjNStwMHFiZTM3a2Q0S1pqeDBIM2JoeDQ4Yk54L0YvMW5uei95S2tnRkJRNmpjSE9hSXFTT0V4cGZVNkFZQkFJa1AzNWhrMEQ2N1ozWlpBcFlFNWJBb0FRSFAvNmdjNVJJa2NIcGhqNWdCRUlyUlA3MEo5N2JUVmVuMUdNbVMvT0sxZDdoeXRCc3JEVzUzM3dkTUx0SzREUVd2VkZTQVNvVTlMZ256RE1oaFZUb005cmFEVWFnem02Smt3bHFqdEVEMU5hbXU2ZUxmaW9oczNiajQ5eXF3SGQ4Rm04d0dBcUZXcTVWbjM3eFMvT2J5L3lwZ0hid3R1clZqQ2p1cldPL2ZxdDdNQXdDT29aV3VhVjJSMC9vM2wzM3JYSGZ1TjhPbTJUU2d4MHBpampyMGFmRFBSdjkyUGF4UC9iVmxiay8vS0xPV215am8xZm9TcTdwT0hBUjFXLzA0d0d2VEZ6N2IvYmE4L0JYZldMQys0czJZNUFITFZLVWs1aFUvKytyM3c5dW95dFQ4Sk5HOWZBRERLMzBmbGt5ZzBLZ0FRSFdReEFRQ1ZHeFVOQURwUlNxcWpOZ1F5alc3UVdiL0k4Mi8rOUYzK3paKytBMHpSNTE2MVJveEoyZGFpdGtxY1Zqb2h0NmdmOHc0QWdjRUk4STJZRXBldWxoVGJOZnE3K1FCS2FoNlNGREo1OHI0dUxUVXFZYm1aSjhuN3VyUTBpQXB6d1JMNGdVQTAyR1o0Y0tyMkg4SUlxTmN3NzhxaWVWVHZtTWp5OXFjcFNvaUhoWU1wc01mUGYxTjVrZEVsNjk0RzlmaDdsMmYxZ1dXS3B0dVRacTJJQVlGaG9KS3AzUEJJSXBuRkxMLzF4eUR3NE5VZk54VUE0bGJ4S0FCMFpnZUhwUkV2cU9lV2ZiWmJtak56eEs4UDdzNDhOVzVZNGYxMUs3UzV6NTlaMWx3aTA3eDRCclhNdmh5R1JGS2NmblJvSCs5NjR5WXJjeDZWWkhrTHhab2lvVmpuRTF1bVVIdmUrWmxqd2tmZGl2TnQvZDNTdk9zL3VHU1E5NGhvMXhrQStBMittU2xMUEh0Y2tueit0Q3V5c1FDUWRxQm5XMW5xcld1dXRIVUZyL3JqeDJ1a1daa01oamRmSzB4TzltLzc0enFtWDRNbStZODNPSzFYYWd1bld0L0JqdFl4QkRWckEwWWpwMXBmaHhtcDJ1TDBGR1hlNC91TzFvUEQ4YUw3MUtodE5PaDA3Q3JkK3NyS2NZcHlhMzQ1MGlPcWErL2szVjJhTysyNHZFQ0lFbmxtdW4vTmVpWDErRXFjUU1VU3RhUllZcVNRck9aL0ROOUdUUUs2L2JYVDZYN3gvdG55YXp2emUrK0drMllhdEFxNUt2L0ZNM25HcmF1NXQzOWVxa2krZUExQXFkU2xMTzM2VlZuYTlhc0F3R0FFQnBFRGE5ZW4rY2JXcHZHaW9xRFg2cFRaOThvTlJIQUpXVjYreEVyT2NkZ29BQ2k2LzhkcVplNmpNbG5LNVdFa2tjaEdZd1hrZHV6Qlp2TTUxZm9QQmdDdjVyTytwVEI5ZlpNUDllK3F5bzk3bm5Td2ZZdUl2c2ZQQlhYNi9aL2tuUjBkQmc0QWdLYjRkVnh4aWNTbHc0QVZvNEhJclQxOEpML2UrS21xb3ZnMzJyem5Md0NncEU0WkFFQ2FjUEtZN1daeHE2TzlBYUdNV2EzdkFHNnRrZVBrNzY2ZWR5VlR6aXduYXRBcTVKYkxEVnFGUEhMRVZadW9Wd0tCU0dFd3JkL0xmRGJWMnlzUURpQjUrUG1iaitPc0g1cWloTGNhUldHT1hwWnI5MTNEamU3Vmp4WFd0bVB1cFRtVGdVSXAxYXQ2YkVpLzdVZXlkdmRwcjFSbTJVWTRrME1HL24yQTRoa1NWbno5K3prQUZDcFJhcXE5OFlRUldLOUp4TkRMZDAyeXRvNkRIdWpCelZwUlBVUERnZktkTmRrWFowMDBCMjhvczU3Y3k3bXlhR2J4b3ozYlVBa0JJeVFHMzlmeXQ3U1FjRFJxaWwrL3BmdlhhY0NyTzNwaXl1NU9qYzB5bDBZeWpRSUFLcTJzWEdublR3bGRVS3V1Tk9sMG1YdlhFbHNudkhsY0svbGVkdVo4S3ZubThPTHdHMzR6ZzBqamNqK3dtM0pBQklOZUlyTmM2Q2c0UUtjdUxuSVdPR0IrdnZSS29WV0dMSW5CODlhcHhTS0N3VkRxMURjU2lTUXl6Wk5yN3o2dDdPdk9qdXJhbmN3SkNwRzhPYkREY25uQnJUOS84YTQ3YW9JeTUvSDlUKzBRQlQ2Zm1xTDV0MWN2TXhRa3hFZFBpWFBxdExmRjhsbXZURDYzdVNjQUtKVlptUmtIK3JhbjhLdlh0bFNXWVBxRlJUdkxGQ1V5T0tYUG9tMHdrT1c3TkdWbnU0YVdFdEd1VUZseno0Ly9UcWk4Y2ZERCsrREdqUnMzYnR4TzBjOEljclhhb0hlM3NNSG85UURKVlBwSFBPdExHTlVxZU14ZEJjYmdDV1UzSmhKQm9KaGsvU24xbXNPelRsT1hqaW1lTmdnQVFLQlF3Wnk0RUVTdU53eDVXVkJzTndVd0VwZ2VJUGtHZ3VnWEJFTitGblR2M29MejAyWVF2WHcrNkJ6dHllUVNLRlNRcTlVQnRWRnJVT28wQmNqdmIwc0MxeHNlODFlWDJjWVNRN0hKRnVzeHArVDdtRUFFZ1VvRG9hUzhoMUVoaC9iNWZhZ3VIUDJnUGxjVXZjSGdORUx0YzRORUpFNTYveGNoeTNGTE4yN2N1QXFOSU9BQmdGS3BFaXV2THA0RkFPa0hCL2NJSDNMOGlrYVUrazcwY3RkT0FFVGZOdCt0bEw2N2NMcmczdHAxM2cwbnorREdEaGtoaXR1N3ZXUTNLZ0R3cW1HU2h4TTBuREpIbG5UdWhEaithR2s5bHFLbmYvMHVMM3oxVEpWeHU5eEpJU3VzUTNzaWplTlorSFNiV2Y2TUFBdEhGSTBmVlFVQWxJcUVkK1pseHBLQlJhV1ZPelNNMGYzcU5qTHFWQ3BOY1pKRDJWRUNtY0V3NmhSbDZrSXgvZXZWOTJtNWVBVXpxR25MN0FzenhvRkFNTks1WVdIbTlRVjNmbDVxSkZGb3JMRDI3Y01HSFRvTEFQS01POWNySWtQbnhqbXVPcThjb1ZjS2k3SXZ6cG5DREtoVG54WFFwRGtBQlBYWXRFT1NlUG9ZalJNWkd1VkM1TDZwL3FTcFpoMi8rWnp2dU5YN0RkYko4M1BKTEZNV2N1YVZoWFB5Ny81U1dqdUF3Z2tLQ1J0NCtIejJ4VmtUNWVtVjRWQWpWS3FjcHkwK0xjZk9wYkFFZGorYzRsYnhDR0Q1K01aT2lzOU4zTktvZW1sdDBKSm84OVFEQTdwYXl1RnB4ZG1aWWFOdVBiVzNMM3VaWkdZam9XVXRVR2VvUkNscEJiZFhMdlZ0dldTbDhOVytIZVVaWEpnQnRlb1pTNXdqTk84cTFUeXJEeHFxM2R1cnJXMzlUNjhHWDQ3eWIvZmoyckoxUVVWV2htUjdCaUF5amM5M3RNNEtOdHZicDltY3hYazNmbHpNNkx4Mmt6angxR0ZwMXIyYkFXMlcvVUxuQkljNjNkWUdWN0pHbmJVUnZkeTdQZXVzWTZjb0w3ei9RQkNJeE1KN3Z5ejNxalBtbTV6TEN4WUJrTnRyNnhIVXNuVmdsOSszRkQvKzYzZGIrWEpiQWpyLytqdXY5b2d4UnIxV1N5QlJxYkxrUzJkUlRrWnI5dVhaMDNVNm1kd3pwbWUveEgvcTE3SnRIelh5NWoyOVdsTHFkTSs5dXY1NzRjdWRmeHNOZWxMMG1JZHh6TUFtemZtTnBzMXpkZ3hMUG5YbWcyZlYzb08wOHZ3OHZWWWljU1dEeC9ZZUo1RVpESWRCQmk0aXFEdHR1bGFjbmtyempxbVdlZUxyb1FHZDFtMklHSEw2V3Z6bWh0VWdMY2hOM3RHL0E1M3JXYVpHYmtYNkNaaWtnMzNhL0xpT3lna095Ym15WUlidzZiYS9ZRk96bU9sZnQwSDQ4Q3NQeTl0L1lOL3RoeDFhYUZIMnVyMVpGMWltRnFrdFpnZVA1VExQS3MwN082b3JaMGw1amtUbjl4R1g2OXZ4NTkvVlJRbHZpcDVzL2dzQU5NV3ZVNGdrS3BYZmVjWDZqR01qK2xzMEpnVjIvWE16TzZ4TkJ3YzcreUFFOWNkTzFxc2xZdW03Y3lmSURKNTMyc0ZCM1czYmVOVWEvclYvbC9YL3lGUHZXdFd3TG43MDV6ckFlWGF3b05tODcrM0paUnYxYXZYck5YNmxVbysrTFJZczhXMnhZSW1EM2VqVHpuNzFSZlNRRzQrQysrdzZrYlM1VXlOQUtDWVRHYVpKTk5sSmpaeFBETlVycWpyWnc5ZGZrZjNRNlR2dlErVnpTeUNHRE5pNFIxMlU4TWJESkF0YktvSHFxSGJ6ZjRWdDdkN1l1VUpqeXE1T1RTM2ZBL2FlTHpPVmZkMEZUV2N0bHFaY3ZXQjJvTDVIS002OTl0MmN3SzRidHZIcWpwN3dLUngrbnlQbWdJaUtqR2VmK2g3NkhPZWVLbEZxcW1XbUp3Q0VqN2hhYnJDU092L1Zjd0F3UytmeUdrNmQ1MVYzMUFSTCtWeVZLTFZVZnQ1SW90QUEwNWhJWlBrSFVEMzhBMGdzM3dBSzA4ZlhNcU1VcUp5NTU4ZCtKL3czNDZBYk4yN2N1Q2tQdDFPMGdyZ2tmZnVCR0lvS1lKUkpvSDN4QU5wbjkyQVFGb0s5eUJUa2ExU2JBaDBKVkJvSU5PZmwxTXpPMFlyQUhETUg1UEFxcG1NcDVHQk5Xd3FTd0I4RUQwNXBHOFcyZGNDN3lndEdvdFNvRDFxSFBpQkZWblBZWjJMRjdBVmxzT2VFL2RUNGREMCsrVDgvNkVkUWRMN3ZVQUJjQUNBWTRYcEtyaHMzYmh4QzRRVUZtMm9CRlpmSzhYaUVORzhOQXBHWWRXN2lhQUE2UVl0Rnk2ZytOV3BuN21oZUI0Q2k0UDZ2cTN3N3JQaFZtWEgvamxxU25BaVlhc2dScUN3UEFOREpzaklDZTJ6YXBWTkxwQ1ZPRWdKWUFsK0NRYW5sVk92Ym04SXhUZWk4RzAyZjU5MW8randLSnpqMHpiWWFvUkNMaFFEQXEvSEZDRW44eVVOUUZPWUltczFhekFobzFDVDkwQmM5elAxakJqWnFvcFZtWlVBcUxTM09US0V3V2FaL2FCMjlHOGpzaU03ZEZhWU1ORWRTbTBRaW1VWTM2TjVubGZBYlQ1M3RHVHRvT0owZlc4dThMTERieGgzMk5yWTArcVZzYTFOUFVmRDh1WVBqdVBrQUxKMVVUUC93S0wxY0xMYU1obzZkbXlLMHlGcXhTN1VacjdNMHhZbnhhbEhLT3pvYTRQVXYxYnlBUWltTkV4a0ZPSTdtWmpBQ2d5S212TW93LzgwS2FkUEJ0L25DcGZLTU85Y2xidzdzOGUvMDYxOEFBRVZoamtaUldPcThKV2oxT2dEUWlUTXpQeVpLMnNDaU1RRkFiOVM0bEkzem9RWXRWVUg4RytHTG5WdHQ1YnJNVUZrK3ZnQ2dVWW1MeTl1WFBQM2FIZHVNc2FEdW0zYnFsTVZGdVZjV2xrcEVlMVliT05TbjJlekZIOUxmd2dlL3I5UEpDL05kK1cwNTFZZVBraVNlT2lyZ1Y2dVJkV25PcE1DT3EvOE02Yi83ZVB5R0tsR3djUElaOWVaTWNlYzE4SndaZ01vekRnVTBXN2JDb05lb2hjKzNiUS9vdkhZVEFLZ3k3dHhJM3RtK2tkazU1dW8xZEdKb29sZVpscHBEcG5seUMrNzh2RFQvMXNvbHJ1elBCaXEvOFpRNXNwUkxaL052L3JuV3UvNkVhVDdORjh6TnY3M0NiajFRV2ViTjY2a0h2K2dtVDcxa0pjdXNLVXFJVDlyYXBHcjFXYm1xNUFQOU9xa3k3dHdvZlBEWGI3TDA2MWNJSUJoMWNtR2hQUDNxRFJmNm81TTgzLzRudjhIRTZkellJWU1zaktQZzFoZzhuT1lUV3l0NVY3ZVc3NXNYeU5TRkJmSG0zOVFVMVBBZVpvQi9UUGl3NjQ4ZExYZWhQeDhGMlRNMG5NTHk4WFZWU3RIMldoUHBiQTZKd2ZOMmRLOEU5ZjczWUpDVC9URVlRWUg4K3QvTXlMMjJlRlpBeHpVYmlRYWRJblhmcUY3Y21wMzZRMTZRYTJvbEZLdU1CaUxWTzZhcVdZS2VFOW0xQjhPM2RoMHl3OGN2Ni9wM0MxMnBOeG82Nk9SVmFkTDVrOGxIZXJhSFJHTDMvYUhJZWZyS2JwYXAwVUQwYS9QRENuWmtwKzRna0VnNVZ4Yk5sS1ZjT212UmdFRGpSY2VvaFVueFpiWUZFRE1wUHJlOC9oR0pKZEc5Rm9qamp4OFNWOFNSTUtkUWwzVm0wbWhSM0g2NzN3ajJDT3F4NmcreWgxOUE1cWx2UmdEUWxTeFc1RnhlTUQyazMrNWp6SWlPM1JUSkY4OEFRRUQ3WDlaemF3NGVrWFY2NHNqQTdwdTJPOTZyNjFDOVk2cHlvbnYxTDN6NCsycmhpMTA3b2tiZmZjNzByOXZBZWh6a2VmS2J6VjhpZW4xMHYwYjR4bTR0Vmt0WmFFdUNlMjdkSzAwNGVWZ1VmN1JNRFUrQ3dWb2UyRFl6cll5RW8wUlNuSFY4NUJkaHd5N2VDZTc3MjdhTW84UDdnVW95VGN6RjR2L0NLVXIwcmo5dWN0R2JJd2RoTWM3emFnMGJZVFRvZEtLMDAyZWRiZnloOHJrQWlJSGQvdHhHNFlaSHZkdlhxMlhzTjIveXdlU1hacWlaOTJ0YnUvazlvbzhLbkNpUHlERVB5b3kvb1FNT25ERlluQk9SUkhWbzlLbk02ODZyTVdnWXc3OStvK1JkWFZ2WU81Ym81WjUvT2RFOSt2cTNXN0ZlVy93dTNxd1E0TVlHbzE1UEpCREx2Qk1yaTg5eDd1blhidGt2bXNLRU44VXZkbTR4OThrMDczRDhMUmpRL3BjL21NR05Xd0FtcHlvQWtrZDRtNDRBUUtaNWNPVWlzUkFnNjhPR25EeEhZdmtHVUQzOC9JbFVOZ2N3allsNnBiQklLOC9PMGtseXNyU3k3Q3lZYk42NnlweDdmdXgzd244eERycHg0OGFObS9KeE8wVXJpRUZVREJoMDVUZDBCSkVNSXRmTDdpcHQzR09JNTQ0b3JZZEo4aXM3bEVxWFQ3TmVRQ2FEUGU4WGtJSWpvTGwvRFlwdGE4dnVtRUtGNTA5YlFHQjdRcm4vYjZpdm5pclR4UEpZcFBDWTl5dDBXdWdMYzJFb3lJVSt3NVE4SkZzNXB6U0QxZXJVQkg3d21Qa1RBRUN5WUxUZGM3UkVsNW9JWm1BWUNCUXFES0lpYUI5Y2gvYjFVM2hNTjVXMCtWQ0hKcEhIQjJlRmM1bGVOMjdjdVBtVVVMd2lxd0FFUWtEN1gxWm5YNTQ5V2RCazFrS2ZWb3QvekQ0L2M0SXk2OGs5UVpOWkMzMmF6VnFVZldiQ0NIVmhjZ0lBRkQzNGJaMW4xYjZEUW9lZXVKeDZvRzluVFZGaWtrL2JIMVlYUGY3cmQvLzJLMzhWdnRxM1E2OVZxUU83L1BaUDdvM3Y1d2QxK1gwemdVeW5BNEJlSlN6V2lFelNQeHBKUnBvODVmSUZqVGdqQldLeHlTbkJadk01TVQzNnBlNDFHYmExQlltdmZWb3NYc1lJYU5MY1hOUE5JNkpETjNuRzdXdFdKMEpsbURKQnhPSXlXWjRBd0szNTVUQ3loNjkvL3QxVlplUjQzeU5nQWdTQ1hpMHJ6UWpUaUxPeWxPbjNiaFhkWExVMHNPLzJ3elpHYVNMQTVWaFBtTG5jMkxrcFFvVWlPd2MyV1RCdVBwYjN2N04zd3lselFDU1RiYkpvUUNMVG1YUnVXV2s1bFU0bGh5eTM0TTI2QUM4QWFxcDNURlhQS3IwSFdNcGtBUUNKNWVkdkdZVmRDc3ZMei9KUGVmcTFPNUtFWXdjempzMGF3NjNacGQ5SG5wZ3RSSE1VdlJrS0t5Z0lBSXlTdkhLZEQ0QnI5VmFaQVkyYUJuYjkzZW9qUlBMMjhGNTE0ZFBIanB5aVRFSE51Z2FOVkFKNXZpdkZ6eFUyemtvbXpTdW1xdlRldWhXV3l3MktnbzhwcEs2emRJekJsRlZ1QjU2blorekFZYW5iMmpjVU5KM3pMZlFhVGNxeHIvcnp3dHQwQkhoa3FyZWdqSFNmYmVhZXVjOTZlVjZPTXVmUmZYdHlvajR0NWk4Uk5KdjN2VDFIWmNUd2kvZjA4cndjQUZBTGs1T1VONWJNaHhQSlJFZlgwTGErcWlPOEdreWNRS1o1Y3NWdmp1ejFiamgxanZqdGdUM21kN2lyQ0ZwKyt6MlZHeGFSZVhyTU1FQWtLbnE0OFZkK2srbnpwVWtYemppUzNKV25YcnBFOVk2SnNWMU9aZ1lFRWtnMEdwMFRIR2J3anNrSDlEcFYvbnRwWmFwM1RLUXJ6bTJWS0NXdDhNbW05WDd0ZjFxbnlyeHpReVZPUzZGeElxTDkycTFZTDNxeC9SL250VDhMckxKOWRXcWV3dm55VDh1N3pZM0t5dzRsK3JkZnNjNnIvdmdwK1RkK0xCTTRRR2I2K0t1eUg5M0xPRHRwbE9WeUV0MkRHekgwOHQzY3kvT21TVk92WGJCY3g2blM1d3R6VnBhZys1cS9kUExjSE9IVGs3dmVPeUVLcGF6UTF1Mjg2bzZkVEdiNitKSlpmQitDalVPREZkS3FuVnFjbHFKWDVPZlJLU3dhMFQvWXBReFBkbFRubnJGUmFVV08xc2V0NGhGczd3RUdMeUJFME9HUGZ6eENXN1JOT1R5a2wyK1RtUXU4NjM3OVRmR2pmVnVBWWdrOXVGbXJnTFkvcnFWNmhvYTkvYjFSdU8wN0hRQVNObFR4czExbWk2Tk10b3JVNEFPQlJDSnhBZ010dHltUk5iUWJpT1ZkZC93VXorb0RoNHBmSDl3dFQ3OTZFeDYrUGpRNmkwc2s4WGdHblZxdGxhU24rYmY3Y2UyNzVJc1hBT2hVUlM5ZlpKMzU1aXRSM1A2ZGxlVVU5VzI1K0VlRFZxbkllN2poVjhnTGNzV3ZkbTBONkxaeGU5S1dyczFLc28wSXdYM1dieVZTR2N5c3EvTm5PTnFQcFN5MEZUMjM3bFVWdm43bGNIMEZVZVErZTVoN2RmRnNhSlZ5QUFRaUdPWUk3REx2MHNyTWRtTUthdGYxNjdydWI0WmYzUWFTak52WHRXYW5LSlB2NzFWbnpDUzlzcmdRRGpMZEpXazNiNlFmK3FKblJlUnpTOXBuQUVCUWozOTJNa05idFUvYjJiVWxaTGxDQUtCVFdIUlZVWDV1N3FWNVU1elZib2FOMHNxbndQWTlGanRYYUV3N05LaWJxNW1pcnVEU2RXZnkvWDNicnZ4VmtuRHlpTE54SVAzeXhKSFJnNjQ4Q09xejQyamF2bjZkbmNySGZ3UityYjliNGRmNnV4WDIxdjNYMmJ3VnhhQlZ5SWxVVDg5UHRmL1BidTRKRUQxckR2OWFHbmRvRC9EZUtjcGdlTENVU29wRGd5cUJRcUpZL3UxWnBXOC90VEE1aWNvTmovUnIvOU5hN3lhNU9ja25CblJWNWp4K29KWG01T2hsZVRrRUNwMFcyRzNqanJoVlBEb0F1OEVjbFRuMy9OanZCT0RUam9OdTNMaHg0OFkxM0U3UkNpTC9kVEgwdWJabFNGeUg1QmZrT050VVcvR3lJWXhldzBBS2pvQkJMSVR5d0Q5MjI5QmFkUUdCN1FtalFnN05YZnVsSHJRdkhvSVVLWVVoT3gzNjNFd1ljak5NL3kvS053V2NXV0NRQ08zdXd6S0QxU0FzdE52R0VxTk1BdmsvUDhPbzFVQ2ZtZ2dZalNEeStNNDNJaEpCcWU1K00zZ0FBQ0FBU1VSQlZOV290TTh3NkoyM2QrUEdqWnYvQVV6ZlduVlVlUytlY3VzTUd5Tkx1WGhXcjVYSjg2NStOMXY0Zk50ZlZGNjFHdnhtc3hmblhwby9WZmpxd0M2THpiVFpKMGIzRHh5dy96eFJwMWI3dEZ6NExZbkc4U3grL05mZi91MVgvZ29BaFhkVy9TQi91bWN6WUNSa25CbzNSQ1ZLVHRIbTU2UUF4UkxBWkJDUXZqMjh6MmEvOEtrOWFiSXk2LzV0YzVhQ0tQSEVjUjlKZHFadmk3bmZweDdvMThranRIVmJDaWNrVlBKMm5sWFdBWUhLWk1HbzE4UE9CSlBCQ0FyMGJiMTBsVTZXbXkxOHV0Vmg1Q3FEUWVVQ2dFRXJMVFdxU3Q0ZTNpdDVlM2l2dlFraDFUc21KdnJyKzIvTXRSZGQrTG5kVkFac05wOGQxYlZYNXBuSlphS2FmRnA5dTl5bjFiZkxiWmRMRTA0ZVRqODJZZ0FjR0NETWhQVGJjOExGWGlneWpvMGE1R0xiOHFCUVdQNEJBQkRTZjk5SlJsQ1RGdEtFVTFiMThwaEJ6VnZyVmNKaXRUZ3AyWlVkdXVKY29yQUM3QWVIYXdnT25ma2VVWjE3S0xMdWYxQjlSVjdkMFNPSVZKYUhPUEZrdWJVQXZSdlBtSzhwaUhzbFRiNVFOanJPQmdZaklCaThrQkNkVGlwaitkYXRCd0I2bXhxQ2dpYWpKeW16N3Q5V1M5NGxsUzZVNStjSlh4M1k1VlZyeEJoelBWUkxiQTI0WnFPVStNMlIvZUkzUi9hWDF5OWJMSjJvUlEvMmJMVG52TEhFWVowM08vVlZiYUY2VlkvMWJiRm9tVFRwN0luTWsxOS9IVDMyVVlQZzNudU9KaDNxM01LY0ZWRWVuS3I5aC9nMG5iRkErSGpybjhxc0ovY0FJUC8yaWhYc2FuMi9DQm13NTFqSzNyNGROQ1UxSksxZ3Mzbk9qTi9PbkRuTzVOWFlVVjE2Z1VnaFNoTk9Ic3UvK3YyM0hxRnRPZ1lPUEhnMjc5eXM4UUhkLy9oWEkwcE56am8zWTdxajdRR244cFgvRXdNMVBiaDVTMzZkMFJPTEg2Ly9SWkg5NG9uTmFtWkl2ejE3UGNMYWRzbzhQbnF3T1A3WUFkdnRhZDdSVlZTRjhhL0wzQ3NsOWRwMHNyeHMyM1Y2WmFFcENJSEo5MmVIZCtpYWZueGtmNkRBYXZ6U0ZNYkhhOFZwcVZwcFhxNUJucCtua1Jma0dtUUZlV3FKSkRkMmJvSTA1K3FDbVZaT0xuRmFUbm1CR05GZjMzOVRlSC9kQ3VHcmZTNW1qL0RaM2sxSFRQWnBQSE1oa2NyeVNEazBxTHNpK2VLWm5LTDR0MkZmWFg4VU5uajdjYU5PcFdTRnRtd25mbk5rZis2RkdSTWRQVk5WcHlTWE85a3pFdTFuUlZYVWtlUFg4dHVmL0ZwKys1UDU3NlJORGFLdDNqc2xzR042OXZIcnVQSTNBT0JVN2Z0RnJFMHRhb05HTHRPcnhDS2FwMSs0ZC8xeDN4UTkvdnMzWnpYeFBnUm1aTHV1bkppZS9YSnZMSmx2emd6T092ZlRyS2pScHgrR0Q5MXpPdVg0cUw0QnplZi95STdxMml2OVlQL083N09ILzdjVVAvNXJ2Zm5mUkNxZGFkU3IxYkFUaE9ib250UVVGYnRjZ3NWQTllRDR0MSt4M3F2ZTJFazZSVkZCNXZIUmc3VDVjZVpNTEZKWWo3KzNFMGhrQ2tGUElrZjBQWEUrZVVmL2R1YnZYQUFzcW5kTU1BQ294YWxKdHQrUlpIWkFBQUJRZldyRTJHYUtsclFQQmdEUnErMy81RDlZLzdQR2xCMUhCZ0FqS0VSQUpISWlOMCtNR0g3cHJ1anB0citLWCsxMkhvSE5Fdmh4Zk92Vmx5U2ZQKzNxNzJLSnZVenNpQy9QM0RRWTlLWEdEM3VaMkJXbG5PdE9EdXUxYlE4SUJHTGgrWVZUbmU1SUxCYW1IeDNZUFd6dytWdGhYNTY0bkg3MHEvN3kxRXZuUDdaL3RoUTkzTEMyK01VT3EyOExyMW9qeG5vM25EVFQ0YjJweVNrTUhYandiTjY5ZFN0VUdYZGNVVS80Sk9qaytYbGtkbUF3QUlEbDR5dW9QWHhzd1owMVpiNnRQNVRQYmU3SjlLOVhsMHp6NU1yVHJsc1pJQ09tdkN6WG1HcVd6d1ZBRXJTWXZ6VC96c29mMk9IdE82ZWYvSHF3WDV0bGE4Szc3VG1Xc3JkN1o1UTQ4QzNlQTFiekVmLzJLMzRWUHRxMFhpVk9TNm5NdWVkSGZTZVU4S25HUVRkdTNMaHg0enB1cCtqL1lTZzE2b1BXc1M4QVFQdm9Cb3pLc2dIWVJKOEEwSHVhNW9PcU0vdGhWTmtQMGxZZS90OWtWdW9TN0tvRk9ZVEFZSUUxWVNFQVFQUk4zMC9SSlRkdTNMajVhSmpCcmRvSlgyei9DeVE2eTcvcmI1dmpkelNvSWFnOWRUb3pzbDFYdlRnck9ldmNsTEdTMTRkMmUxYnBQWURzRlJsZGRIZnRDbFo0dTA3czhMYWQzbTF1VkJ2d29rVTBuckVnNitTNEx3RXJXV3VqVXBscE1qd2xaTGtVb2VNUjFMSTF2OUcwZWZuMzFxM2t4QTc4a3N3UStGSTkvQUtNZXFXU0ZkYTJJek9nVmoxK3M5bmZhc1hwcWRLa2MxYkdHeExGdzhOZzR3Z0JBTEI4ZkFPL09IQ096UFRtcHg4YTNBdUF3d3dnZ3FmQUh3RDBTb2xUMlV3ek5GNUVqTmFVTWVldWsvSWY0dGR3N253Q21VN25WZTgzU1BMMnNGV3R4TnhMODZZVVBmbDdzNTNOWElwTWNsVSt0ekpnTUlJQ0EvcHZPMFR6cVZHSFFLYlRkV3F4Q0FDSzdxNzVTWjc1OEE0bnBtZC9nOEdnQllmanhhczdlaUtSekdENk5GK3dKUC8yaWxVRWdrNnZWMHZFMEdzL21UT2U2bFc5Q2dpNjB0K053UXNJNFVSMTdaVjdjYzRrWjl2Wmc4NE5DL050c1hpNU5PSGtZVmNjdHF6Z0ppM29QckYxekU1UnMrd1pBQkpzcmlYRnYyYXQ0QUg3U3AybmVxV3dTUFR1bkpXQlV5MUtUWkduWGJWcjlDeCtzV056OFlzZHBmZU1XYnJ2MDlZL2N1NFEvUmlvdkdvMXdnY2Z1V0RRU0NYcDU2Wk9BS0RNT2pWdVNPaVEwemVqK3ArOWtYbGthQStWS0NYTjJUNjg2bncxenEvREx4c1VtZmR2WjErZVBkTmlsU3JqNkxBKzRjTXUzSTBZZHVwRzFwbHZSa21UemxrSEVraWxoZlorT3pvM0xDeHkzTk9VdEFNOTI4cFNYYXl2YXlTVEFDQ3cyNS9idVRXR2pNZzVOMjFzeVJwMXp2NmhQVUxHM1hvVit1V0pheHBoY2xMeTBWNmRBZWVsRlVxTWlLVlF2YXBYaVI1eis1V2o1WmJMT0JHZHU1UDVVVldLSDJ5d0kzWHpZVkFZUEQ0am9INlQ4R3JYSDh0VGIxd3BlTGorWjNuS2xRdGcrZmhHOU45M2lzSUpDa25aMzcydDJTbHRBNHZ1VTZ1dU9HNy96Zzg2dUtJd0ordk1ONk9rQ1NlUEFiQ3FkMUp3YisyUEZkeWJ5cFhuV2lzdktGZnFtc2FKaU9iVUhqclN1KzZvQ1NRNnowdVorK3d4dzY5T2ZiT0VyRXFjbnB5MmYwRFhrTUdIejVISWRFYkc4VkVEcFVsblR6cmJwMjNOUTNzNHltU3p1cGM5L0FUQkhWZi9WWFIzelFwRjdyTXltYkd4YzRYR3JMT1RSb2xlN3ZuWDNqRklacGwvQU5LRWt5ZUZMM2R2MVNrS0N6WEZTVysxc3B4TXJTSXJWeU1yS29DOG9BZ2xXVFUrelJjc3BmczNiZ3I4L1Z0NTUxQWhQUHdFd1ozLzNLSXFlUDJ5Nk43NmRlOVhGTWl5anZicEhEVHcxSlZxWTUra0VvZ2tjc2F4cndiSTBtN1lqMWIrSDBPZ2VyQU5XbXZEZ2tHdjFScTBDdm5IU05hVFdRSS9BSWo4OHN4Tkl0V0RMWHkrWTNQMitTVnpMYkt6YU1GOXR1MWtoYlh0bUgxeDFrUlYvck5uNFYrY3Zocis1ZTdUS1h1NmRnS2daRWQwYWhzeVlML1RleE1Bb2tmZWRGcHF3ZW9lNUhBNEFFRFVLTXFMVURmSU1tOWY5MjQyZTFIeHE5MDc0TUI1d28wZDhwVmYreC9YaXQ4ZVAxaFJwNmltS0QvWFZ2b1dNRDBIeVh1NnRiVCsvYmxjWHQxK2d5dXlmMmZZWHZmQUx1czJzRUphdE1rOE9tSkE2ZHpEQ2VyQzVJU1VnejNiaHcwNGZqRnM0UDR6ZWJkLy9xSHd6cXBsbklqT1hTdmpQYS9JdW5kYmtmZnNpZTA5cUZVVUZRRE9BdGNFSGg3aEhicElVNjVlVUdYY3VmRXB4aDFYVUF2ZkpURDhhdFVEQUNZN0lJVGZhTnFjZ2p0cmxsZFdmejZudVNjQU1JSmJ0QWVNUm5IdXRXdVd5eE0zTjR3bEtaVU81YWU5Mmk1Y3h2Q3BWUmNBdkJwOE01VklZM01rYjQ0ZVJzK3QwS3RFd3BUZFF6dEhETjkvbVJYV29YVTVqbmVLVi8zeFV4V1o5KytveEthTVZrZFVjTzc1Y2Q4SkpWVG1PT2pHalJzM2JqNE10MU8wZ3JDbUwvOW8rZHpLZ3dCZGNqeklrVlZCYTk4YmxJYXRvTGx6R1pyYkYyQW95QVhSa3dlUFNkK0NRR2RBbHhJUDlaVnk1dzlPSVhyeVlIQXRFUDZUUVdDWnloTVpWUXAzbHFnYk4yNCtTMWlDMkRwVVhrU1VKUEhNR1UxeDBqdTZWMVEwbGVvdjREZWFQRXQ2OE9wRmorQTJuVHhyRHY1Szh2clFiaU9SU1BadE52ZjdvaGU3dHVxTGs1SzgrdTA1SVhxOGVZTktuSmFTZlc3S2FISDgwWU1mMng4U3k5dVhRS2JUZlpyTldheVQ1ZWZxNURuWmVubGV0aUxqNWxVS0p6ZzBvTXVtN1RSK3RScFpaNmVNaG8xamhPVGhIMkJRaWEyY21VeS9PZzJEK213L1NPR0VoT1pjV1RTem5Ld3pFcS91dUVrQW9CT25sSkdZMUNpTHhhS1hGaktkYkRaZjBIVDJJZ3FUTDZnMlBiMVFsbnpwbkRqcHpBbEoybzFMdVpmbVRZRzg0SlBXY1ByL0s0ekFlazI4NmsyWVZ2Und3MXBlN1JGamZOdjl0Qzd2eXNJNUtESDRHWXc2SFp4SWtuNVNXRDYrVkRyWFN2YVd6QWtLQVFDeVoxQ1FiY1MzM21nZ2FpUVo2Y0tFWXdkVktiZXVsdFFCS3MxMmVicytsQXMyMnp1czE2R1RCQUtKbUgvcnArKzhtODVheUswNWJIVHU5Y1Z6M3E0UExTTVRiTVlWcVN1S1oxQ3dzL1cyVGlGQjY1VnI5V3FKdVBqRmpqM2w3ZHNTR3I5S2xlQitlMDhiRFZwdCtzVlpaV3FaR3d4Njh6a1RVWEwrWktiQVYxTVkvd1lBMkZIZGV2dTFXclRjcU5kby9EdXQyNUJ6WWNZa1dEei9rdVNITjFNUDl1OE1JNUVBZzE0bkZ6OTVBb1gxUjZDdDgvei9CbVZsb0FHQVRHSXlIV3hBNU5VZU5kYXYzZkkxZXJWWWxMcS9kMGR6M1R0RnpwUEg2VWVIOVE3cHMvTlkyRmZYbnVmZFdEcGYrSFRyUDdBTkZ1Qnd2QUpicmY2VlczM1FjRVhtdlZzcGU0WjJCMkJsZk5jVUpiek4yTk83WGZBWEI4K0Y5TnQ3WEpwdzhuRHVqUisrMHhRbnZmNzRjN2FHSGRhc0RRQ3dvN3YzempneDVzdVM2MGpnUkhUdXhtOHhid21aeHZGVUZ5VzhvWGxIVncxcXZXWjkvcDFmVjlqTlhuMlA5Y1RvdmRQZjBmSlNLRDVWYS9pMVdyS1M3bDB0TnZ2czVQRmx0dmtBcEFtbmprb1RUcDNrMWhnOGhOOTQrdnl3Z1lmUHEvSmVQQ1V4dUY0R3JVcVJ0ck5qRTBjR1VtN3NrQUVFRXBVcVM3OTVxVUlITlJLSTVuLytoelcvVEFaVm84RnBSaTZOWDZWSzVNaGJyMkRVNnlYeEp3NFZQL3B6dlU2cmtKcWRsWFRQa0FobVZOZWVuT2dlZlZMMjltZ2QxSG5kM3lIOTlweFFaTjY3SlhsN2VKOHMvZVlsZFdGOEFtemtRaiswcG1nWlpMa2luYXdnTDJ6bytWdTVsK2RPcVVqbUpqdW1SMStmTnN0V0E0QlBpL256ODIrdFhKSjlkckpkbVhKTDhtK3YrQmt1QnZYWVFxSXdTNXpkQk52Zm5SYmVhOXNSSW8zTnlkamZxeDBzbjNFMm04K3ErdVZYUklhWHQ5R2cxUklwZElabnRmNWZxSXNURWovRk0yNUpRTWMxRzYxcVNib0F4VE1rUksrMi92WVR4ZTNkYmlPcjdoQWlyVVFpbEdDbGtFRG1ONXd5QndDMHNyemN6UE9EZTFwbTdkSDRWYW9FZHR1NGkrRlh0MEhCblorWG1wMkNXYWNuREEvcXZlMUFTTDk5KzlPUERPNHJUYjV3eWxsd0RhZGEzOEhCUGJmdWpWdkZZOERGN3hhV1Y4TkdSb05XcTFSbTI5N1RSQkxkZ3dzQUhxR3QycEdZZklGUnExRlR1V0VSM0pyRGhvdGU3aXF0dFU0aWV6QUJ3TC9YMWowMDc1aHF3dWZiLzhtNXNHeXVLOGMzWTVsOTdkdGljWmtNd3ZCaEYrNFNER1VOSUw0dEZpL1BPajkxckRUaDFGSHpzbys5N3F5UXR1MjV0VWFPSzdpOTZnZHg0c25EWlJ1elBHQTBsTWtrMXVTOWZabTJxM3Z6NEFHN1QxSVpQZ0lBaHNwNno2ZnN0bC9UbEdBc0hWc29zQ01uU2crT3FRc0FtZ0tUdFB5bkdIZGNRWmw1LzY1UHkwVS9NQmhCZ1dSdVpKUkdrcDVhV2YzNTNPYWVBTUNPN05oRm5SLzNBbEtwbGJ5N3ByZ3cyMWxOVVlOV3JUTEFZQVJBOTIyNWFGbnV0VzludytxNkZrcVRkN1p2Q1l1c1VBS2h6UHNZTk0rb0VJQkEwRXFUcmJJcFAzYnVXUm5mQ1dYNGlISFFqUnMzYnR4OE9HNm5hQVZ4VkEvMGY0SDIxU05vWHowQ0tTUUt0SFk5UUczUUN2UXVBMER2M0IrNitCY2dDdnhCOVBhQlFWUUV4VCtyS3VaRUpKTkJDb29BT2FJS1NCRlZRWTZzQmhnTmtDd2M4K2xPeUpWdWhabktLZW16bkFianUzSGp4czMvREc3RGI2YXA4MTg5Tnh1Nk1rK05HeVpvTW11aFJ2UXVVWlZ4NTRaQlVWRGcxM0hGZW5qNENTUnZqaDdVdFY2eTBydkcwRkZGOTlldGxLZGNQdXRaZjl3VTFaVkZNMFd2OW4xVUJLb1pjZnl4WStJL2JnVkNVWmdMR3lrMDBkdlRSMEw2N2pnaXo3aHpYZlJ5MTcvdzlPVDUxSnc0VGE4b0xBQ053L0dxTld5MFBPM20xWkxtZEVHTFJZc0VUYWJQQjR6R25IUFR4bHBtZ2dGQTZJQ0RaK2crTmV2b05CSUpRYWRXa1R6OEFzaE12a0NaKy9TUkl1ZUpyWXdob0Nnc0ZqM2E4S3RYclJGaldCRnRPN0VqdXZSVTVMMTRFdmRuMVVDT2I3MzY3S3E5QndWMFhMTWhpTUpreWRKdVhqRWFOT3JpZDRlUDJFNnczWHc0VksvcXNTRjk5eDFYcE4rNWtYdDE4VnhaeXJtVGdiMTNIV1dIdGVsUS9Iejdac0JVRDVMR2lZeUMyZWhBTVpDTUJpTFpTS1pSeUVRR2pjamdjSTBxWVRFenVFVmIyK3dTQUhDbExwNGovSnN2V09wVlorUjRlK3NjR2Z5Y0dFeUpuTmlCZy8xYi83Q2FRS2JSMHc0UDdxSE1lbkMzTUc3L2pxQzJ5OWNFOTl5NlYxcGorS2o4aXpQSHEwU3BxYlliZjB6dExvdStsVXB6ZVRXWU9KMGQwN04vU2FhZWkvVVcrV3hCa3hGVCtVMW5MOVNyaW90UzluWnZiMDkrVVMvSlRBTUFidXdYd3hTNVR4OVFQZno5NmZ4cU5ZcWZidDdBQ0t6WEpMalhsbjJpdVAwN2k1OXMyeGc2Nk1CWmhtK3Rlc1hQdG0zVUZNYTkxTXNsSWdMUm9KWG52WGdGSWxrTGtsSUhQWVBNWUxDQ0RSUTYzVWhuTWtoRU9sMlorK2lWdlg3ekcwK2Q3ZHQ2NldwN3ZiY25xZnBmU21YSHprMXhOYnFQeUk3cDJjdW42YXh2NmI2MTYwbFRybDVJUHpOaGhHM2RWM25LNVl0SnV6czJDK20xYlg5QXh6VWIrUTBuenk1NjhzOGZ4VzhPN1lPOFFNeHZOR1V5di9HMHVTU0dOMS80ZlBzLzJlZW5UNGFOUTlTTW91RDUwL2l0emVxRWROKzBqUjNUc3o4N3BrYy9XZHIxeXg2aGJUcVUxOW5RUVNldk9sdHZtYTF0TUJyMHl0eW5qN0pQakI1b0lGSHBnbWF6Rm5Oamg0eWc4aUtqRlpuM2JpWHY2dHhDbWYzd2psZXRFV1A0TFJjdGo2NCtjS2dxKzlFOVVkS3BZNHFNbTlkdE15dy9SajYzNk43Nm4vWFMvTnpBYnI5dm9iQjgvZE1PRGV5UGNqSlRYVVFuZXJWdnAralZ2bDNzbUI1OWZGck1YMExoaElScVJDbnZtS0d0MnFsZTdOeUJzc1p6TXIveGpQbUtyQWQzMVlYeDhlWHNuOENON3RWWHE1TkxvZGNidWRYNkRUWm81TEp5dHZsb0dJSDFtaENwWEk1Qkk1UFN2S0txQUlCQkkzY2FMS1F1akk5UFB6aWdrMHowN0psWjVwa1Ywclk5QUVTT2VmQ1c3aFZkUmFjb0xKQWxYenlyeVgvMUpubG54MmFjMklHRCtmVW56dkRyc1BvUEFKQzhQWG9nNDhSb2svUlFTYVp4d29ZcTlxWENMYkRJRGpiYkhQUW9XNHRSbTNOeDVrUzFNREdlU09WNDB2aFZxcEE5Z3NMMWVxV0NKYWhSQ3dDTUdtVVp4UXB1eldHakFydXMzeXhMdVhKZStIci83cUJ1Ry85bEJqUnFKbnkrWTdPMk9DVlJiNVRLQ1ZxOWxxRFJhNVFrclJZa2xSWTZLbzFPWmpBTlJCYVRSR1d5bElxRUpGZStKM3hhekY5aU5HaDFCb05PNnhuZHN4OEFhRlQ1VnZMQmdUMjIvTXNNYk5nMDY5am9RYWFNTlMrT1o3VTJYVGxWK2d4aVIzYnVvZGNwRlVVUC9saGJlUGVYMWV5WUhsMzkydnl3T25yTXd6aEZ4cDJia29Uamg2UXBWeTVwaXBQZWVGYnAzVCtvOTcvbE9pVUV6ZVo5TDJnMjczdEg2ODNqWU42dEZVc2s4Y2RLcGNsdDY5cHhxZzhZeW9uczJsMmFjUEtZUXBnWVQvRUlDT1RYSFR0Wm5uSG5lbmw5TU1PdE9Xd1VqUmNaWTlESjVBUVNqY3FyUFhLOFFTT1ZRQ0lSV3pUVFNSS09IeVNSUGRqWmwyYlBndGxoNmVuSjg2MDdZNTUzL1FuVGpRYUQzalliU2h4Ly9CRGw5b29sdnMwWEx2VnZ2MkpOenVVRlR1VzhYWVVaMmE0cm5SMFNCSjFXNzkxMHhueDUycldMaklDR0RmM2EvckNLUlBQMkpyTzgrQ1E2endzRUloRUFndnZ1T2E2VlpHZnFaRG5aNnFMNDEveUczOHkwZElxeXEvUWRCQUJFQ3AyWnVxOWZCM242MWNzVjdaT3o3T3ZZdVVKanlxNU9UVjNOMVAzWTZ5NVB2M281OWNEQUxxV1plQjYrUG9JYVE4Y2FOREl4eUhTbWQ0TUowMVhDZDRuMmpxMFdKNzFMMnRLakVWQ2dBRDdwZXg0QW9DbE1lQTBBZmgxV3IxVmszYkdxZTBva3N4amU5Y1pPMGFzbFlsbmE5WHYvUlg4Y0lVazZmY2luMWVKbFh1MlgvZ0lBcXB3WFR5dXJQNS9iM0JQZ2VUSURHN2NRUHQzaW9HN1llMWhoN2Jzd1E1cTJnRWFoSkpCb1ZNK3F2UWFVeU9lcUN1NnZYMTBTYkdhTGxVeXVXaVVTQW9CbmxUNkRsSVd2WHdBQXIvYndNUWFkU3FuSWZtRWRlUEp4Yzg5UDlaM3dRZU9nR3pkdTNMajVPTnhPMFFvaVhmTE5wNnNwK29IbzA1T2crUGRYcUk1c0I2M0xBTkRhOVFTNWF1M1M5YnFFbDRET2lhMkpTQUlwSUFTa2tFaVFRcU5BRG8wR0tTZ2NJRnZmSHZyMC83MWtQYlZWWndBQUtTZ2NyTEZ6U3h6RGoyR1Vpc3ZaMG8wYk4yNytHOWhSWFh2bFhsbjQzbWpqNmNuemJqUnBWdmFGT1pNQlFGT1UrRVlyTDhqM0RHN1dUdnpteVA3aUo1czMwRXNtUEFYUC92MG5wTWZmdS9LdUxGcUl5c3ZNMDBCUm1HMXZoVytyaGNzTmFyRW85ZmhYWHdJd1Fpd1dlemVjT29kSVlUQUJRRjBVL3pyM3h0TDVKYzFKbktxOUIyckY2YW1aSjhZTlUrWTl2bSs3UDNuVy9ic1VUbWc0a1V5bUVHZzBUNzJ5cUVDV2RPcG8xcTJWMzhMR0VCclNiOThKZGxTbkhnQ0JvRk1VRnNoU2Ixek9PREY2a0RUcDdDa0FSa255K2RNbHNtTlVkbFMzcnR3YUE0ZjZ0VnZ4bTZENWdoL2lUY1pZdDF6QVI4SVN4TllKL3ZMTU5ZMDROU1gxM1BDQkFQU3kxRnZYNHY5cFVOMm44WlFaWHJXL0dtUFFLdVMrTGVaL2IybE1zMFNuRm92VWhXOWZzd0liTndPQXdrY2JmN1Z0azNsMHhBQmxjWHlaVERNcXc5YzM5TXNUMSt6dDE2aVJ5N1NTOUxTY0N6TW01RnlZTWVHalRoUUFOL2FMRVlMbTg3Nmpjc01qcGNrWFRoZGNudkdOVXBpZERnQ1E1K2RsbmhvM1RKeHc0bkJnNTEvL0RoMTYvbTc4aGlyaHNIa0dYWkYrWllXMDZSQTIrT2hGMitWcXlidlVkMy9YRGNkNzV4L0xNNlpYZjlHYncvdHRnd3Njd1k3cDBUZW8yNllkUkFxZElYeTUrOS9zdTkvTmNWVExVcEo4L3J3MDhjenh3RzRidG9KQUlzR28xOHN6N3Q0VXZkeHprT29kSGFMSWZIQW42OHlrY1FDMGJ6YzNxdW5YWk5wTWZzTnZacExZQVVFa01vTkpJRkVvQU1IaCtXcUU3eElULzJsZ3QzNVg0WnQvdDBxU3pwVmJ0OVNDLzZ4MmNOeUdHSDk3eTNsUlBYb0hkRjVya2l0azh2MWpSbHkrYTNhaVpad2NQY1NxMXFNTjJ2eTQ1KzgyTjZvdGFESnpOci9KOUxuKzdYNWFSMkx3QlFVM042M2d4Zzc1U3ErV1NySlBUeHJwa295aW9qQW4vZUNBTHV5SVRqMzRUV2JNRXovWnRqSG4wcndwSDNxK1pqUkZDYW5tZnd1ZmJ0MGtmTHAxS3p1aVU2ZVFBZnRQR3ZVYWpmVGRtZU1aNTZhT3NjemNLcEZBM3V0ZGQveG9YcjFSRS94YUxWbVpmMlBaWWx1bmFOeXFHTFlyZldBRytNZUVEN3YrMkhhNUtHN3Zkb05lby9Gdi85TmFHajhpV0YyWVhFWlY0Q013bG1TT0h2T3MwbmVBb01XOEpmNWRmdHRNNWdRRzU5OWF1Y1N5SWRVN0pvcktDd25QT0xwNGppdjc5V20vYkMyRkV4SnFYbEQ0WVAzUGxkaHZ1M0NpZS9YaE41bzJ6L3kzUnBUeVRwUjZ2TnlhemJLMDYxWk9jektMeHpkbzVESkYycTJyV2VlbmoxTmwzTGtGaTZBcFNkekJQWks0ZzN2b25pRVI5S0NtTFVSeCt3L0V6aFZhT1pGdC8zYUd1VzNPbFlVeml1Mk1FUUJnWHM2TzZkRTNwTS9PMGhySjZvSTNjZUw0YXhkczJ4czFjcGswOWZxbDlFTURld1BRSmhXK2ZTbG9QSDJoYjRlZmY2T3dCRDdPM2w5bWtqYlZqMUdqZktlb1IzajdMZ3ovQm8wQndHalFha1V2ZDIrenFJRUpBSkRISHo4b1Q3bDBUcFI0NG9oUDI2V3IrUFVuVGljUUtSUjFVY0tiM090TDVoVS9PcmpGTFBGZGNrK2U4cW8xNGl1dkJwTm4rYlgvZWIyUFZxbEkyOStscFRqKzlubGxPYlZrSzRKZVdaaG42VWl6cld1bmtXWm5lRmJyTjhTeldyOGg1bVhLbkVmM2l5NTlPdzh1UXZVTUN1VTNtVGJQL0p2cjVQbTV1WmRtVzZrUEFFRGV0U1VMWVBzdDJHbkxYblo0Kzg3U3BMTW44aS9QbjZFU3A1ZXA4VjE0ZS9VeUN0M0x1K2pwbGtyTG5xSjdWNnZtMzJiNUdnQlE1VDEva250aDRWUWlVYUhWaU5KVE5KSTcxL1hTOURTVk5DTkRWNXlUb1JIbVpnRENVbU9EUjJqcnRxRmZITDNNOUs5WFg1SHo1REVBeUpJdm5pV1NhUFNzczR1bld0US9kWmxxTTdLY0JsVVl0QXA1NUlpclpjb1FXSkoxZnRwNHlldER1NEhLdWU1VzBxU3lQS2xQeTBVL21KM0VXa2w2V3Q3Rk9STWQ5NmJBNm53KzVYdGVrbnoralBEeGxnMjhta05HZXRjYlk2T2NZVFJxeE9tcFdXY25qNFNGby9FVGp6dDJVUmZHeHhjLy9mY3ZyN3FqSnNDbzF5ZnY3dHFxa3ZwRCtkem1ualErejFlUmRmK1dMT1ZxdWRtVVpKcUhoMWVOb2FOQUpKRUpCQ0pSSzh2THliMjU4bnNBS0x5emFxbExCNVRsNVJjLzNyUStzTWRmT3dra0toVUE5Q3FSTVBmeXdobXdPS2VQblh0KzZ1K0VpbzZEYnR5NGNlUG00L2cvV2E4ci9jczI1VVllVnpiY1RhYjVabVU2UlVVVGVqbHZHeGdLOXJlL3U5WTJPQUxVcHUxQmJkWUJCRG9EQUdDUUNFSGtsQ2pPNlhUUVBMb0I5ZVVUMEdkWXp6VklJWkZnTDF4bnZVT2pFZnJjVE9qZnZZSHUzUnZvVXhLZ3o4c0VqSTUvK29xY215TUlORHFvcmJvQ0FOUVhqNzVmem1LRDBmY3JVRnQwS3J1UjBRaDlXaUswTHg1QysrSUI5Tm5wSVBtWWJGNGZjNjArbEpBOTEvNVBQVmRGNS9zS0FYQUJ3S0EzemhCME8yYlhXT0hHalJ2WFlJVjE2Q3hQdlhRQnBZWWZMdGU3MFloeFJROStXNE1TQXhFam9FbHpaWGJDeXhMRFNhbThKUUFTSzZSTlczbjZOYXRKSkNPd1hoTmwxcE5uS0dleXlnaXMxMFFwU1V5Q1ZGcm9ySjBadW1kSWhJRkVwZHVSYnpQWGdyTXlldEs1WVdFcVVXb2VLaUdpbXVsZnJ6NFkzcjZHNHNUWDlyTHk3T1BGWWZoRlZGWG1QbnJ3c2NkM0F3QWdDWnJOV2xCd1o5dHZMaGp4U0NYL0VXQzZaODNvQVM2VHdXTnlsSHFaREJKSnNjVTZKanVpVXp0cDhzT2JsZ1pGQytqc2lFNGRwTWtYenVJVE83a1pJWTFiZU5jYU03SG82Y2JmSGRRU05NSGsrelA5NnRZMTE5b3o0Y1ZoTUJnY3BkS2xXa28wQmlOUW9GUm01Y05CUnFBRkJKZ0NGQjA1Rjhpd3pxeWllVGVhT2swZWYveGdlZldSWE1DdXpKeWRObFNBUndaSUJxQlFYOUlmSFd5dkYwdmdCM2xCUVpubGxRQWpzRjRUaG4vakpvNmNLZmFnY1NLajFKSjNhWGgvamxRcXIxcU1SdmpHUVRGN25pZVY1eGRzWHMrck8ycWlRU0VzRXNjZk80SUtPVzI5T056b0ZoMUVpU2RNeGl6VDd5S0VUVmJENXdJcnJIMFhlZXJqZTg2azdNeFF2V09xYW9vU0V2Qit2S0t4QkxIVjVDV1NoQzVRVG51Qmg2MGgvUk5BOUt6U1o0QTQvdGhwQUdXeUxwaCtkUnJhcStkVkFnSGdlZ0lpT1FBdFBQd0VkQktWYmFTUXlXcWxWR0luWTV2QUNHbmNYSmwrL3lIS3VmNk1rTVl0bE1MWGI4c2R1ejA5ZVZTeXJ5K01CaUtCU05LckMrUGY0WU9EQ3J3NEgrSzgrUStnMFQxREFvMmdFb2hFaFZZcHpNNUEyZXhTd1BUK1pNQitsajBKcHZjbkNlQ1RBSDNKbUVVd210NWxCVWFZN21PcmJ4bDJSS2NlMnFLM3IrMDVyeWFLM0FBQUlBQkpSRUZVNW1BYTk0aXduKzFxRFpNZjROdGcwaFJwNG9uRDl1cHAyNTZIUjFpTDFrWUNqU0pQdVZ3bW9PWmpNSDJ6eVlwY3FMZE1BYmdzZU5Db2tPbVZuN0krY3htWS9BQW1OOEJQa2YyaXJKcklCK0FSMUxLMVY5TnBDOUlQRHVpSjhzYzQ4eld0NkRORW9IRWlvdFNTWkx1WmtvNWdoRFJ1QVdsR2VtbEExaWZpRTE1M09relBWcGxueDNYK2svZDhCZmpQKzBPZ0J6ZHZZUlRuNU5xL2Z6NnNQLytYNXA0Zml1bDc1ZkpOMkJtN1hhVXk1cDZWL0ozZ0NGZkhRVGR1M0xoeDh4SDhuM0xlbVBrdm5LSUVHdDNxYjgvMUJ3QUEwcDltd0pCWGJwMTVoeEI5QTBzZGtPSnBnNnhYR28wZ01GZ3dLbVF3R2cyZ2R4OENldGVCTUNya0VNOGNZcjBmRGcra3FPb2dSMVVIcFZaREVQbCtwZXYwdVpsUUhkNEc3Y3VISUZlckEzckhQaUJYcjFlNlh2ZjJPZFNYamtINzZuMndObWY1UHpDcUZOREZ2NFF1OFJWMGlYRXd5cTIvaXprL2JRYlJ5K2VEejkwU1Y1eW1CS1lIeU5WcWcxSzdDYWoxbWdGa2s0MWVlWEF6dEs4ZWcxcXZPU2oxbTV1eVdpMHdGT2REKy9RZXRNL3VRdmZ1RFZDMjNNVW54ZTBVZGVQR2pSczNidHk0Y2VQR2pSczNidHk0Y2VQR2pSczNidHk0K2J6NFArVzhNZk5mT0VYTm1hSC9GVWFsQXRLZnBvT3pyS3dxalBiVlk4ai9XQXB5ZEN6b1BZYUE1QjhDQW9kcnN3TWpkRytlUVgzdE5MUXZINWJKNkNRRlI0RFdxUitvOVZzQUp0VVQ2QkxqSUZ1endOU0FUSFl1c1l0UDV4UWxNSmdnZXZtQTZPMERvazhBU01IaElBV0ZneFFRYXFWOFpNakxndkxRRm1oZldnZmNFbjBDUUszZkhKUjZ6VUVLanJCYVo1U0tvWGw2QjlySHQ2RkxmUFdmT0VqZFRsRTNidHk0Y2VQR2pSczNidHk0Y2VQR2pSczNidHk0Y2VQR2padlBDM2ROMGM4SVEyRWVvTk9XWmtRQ2dENHpCY3FEcGxKVHVwUjRFTmpjVW9lb1VhT0dMdUVWZEM4ZlFQdjhBUXdpeHlWUjlCbkpVR3o1QmFvVHUwSHZPaERVSm0yaFQzLzN2a0U1RGxFQWtLMmNBNUQrUC9idU82eXA2MzBBK0p1OXlJS0VGZlp5NE1LOXQ5Wlo5NnJWdXFxMWFsdDNiZFhhcVhYVVdyVzExdEZxcmZwMWk3UHV2V2RGQkpFOUFnUkM5azUrZjBBd2hBUVNSRUYrNytkNWZCNlR1N201NTk1NzNuUGVRNnJpMFRuSCtuQWhrQnZHT0p4bVVTdkI4T1FlR0c1ZkFrUGNQWWZwZTgxNTJhQTl1USswSi9jQjBVY0UxTlpkZ05xcU14QzkvWUhBNWdLdGMxK2dOR2tOaXErbWcwVlhYVVAwSVlRUVFnZ2hoQkJDQ0NHRUVFSUlvYmZGVzlXanphb214aFI5VTRpZTNrQ2dVZ0dBQUdhbERDektza085a0lJamdCd1NDY2FVUkRCbHBnS1lxelowRTFIZ0EyQXlnVm42V2xQL3U0UWMzZ0E4NXY4SUZvVU1USGs1WU01T0ExTm1NaGlURThDVW1WTGhPS1lWSVlWRUFyVlZGNkMwN0FUYVEzK0IvdWI1YXQ1eng3Q25LRUlJSVlRUVFnZ2hoQkJDQ0NHRVVPMkNQVVZyR1hOaFhvWFRUV2xKWUVwTGV2WHRTSEpmZVIzVnhmZ2lIbVNmanF6MlhweW0xT2VnU1gwT212MWJxM1c5Q0NHRUVFSUlJWVFRUWdnaGhCQkM2TzJDUVZGVUs3eld0TFpWN0dtS0VFSUlJWVFRUWdnaGhCQkNDQ0dFNmdaaVRlOEFRZ2doaEJCQ0NDR0VFRUlJSVlRUVFnaTlUaGdVUlFnaGhCQkNDQ0dFRUVJSUlZUVFRZ2pWYVJnVVJRZ2hoQkJDQ0NHRUVFSUlJWVFRUWdqVmFSZ1VSUWdoaEJCQ0NDR0VFRUlJSVlRUVFnalZhUmdVUlFnaGhCQkNDQ0dFRUVJSUlZUVFRZ2pWYVJnVVJRZ2hoQkJDQ0NHRUVFSUlJWVFRUWdqVmFSZ1VSUWdoaEJCQ0NDR0VFRUlJSVlRUVFnalZhUmdVUlFnaGhCQkNDQ0dFRUVJSUlZUVFRZ2pWYVJnVVJRZ2hoQkJDQ0NHRUVFSUlJWVFRUWdqVmFSZ1VSUWdoaEJCQ0NDR0VFRUlJSVlRUVFnalZhUmdVUlFnaGhCQkNDQ0dFRUVJSUlZUVFRZ2pWYVJnVVJRZ2hoQkJDQ0NHRUVFSUlJWVFRUWdqVmFSZ1VSUWdoaEJCQ0NDR0VFRUlJSVlRUVFnalZhUmdVUlFnaGhCQkNDQ0dFRUVJSUlZUVFRZ2pWYVJnVVJRZ2hoQkJDQ0NHRUVFSUlJWVFRUWdqVmFSZ1VSUWdoaEJCQ0NDR0VFRUlJSVlRUVFnalZhUmdVUlFnaGhCQkNDQ0dFRUVJSUlZUVFRZ2pWYVc5clVGUlYwenVBa0JQS210NEJoQkJDQ0NHRUVFSUlJWVFRUWdnaFZOWmJHaFMxdktqcFBVRElJUXZnYnhNaGhCQkNDQ0dFRUVJSUlZUVFRcWlXZVV1RG9zUWpOYjBIQ0RsRUlCeXQ2VjFBQ0NHRUVFSUlJWVFRUWdnaGhCQkNaYjJWUVZFZGdiNGF3SkplMC91QmtDMENRQnFEcmw5VjAvdUJFRUlJSVlRUVFnZ2hoQkJDQ0NHRXlub3JnNktSdTA3S0xVQ1lYTlA3Z1pBdE00RXdXYmp0bXFLbTl3TWhoQkJDQ0NHRUVFSUlJWVFRUWdpVjlWWUdSUUVBZ3YrNWVOWUMwQXQ3aktLYVowbTNFQWc5ZzNkZE9GZlRlNElRUWdnaGhCQkNDQ0dFRUVJSUlZVEtlMnVEb2dERmdWRWRnZGtZZ1BBdFdPQVJBQ2hyZXAvUS94dks0dDhjNFZzZGdka1lBNklJSVlRUVFnZ2hoQkJDQ0NHRUVFSzFGN21tZCtCVlJlNDZLUWVBcFNYL0VFSUlJWVFRUWdnaGhCQkNDQ0dFRUVLb2pMZTZweWhDQ0NHRUVFSUlJWVFRUWdnaGhCQkNDRlVHZzZJSUlZUVFRZ2doaEJCQ0NDR0VFRUlJb1RvTmc2SUlJWVFRUWdnaGhCQkNDQ0dFRUVJSW9Ub05nNklJSVlRUVFnZ2hoQkJDQ0NHRUVFSUlvVG9OZzZJSUlZUVFRZ2doaEJCQ0NDR0VFRUlJb1RvTmc2SUlJWVFRUWdnaGhCQkNDQ0dFRUVJSW9Ub05nNklJSVlRUVFnZ2hoQkJDQ0NHRUVFSUlvVG9OZzZJSUlZUVFRZ2doaEJCQ0NDR0VFRUlJb1RvTmc2SUlJWVFRUWdnaGhCQkNDQ0dFRUVJSW9Ub05nNklJSVlRUVFnZ2hoQkJDQ0NHRUVFSUlvVG9OZzZJSUlZUVFRZ2doaEJCQ0NDR0VFRUlJb1RvTmc2SUlJWVFRUWdnaGhCQkNDQ0dFRUVJSW9Ub05nNklJSVlRUVFnZ2hoQkJDQ0NHRUVFSUlvVG9OZzZJSUlZUVFRZ2doaEJCQ0NDR0VFRUlJb1RvTmc2SUlJWVFRUWdnaGhCQkNDQ0dFRUVJSW9Ub05nNklJSVlRUVFnZ2hoQkJDQ0NHRUVFSUlvVG9OZzZJSUlZUVFRZ2doaEJCQ0NDR0VFRUlJb1RvTmc2SUlJWVFRUWdnaGhCQkNDQ0dFRUVJSW9Ub05nNklJSVlRUVFnZ2hoQkJDQ0NHRUVFSUlvVG9OZzZJSUlZUVFRdWovRFRvdkpBUUF5RFc5SDlXdHJoNFhjZ3ZKaFhsZTkyK0U4SnJYanh6RGE5OEdsb2UxbWl2bEZFTE80SFh0QmpvM0tBenF4algzdXM4Ny9UV3YvKzNCRXZvNm5lYmg0MTJGTlJJQVBEbFYzeUdFRUhvOU1DaUtFRUlJdldiMVp5VkxhSnp3Q1B2dmFaendpUHF6a2lXdXJpZHc4STREd3ZaekYxZkxUbm40Q3FNWFNDM0E0WGhhdjRwZUlMVlF2YUxxVjh2NmtUc0lnZzd6bDNvRWRPcmk3b0xNc0Y3OW9qNSttc2xnaUFKZXg0NjVpUXpGbFFydS9IdXpBUlFQSCsvUVNUZWVDbHJOK3RTZHhSZytMZHFFamoxNWxlSGZxbjM1cVo2YzhBOHUzdU5HRGh4V1hidnB0aW9lVndreTJKMkhoblBGMm1vcmExeFVXZmxqT3oxZ3dCKzcvUHVzK3dPWUFqOVgxMS8vMDdRaW4rN2YvMVFkKytvQWxjYU5DSGY4KzNoMVROOW1yYnlhVDVsUjBUemNCa05IUlV5NTh4UUFtQlhNUmdvZGMveThUK2V2bGxmSGZySERlZzhBRUxDdG54bWkxdTBpcHR4NXh1RDdCOW5QNnhVemJSYlZNNktocStzTkczL2hMZ0JRM2Q4cm9RYzlzRU1uejViVFAvTUk3dHpkL2VXcnpSc3JENmxlVWZXakYwZ04xYkRQTHFuajVXRVpnbGF6NWdZTjJYVVlBQ2d1TGtLZ2NjSWozUG4zcXZ2bzZuNEJVK0JINVRkbzVHeUc2QVZTQzZmQmtOR3ZlMGVDUnV3Lzd0dnR1elhPcHRNRVlWRU41NHExd09YeXc4YWR2Y1VNNzk2M0NwdGhoSTQ2ZkxhcVpVQk5ubmNHUXhRUVBPclFHV2ZIN2RmcnA5ODhtMzB3dGJJZHF1N3J0RGE4eXpCRXpkdEdMNUFhU2hvOU9CUzlRR3J4YkRKK2lsc3JyclB2UkR4ZTJKVGJULzE2TEg5ZHp6NU9zVUo2dnVPb3ZQSHQrczBxUVlmNVM5MVpWM1dmOTVKN3BzWDJ1NkNoLyt3VkRmaDloenY3QlFCQTlXN1VSTmhweWZmZ2VsbFJSblZlcDB5LzVpMUNSc2RlQURaYjRHZzZLNmhiajZDaGU0NldCTW9kb25PRFE2Tm5KT2FFZjNEcFB0ZzlrN0NqQmc1dU9PMVJ1a2RJeDY2dTdJOFZROVM2YmZUOHhNSXFsTWZVb09GN2p6blpIak4wN01tcm5pMm5mK2JtT2t2VmtmczdJWERJem9QV2V6ZURJUXFvN0IrVVBhOWtGLzZWYTFUQkRPL2VOMmo0M21NdTdCL1JyOGZ5bnhsQmJUcFc1ZUJxdzMybm5EcDd2L2ovQ1Z0WklZUVFRdFdMQUN5aGorMFhKQWJmaThnVCtJSkpyclQ5bnNnVCtKSVlmSzl5TFRKVitia0FVT1psalZOLzJCaE8xTUNocXV4YjF5cDc2TkxyWklXZ3pNMnorNW9LTm8yaGFDU1A0aGFiRmdzQmJGdkhrcWhVS045YVZsdlI5dEFySVluNmJkekNpeDQxVHF6OVlvNHk4OG9sQUFDUDRNN2RsV2xQN2dJVXlpdGFtTUVOQzZkNCtJazBtaXlYWHd4c09Hd1Y3ZGQ3N2MrZXpTWk1jMlVGY1N2NXBTOVczaDAvWHl4c3YvQXJkM1lnZVZlUGRwcXMremNCQU5nUmZkNFY5WGRjSVNFK01XdVNhTWhmQnlyZm55ZzJRTDdTNlF6SzNEelowLy85dzJzOGJvcmt6dnFmQWNEa3luN3ltcjQva2VIVHJJVkdudkhjZmhxbmZyZitkSittemZXcWZMR2paV3Z6Y1FFQUNOdk9XZWpaL01PUEUzN3RYTSs2RFFLSlJpTVFLYlgyUFNILzhvcXZoSjBYTHVNR2R1Z2dTeml5MzVWbFNEUU9sMGhtVmhRd0xJTVYycU1Ya1VSakVzZ01KcG5LWWhGcFhDNkJ4dUZSYUh3K2tjSGxrMWdDYnpMVDI0ZkVGSGhUV0VKdkFBSUJBQ0I1VDU5T212UmJWNnQ2Ykk1d0dnd2Y3ZFZxeGh3Q2lVR1gzRm52TUpnZ1M3dDh4Yi9QaGdCQit3WHpKZGRYZnUxa1ZTWjV3cUc5dmoxWGJTQlFHU3p4MmM4L0NScXk2ekE3c3QrZ3l2WWgrOFMwY2RJbi8vdmI5anV2MXJQbWVyYlFURS9iTjNJZ0FKZzFXYmNmRTRna2ttL2ZyYnRTL3VuYkJRRE1BTVhYZ0crdkZiOHdudTdibFhsczZ2dVZiWXZFRWdnWXZzMWFnT01HdkdSUjN3MmJaVS8vOTdjeTdmSjVicjBoSTVqQm5YdlFlTUZoRkY1b09KVWJGQUlFSXRFZ1QwOHJmTEIxZ3pMdDh2bkt0bGVpVnBXSERXWm5LWWtVSnN2SmRzakFFZ3F0bjBrc2ZuRUZxTzJ6aENvL0gyektBYS9tVTJmNjl2eHh2VHY3WTdPOU1oV2pkYms4dE1jTTZkYWJGZGl1RXdDNEduU21SWHgwdDl6ZnBTTDJmOS9xNE5ObDZROFVUbkFJbVNId0liTjkvU2pjb0JBaW1jNndtSFM2cDJ2cSt3SVVLYUg0K3RKWHRKN1hjTDVJTEZIcmR2S24rLzV4TnIvRlFpWVNTRFFheUdSUzJmUFlnNkZEL3hlYmMvTFRxWVZQZG0wREtBNW9SRTYrRmU5NFc5YS9KWS9HRE83U2cvajRyeTJWN1o4ak5YbmVQWHQ4czRvbWFOallMSG54ck13MVRkUWFXUFNnUU05bUgweE4zdFduVTdsM0I2TFdBQXBGZ2ZYanExeW5VSHZmWlJ3S0dycm5xT1Q2aW0vVjRvZDNYSmtmcXVtZHFEckwxZGZCcytWN0V3a2tHcTNnaWV2WGdXZVQ4Vk1zSkhLVm52K2tEN1p0c3Y2ZjEyak1CRzY5QVVQenI2MzhPdi9tbWgraHVCeW1jQnVOSGk5OTlPZnZGWjEvZ3NGazFNbGZKRlcydlNxY2QyZVlySkJ1dlNUWFYzM3Y3b0lNZm1ROVlhdVA1MUM1SVdGWnh5YVBjWGY1Vjd4T3kxQXJzdE1wSEZGZytOQmovNzc0YTBqWE11K1FYQzVmMUcvRG4yYURRcTZWdlN3bjdERWorcndMQUNCOThzOWZZSGY5S2hKalQrc0tYeVNLQm16Ym03NjFlM09OSmpQTGxmM2kxeDg1MXFoWEtwUnBsNis3TXI4VnAvNndZZXl3WHYzRTU3OWVDRkNhQWVJbEMxaDhPeTlkcnNtN2Y5Y2l6ODIwbmFRdFNrMnRiUDAxVWM3ekdyODN3WjNsN1JrVXVXSlY2cmxUMXMrZVRjWk40a1QySDF6NGNQc21BSUN3V1U4eUt0K25sL2RrVnhyVUdlVHBhWW1ibW9iWWZrZmpoQVN6dzNyM2QyR1hpWjR0UHZwVUwwMUpjdUhkcUxiZWQ3QU9yUTZydFpVZENDR0UwTnVKeDQyZWtaaGovMjNZNkZOWG5DMWhQMy9jeWxBK1FGR1I5VE5ORUJZbDZ2UHo3d0FBZmwyL1d3TmRuYmV3QndBb3ZMZHBYYzY1UldWYVRvYU1PZjR2SzdCOXVaNkkwZFBUeXdUVElpZGNlV1EvejV0NGNmLy9TY0FPR3JiaEg2YW9UWWZVZmFQN3ExTFBuaTZaUVBmdHZ1SVhBcFhKekR3MjZUMXJKYmtqWkxhdnYxbXZrQU5MeUhOcjA2cDhXZlFDcWRyUnBCZWJtNGNVM1B2dFordG5Yc1BoN3duYnpWK1N2S2RQSjVOS1dtbnc5Y1htbU5ESzVxSDZ0K3dRT09DUE1nRVdSZExkQzhsLzkyb0xBQkEyOXZUMXZPc3J2MUdtRkwvNDZRc0tzOVJiMnpTSW5Id3JQdVA0MUxGYThhUDdBQUFrdWdjdmJPeTVHem1uUHYxUW1YWHpLa0MrQ3FDNHhXWmwreEM5UUdwME5xM3NiMTdBNWpVY01WYjYzKzQvUVNuT3Q1K1gzM2pVKy9xaTFHUk45ck00QUo3ZGVTaFMxTjdqQWdBQW1tZUxhVE8xdVk4ZlZCaGtlSlBZYkVIMDlQUnlmMmNBQVB1S2NHN0RFV01EQUNCMWU4Y1lWWDdjdytyY2paQVIrLysxL1d3MmFqVm1yYXpJcEN1U21yUlNxVWtqTGREazNMMXRVaGZtRzdTU2ZLTXFUMnhXNW9vMUJjbVZWdVM1UzN4aDhUd3l5OXZIcDlzM3E4MEdoYnp3NFo5L2xKdEpMY2t1ZVBqSFJnS1pXbUdMOTRMN1d6WVNhRHhQUWFzWnM0dnUvTFkyLzlUQ0dlTExYMzllMFRMT0FoQTVKejZkR3Y3aGpTZmVIVDlmbW5kMXhUSUFVT1djbnYxaDhLakQ1ejJiako5VStIakhGb3AzZE5PQUFWdDJxZEt2WHN3OE5uV3lvL1U0KzExSEw1QnFiRDhYeFIvWWE5Skk4M21OeG53Z2k5OVRHcWdoa0NnVVplYk5hMVI1UmhxMXlmZ3B0dmRRT2k4a0pIenFneFJueDVaOVp1NTA2WU50bSt5M1pWVlQ1V0h5ems3Tkl5YmRTMGc1TUt5ZnNTZ3poY3dMQ0EwZGR1REU4NjF0R3RBNDRhR09LdVpzbnlXU05yV01MRmVwYkRHWm5tOXJYNmJuanJXc0VaOWIrS2tpOVdLWjN6eW4zdUJSUGgwWExTdTdsVHBkSHBaRFlYb0pqVXB4dVdlNnl1U2NtRG01OE1tdUNuc2Q4WnRObnVyZmUvVkdkOWZ0RWd1QllESHBEQnBKM0dOQlNPZnVPU2RtVHRibFByeXYwbVdrQThpTGZMb3MvWUVWM0xWWDl0SEp3N1ZGS1duT1ZsTnQ1NHZMNWRNSmZDNUYwS0F4a2NybTZBcGVQTE5XY0d1TFVyT3BYbEdsUFpmSXZJQlFnT0xncCtMNXlTTkVzb2VIVnBPVFEvV0txcTh2U0h4bW5lLzUxallOYkpjSkhYYmdST21PYzh4RUFBQ0N1V29COFpvNjcveEdJOS9uTlJ3NkdnQWdmTnJEWk50cEd2SERlMFpOZ1FRSVJHTFkrLzllczE5V2x4OGZsN1RkZW4yLzJuVUt3R1BYeG5jWlIyaWNzRWgyeERzREpkZFhmRnZadkZiVitrNVVMZVhxcTZ1b1BJejg0TWJqeXBZMzZlU3laK3VDZWI2OVZtNGdrR2kwcXV5RGJWQTA2OWprTWRxc2FiTjh1bit6MnFndEtwSSszUG9ycCtId2tXU20wRnZZYnY0U1lidjVTNXl0eDZqS0V5ZHNyRmRoSmhCM3p6dlRMNmFsT3VmQkUzQVFwT0EzR2ptVVNLWXpaQWtuajdpeUxsdXloRVA3ekNhdE5tam9yaVBhN0J0WEMrNXZjYU5NZjlYcjFGcStDZGhVTDA4UkFJRDQvT0s1Z1lPMi8wL1FldXcwK1l2VHNkYTUvYnA4dFp4RTUvS3lUbjh5aWVvbDlBTVErdWtMRXBQQnJtRU10LzdnRVVabGJrN2h2ZC9MUDJjQ2FISk96WnJvMi9QSGpXWVd5d01jUERWVjlEdDA5cHhseTJ4UXErTFhpandBQUFTdFo4NlZQenU4VDEvNE5BNEF3Tm16bktOeXFiYmUzMFY5TjI1M2QzdTJWQm5YTDFtRG9qUnVSTGhQOXgvVzVsOWI5YTBxNVh4cE9mTjhhNXNHdHZkS0t3WkRGR0FmTkUzYTFETFMrbi9mbnQrc29uclZiNVMrZDJTWkxBVUVvdG5nRWR5NXU2RDl3cVdwdS90M3RWOXZoWUZHQzVrRUFFQmtDbjBxbWs5ZmtKaUFkV2lvSm1CUUZDR0UwRnZKY3FJdnJaQklHd0FFWWw4QVM2QUZvRW92Y0pVaEVTeWY4WHNmZHFPeXZVaFcvRUQyVXZTQ0ZHbktqbTZ0MWVMVU1wV1lUTitReU5EeEYyN2J6dzlRSkxQK2o4RUlFQVVNTzNqS0lNdElwM3BGUkdYRlRoc3JTemkwcjl4bW1RSy9zT0gvTzBybGhZWVhQUGxycS8xays0ZFlhMHY3dUpWOElwUzBxSXRlSUxYWVBraFgxQnEvTWdXbmh2eHNJVUN6cWl6N3RuRC90L0VTSTZoTlIxSFA5WCtZRFRKWjZvN3VNZHFpbEJ3QVR3NTRVT2gwTXBPUmZmTGppZjU5ZjkwZU91YjBsYnhMMzN6dXJIY1ltZU12SWxMWkhFY3ZFUlhKT2psam9yV3kzcVBldThOOXVueTl5dnBaVzVTYURqYXRMTWtNTDRGUktjNTJ0ZmViSzYxelNad1FCeW1GSkFwOWdlUVpuUmNTUXFMeitNcVVjNmRzWCtyMEJaSm5BQUFHYVVaYTZmY2xLYUowOHF4TSt4ZkEzS3ZMbDhrVER1OHQzU2FGd3pFWjVHVjYzcEpwZEtaUnB5ME5EdHRYVnRtKzNIdkdUUHpJTTJiaVI5YlBjU3Y1QkFaREZPQVIwdjBkSUpCSTBRdFNwUFpIWk8zNVZkdU95OHFyM1p3NVpKYTNyeVkvN3IvaVZLZ3ZVZm1SVWZiZldTbHlIOXdGRjF1dXUwMmhLSFFVU0FxZitpQWxkYy9RbmlaNXlndjdhZHFpMU96WHNTdDVsNy83TXYvbXRvMEFVaVc4UW0remFtREpQRFoxTXBudDUwOGdrcWtBRlZjOGViZWQrNlh0WjJ0bGVkaTRNemR6ci96NGxlVEc2bTlWRC9kczAxcGIrVmRhVGVXWVRwNzhQUGZDbDNNMDR0czNyTjhwMHk1ZFNEODRacEFpNmRRcEFBQ1NUcUZRcHA0NW1YRjQvbVFBMERsYWoyMXdBd0NBSFRWZ2lHK25KVDg4LzdOVFV6RHBTeXZzdkpwLzlLbFg4eWt6Y3k4c25hZE12WG9Sb0xoQzBucFA1RFFZTXByZlpQd1Uyd29ScTVjQm1wZHM3MisxclR6VVNaSVRBUUNNUlprcFpjdUx4R2ZXVkdMV3loYWIremtCb09MZlJybUtzcEt5eHFqTXpiYWZadEpJY20wLzEvWHkwQkVLTHlSTW0vUHduaXZ6MmpJVExHWUFjQnFRQlFDQTRubGVpOXpMWHk4cStTOWQwSEw2WityTWErZHRmNHU1bHphc0NCN2V1Rm5JdUhQM01tUEhEN2RlVCtWVnozM1p0OFc4TDcxYXpweHJYUzVzL0psYjF2OC8vNk45NDhqSjEvK3ozN0tqNTAvYkNrWkhsYjRBUUFPV2tFOGxDUVFBQUFRcXk2TnNEMnFMQ2tDaWNIeXNMOVhFZVdjRmRldmg5ODR2VzNMT2Z6bW5NSDcvUC82ZGwvNlFmZTJMK1NDWEZ3SUFlRFlhTzhtMzkrcU5MemJIaEhLYmZEQk5tWHJwbkNyOTRsbjc5VlRUZFhxck5yN0xXSWtHL0xFNzcrWlBQeWlTVHNaNlJIVHZiZEpLQzlYaWgvZWR6Vyt2dXQrSlhxVmNyUzcyOTFIdjlndVhjaHNNR1oyMmQwZ1B2VEtuMG5jRWdzRm9BZ0I0dXNiWDZkaWEwUXVrbG9LN0c5YUl6eStaNThvK0ZUejRmYjBpOWZJRnZUUStIZ0FZUGgyLy9DYjMyZzlmU2E2dCtnWUFRTkJoL2xKQnk1bHpucTBMRmtKeGJ6MUsxTFJIaWFxc213NkRJSzl5M2tQSG5iL2pMRmpFYlR4dWtrR1prd1ZFazlGWjRFWmZrQ2QyOUd3QkFLQklPaGxiY0hmalQ5NmRsNjFReDU4NjdFb1B5dXE2bndJQWNCcDA2aDg0Y050dTIraytYYjlaNmRQMW01WDJ5OWsyK0xQL2U5QUU5ZW94UlcwNzVKejZaQW9BanhxOUlFWGxiUDhqSnQwczkzZU1XOGtuMlA4T2hXMCtXOFJ0T0h4TXl1NCtuVTFhcGNPL255MEN3V2dHS0U2L3pQQnAzQ3p6K05SeHR0T2RuVU1yZCtvdWFxS2NyekJJeG1ZTDZuMXdMODZvTFpLKzJOSzZPUUE0Ykx4Y2pNY0xIUDczVWZtTDB5ZnlyaTFmWmp1RlRHR3k5ZVdDNkFBbUJxUGN1SzQyamVjb2pJRDJYWXFlL0wzTlVTOXRqbCt6ZG80Q2d3RE9HMDdhOG00L2I3RjMrM2xPMDlmR3JlUXpzQTROMVFRTWlpS0VFSHJyRko0YTJyK1FZTmtBQUNIV3VzclgxUXpMYUFMM2V1QUJXT3hmbWxRWjF5OVpkSG01OXQ5YmRIbTVxb3pybDV5OVpORzV3YUdpRWZ0UG1YUXlXZktmZzd0NnRodzlNZURkUDNaVExnV0VTRzZ2WHcwbEI4K3ROMmk0YjYvVnYxcU1hblh5em42ZDlkSm5UK3pYUmZWdTFNUlJDN2JvQmRJeUQrM1Y5UUJuSVVBekFvRGJZMlMrVGFydzJ3QUFBSHBnKzg1aG80OWZBZ0N3bUhTNjhBL3ZKZ09CV0NaTnBNV2swNW4xYXFWSktjNzI2ZmIxS3BwM28yWlp4NmVOczE4WGxlWGpyOHE0ZmlsMTk5akI3dTFGa1JwS1dnZlQxUklKUUpuS2V4TFZLNnEwNVNqZHAxbExYV0ZTb24xRmdiNGdNUTJxSEU1eGpoN1l2cXRacjFUb0N4SVRYMlU5Sm8wazEvcHlJbWcxYTY2Zy9id2x5WC8zYktjdmVCNFBBT0RaYk1LSGd2WUx2c3I1ZDg3SGlxUlRSNjNMMks5SGNtdnRja1ZpN0VIclozYlV3S0dDTnJNWEFRQncybjA4eDZpUkZxYjhNNmdiRUl5bFFUT3FoNTlmOEtqRDV3a1dZMmxBcDdZZEY0TVJJUEl1T1E1aG0wOFhRSnRQRjloTzV6WVlPb2JiWUtqRFZHQ1pSeWFNY0RWdGJSV1l6U1FxM1ZGWkZETDZZTGtLNE9JMFVCV25nS3p5anVnVmNnQ3ByUEk1M3doZDZ1NkJwZU14V1N1ZStJMUdqeGUwbWIzSXZpTEtGdEdvMHdFQU1QeGF0cUY2ZUFwVkFPQnEyak5IUEp1TW4rTFhaNTJqWGdST1JTOFlQTUw2LzV4VG4zNVkrSGhIYVRxL2NwWEdKUzMzOVhsUEVxR2tWNGV3MDVMdlBXTW1mbFJ3ZjhzR1o0MUVLdUlvb0diTFd2N1Z0dktRd2drSUloaE1Saklub053NHJmYkJUMWQ2VHI2cXVsb2VPa0xuaFlTUWFCd3VoVnYrYjE4WmtvZXZYMlZwMmtnTWdVOUYwMSt2UW5uYS9oRUQvZnVzMitUZlorT2ZpWnVhMXF0bzdsYzlYK0x6UythSnp5K1pGekg1Wmx6aG94MWJDaE4yN2dTRlFnb2xqVTFzSzRydGcvenU0TlliTkRCZzBKK2xsWjZpdnV1M2lXeW1TKzcrOW5QdStTOW1WN1NPbWpqdkROK1dyWU9HN1RvcXZ2VDE1NFYzZi9zWkFLaFVibkJZMktBREo1SjM5dXBJOVlxS1lJUjA3cHA5WnY3SDJxTFVWQStkdENCNHhKNWpLZnNHOVhUVVFLTWFydE5hOXk0VE51N016YUpITzdjQUFKaE1lcDFmenhYckZVa256N0RDK3d3azBmbWV0cjNDL2Zxcys4UCtIbVdiMnY1TnZ4TzlDV1dDVzl5SWNFN1VnR0dLcEgrUEtkTXVYYWpSL1pMR3gzdDMvSHlKV2FkU0VLa3NEOG0xTGV0S0pqRThHNzAvRVFDQXpnc1JhWXRTVXpuUkkwWlFPS0pBeWU0ZlMzdC9WdWQ1ZDRUcTNhZ0pLN0JqTjRDS3o3YzFxNFN6NlFWUDl1ejBhamx6cm1lUEpjdXpqazBiWDhtZkJRQ3E3MzVxWlY5bWNob01HUjA0Y052dTRvQlQyUjZ5anA0WFBKdE9tQTRBVVBoNDUzYUE4b0YyVjVSNXp2THdGWEtpM2gwcWYzWmtuMTNXSXhyVEw2YXhPaWYxdVpObmJJSlA1eSsvbC82M2E3dSs0SGw4ME5BOVIyVnhlLzRHS0c3a3BBZWhoN1B0azJsMGw0YkpxSTMzOTZDZW03YVFxR3hPNXQ0aDcwQkZBVkV1bHg4K2NOOEpnenc5TlN0MnluaXdTeGNiT3Y3Q2JYZTN6WTdvMTQ5RTUvSGw4UWYzdUx0c0pmZHFjdlFDcVVGOGR1R3NndnViTjFTK3R0cDEzd0dvbS9jTDlCSUdSUkZDQ0wxVkNrOFBubTRCeTBaNGZYSFFWMFdqZWtXVjZlV1UvZS9zajREb3diUi9nRGFWVEhOUXVab0NJS1FFalQxNXhhakl5VTQrUExnZmdFSldlUGUzbjgwNldaRi9yelcvc1NQNnZWdHdmOHV2bmpFVFBtUUZkdXdtZTdwdlYrYXhCVE9kUFJ5U1Bmd0NGRW1uWTlNUGpoNEtBTUNwUDJ5RWI5ZWx5eE0zTlMzdG9SSzlRR3A0dnFWREkzM2gwd1FBQUtwblJGVGs1SnVWcGx4Qzd0Rm1YTCthZGZ5akQwQ3ZVUnAwY3JtRlFxU0l1cS82UlpGMDhxajR3dXB2eTZaRUFtRDR0MnBQSXRJZHBzUWtlZmo1YThRUDd6azc3MVhDWnZNZFBkamJmK2Vzb3FHeUYwVUFBQW8zSU5CT0hPdUNBQUFnQUVsRVFWVFpORTdrdTBOVkdkY3VRY2w0aEZXUkVUdHBqQzc3dnp2QUZQZ0Y5L3R0S3l1a2F5L3g1V1VMclJYbEFBQ0ZENC92cG5rM2JSRTA5Si9Ec29TakJ6TFBMcGlwVHI1OEppTjJVcGxBb0Y2ZW1hN09lWERYK3BubUc5TVNBQUNZQWovUHBoT201dDljKzZNMXRaT1ZOUWhsMUJoS0t5MXEyWEVSZkFadTNFR2tNRm1wZTRiMFVxVS92R3U3bmVnRktWTEo3WFUvNWw3OGVZWGpQU2x5Mm5yY1hXSGp6dHhrK0xWc0ExRDhHOU1XUGsvSU9QVCtZQUNBdUkxUnBlblRvbWNrNWlUdjZkUEptcDZXeWZUM0M1MTRzYlNIQUQ5bTBrZjI2N1pIOTRwcVdORjgwdVFEZTBFbUsyMlI3OXZ6eC9WVkdTOHNJM2JTR0huOEliY3JGdHhoclhneXFQTHpiRCs3bzVKVVZ1WFNxdG1yU29XWlRUbENvSHBGT1F6RWtEeDgvUUFBcU42Tm9zQ2tNL2gwV0xTTVUzL0lTRVhLaFg4TEgyeisxWGEvSXlkZGZ3SUVFc2wyZWR2S1BsZlMxMWFvaHN2RGtCRUhUanViWm0waGI5OWkzbEd2RW1mN1E2Sjc4QUFBeUI0Ky91V21PYWpVcTZQbG9VTjBZWlBtQUFCVWZsZ0VqUk1XcVpNbnV6eVdtRytuSlQvNGRscnlROVdPN05YWlYzamJwaDJNVzhrblEvRXp0REg3MUtjZkFsUGdEMDU2Y1Z0VngvbWlDZXJWbzNsRk5kREVIZDRmUFNzOTM2WlhCWVhPQ3ltTlhaSllJaEZBK2ZIajdIdGRPNnJVbHlVY09TSmJHY3BuQ1VVaElST3ZQa2cvUEg2SUl2SEtSUUNBeUtrWDdvRlJWK240WGpWeDNqWGl1dzlTOW8vb1k1R0pjNnc5d1hNdkxQdWNLWXBwU2VPRWgzaUU5M21YMTNEa09NbmxsZC9RT09FUml2ampod2trQ3Qya1ZFaHBuUEFJQXRGc3NFMkRYQTNYYWUxNmwyRUpmUmwrTGRzVTNQeGxGUUJBM3FWRmM0S0dIem5yM1dIUkluWkkxNTRac1pQR2FQT0tVK2hIVHI0Vm4zZjF1eVd5aE5qOWR2dFQrdmVwN25laVZ5MVhxeG5ScjkrNnJRUVNsU3BQT0xUZmxYdFFWWjRmWE1MbDhvTjZiOS9qRWR5eFcvcitvYjNUZHZacVd4SUVvd1VOM3JHVHhQQVNhSFB1M2dvY2VmQnMyb0hSQStSeCsvNTVudjNrc2Q1NnpWWHplWGRFMkhyV1BBQ0F6TmpKbzJYeEIwdXpEckNqQmd3SkdyenpZTnl2RGJ3ZHBiWXRkNmloUFhvQkFQQWFEQitiZjMzVkNuMWgwdFBLbHFtdSsybTFZTE1GdkNZZmZGanl5UXhRL0x2Z05oZzZ5cWlTU2xUcEY4NDVXc3luK3c5ckRiSzAxTUo3djYrem4rYlhic0UzUkNyTG8vRGViei9aZmsvamhBZUdqanQvSjMzL3FJR0s1SCtQMlMvSGEveitCSnBuUkZUeWdWSDltV0c5K3JFamVnK1EzUHhoR1FCQTZQdVgzTzdaNlVodHU3OExXcythejQ3c055am54TXpKbFEwSHd2WHQya092ek16SU9EenhmUUF3Qm8wNGVGcVpmUHFFOVJ5NGt6N1h5cXY1dEU4QWludFUyMzV2MGtnTG5xMFBFMVQ1d054VHUrNDdKYkFPclc3RG9DaENDS0czUnVHcG9mM3RBcUwvV2NDeW13aVdKeVl6b2RKMFdGVkJwb05iNlZGWnd1Z0dJUk92UG5pVmJWckh4OHMrTWZWOVpXckNYUUJGNlZoL21yU2IxNlJQOXZ6bDJXekNOR1pBMjQ0QUFFVlAvN2N6NjhMaUJSVUZ4dWdjL3dDait1WEE4VlRQOENpRElqdXpvdjNRRnlZbHhxMFNPRTJqVkJFU3dmSlpWWHRTdmkzYy9XMEFWTnlUeDZ2VmpEbGVyV2JNcVdoNSs3RXV5QjYrL21adDRiOVFRYXZaOHZKVllOZXExQkZuTDZzMFRuaUVvL0hzckY2cHBTU2JMZkFJN2RwYmN2LzNYNnd2T3VXRE02Wks5MTBlZitpQVY0dXAwOE02TGY3V3FNclBTLzI3VjN1alRxZnhhalA3ODRKYmExY0NnQmtnWDVuejcreVA1TStPN0JmMTM3Q3QvcVNiY2RsbjU4NTBOWmpsM1h6S05JdFJwNVhjMkZhdUlzQkNJVkVBQUFna25iNDJIcGV3MDVMdldDR2R1eGZjM2JER1VmbzlBQUNMVWF1dDFtQzdFOW14VTBlWlNSUkc1T1JiOFNrSGh2VXpTMTQ4QTNMSmVGWXFRNWtLYklKZXA3TitaNlNweWxUaSsvZGE4MXRsMjJJR3R1L0VER3pmeWRsMDFSODNydXJoWlZBMC84YXFiNHVlN3YvSHpVTUNmVUZobFh0aDJ2UHJ2WGFUWjdNSjA2eWZIYlg0cjZxS3J0WEtVcFFCdkdwRnFwQlZXVmxoM3pLYkhkcXROM3Z5N1RJVmpVbmIydGEzV0N3RUFJRGdvYnRqcWZ5d0NOdGdiWmt1K0srZ1JzcERlSGtlSEtmaUtyNCtqUWExd3ZhelV3UVN5ZG4rK1BiNGNaMnZvd2t1ZXB2TFEyZVk0VDM2Z2NWc05odFVTazdESVNQeWI2NXhwUkpVbjdwblNDK1Y1RWtjcUNVVnBxeGtNQUpFUkdHRTJ3MExYR0c5Qmp3QzIzWDI2LzN6NzZsN2h2WTBxTEt5QUFCOHVuKy9pdUhUckhscTdPUVJvQlRuZzFwU2NmcnhhanBmbktnQkkxUlpkMjVvTk5sbEttV3BYbEhoNFE1K2wvYmp4OW4zUm5FeXBxZ0JvS2pJWVBiV0FnQVlOQVdGMXV1Q1FLSlFMR1pkaGNGZmdCbzc3d1p0eHJVckRwOFJlNzc4cjMxWjQ5MXg4YmNBQUFaNWVscmlwcVlobGUya3E5ZHBiWHVYWVhrM2JtTFdLK1I2ZGZGdjJLeVdGNmJ0SGQ2WEZkSDlIWU5TbkMyUFA3UVhiSjVyVGNwOGNVWDNwMnA5SjNxTjVXcFZDTnZPV1dSTmN5bnF2K2t2VjVaNUhlUGVNZnhidFE5OGQ4cy9CQktkbHZLL2dkMnRqWVpZSVQzZjhlMzI5U29xTnpnMC9jajRZYXFVODFlRFJ1dy9HUDdCcGZzRmQ5YXZ6bnU0L2hmck9xcjd2TnVqZWtYVjV6VVk5aDRBQUlVdEt0TmprTXowOGJPWTlIcFFpZ3RjV1JjbmF1QndkZGJOYTJRUFAzL3Y5Z3UvekR6MjRWaFg5OE9lVy9kVEc2Nk96KzV3bXkzbkxTQlNHT1Y2V2ZLYlQvc0VEQ3FWazZBb3piUFp4R25LNUZQSDdJT2lEUDlXN1QxakpreVRKOFllVk9mY2R5dVF5UXBzMzVWSVliSWFUbitTUVNCU0tMS24rM2Fwc3gvZkJ5aEpHeXgvWGk2OXF4V1Y0dVB0M1g3QkY1VnRvemJkMzlsUkE0YjRkRm0yd3FqT3ovUHJ0MkZyNFpOZDI2aGVrUTMwZW5FZUtCVGxmbit5aENQN3JkbDZQRnRPLzR6cDE2eGwvdG1aMW9DMjI4K2RGTy9vcHF5UXp0M0ZaeGZPVXFTOWZDZjA2YlQ0ZTVwWFBaZWZVUncyd0toZ1RGRzlwbEJ1Ky94UjIrNDdWbSs2RGcyOVdSZ1VSUWk5OVNKbUZYQm9ET0k4QUJnRUFPRUF3S3JoWGFxTFZBRHdBZ0NPNkRUbTFVbnJ2ZVNWTFZEZExDZjYwa3BTNWxwZjNIN3g5QkxPSTdUY2JIalQrK0lLMjdFK3JLajhCbzMweGt3eEtCUVNSOHN3Uk0zYmhvMDlaeDJialdES1RYN0JDb3B1eS9CdEhFUHphZHFDRmRpK0k4WERUNlNYcGFVVUJ6T3VYV2FIOUh5SEhkVi9jUFNNeEJ4ZFlWS2lKdWYrYlgxQllyeXVLRFhGckpHSWxXbVhMZ0dBbWN3V0JmQ2JqSi9NYnpKK3N1MDJveGRJeS96OUlxZGNLNWMySkdsVHkwaEg0MHRVcEtwamJkWjF0cFY0RkpaSUpCcTRhWmRSbnA2YWVleVRLVUEwbGFhQThtNDNiekVycUhQM3JCTlQzdE1yOGtySGJ0VHJaSVcyNnlOUldSNmVMVDc2MUxQRlI1KzZ1Zzl4SzhONGJxVUVaUWw5SThlZXZwcDViTnA0VGZhZDY1V3Z2L0xLRlZaUTE1NGhvdytkc2Y5ZUdEMTFLb0ZFb3dsYmZUSmYyT3FUK1FEbGU2TlJ1WUdCSnAyc1BzREwxdmcwamlqQTRCVlZYNjhwbEFGWnI0c1llZTRHalI4YUxybTNlWDN1K1MrK0JBQTFQMmJpZEo5T2k3NHB1TFcyVE85SFZmckZzNG03MmpjTDZ2SGJ0c0NCMjNaTC9GcTJ6ajMvWllYQmFRQ0F2S3Nydmk1NmVuU2ZUK2RaaTVTcGw4L2FWaGhZekVReUFBREJhTkhWdHVOaWlKcTM5VzQzNXd0Vit0V0w0dk5MS3EwNGVOMXNlN2NZaXpKVDlMSzBGT3VMczMyUHQ0cFNRcFdrMFhVcWVrR2lRdnA0eDlic1U5OTk1bnl1L0RMcHFneEtjYm54d042MG5Hdkx2eXE0OTl2UEh1RzkrdmwxL2M1QjJsaENoZU5JNXB6Ny9ETkhMZml0SEFVL0swdkRxc3k4ZXlPbkpBV2xxeWxiaTN0c3hSN09PZi9GYkdYbTNSc0ErVXBuWlFWRDFMeXRiOWZ2VnpQOVc3Y3JmUGpYNXB5Ylh5MTJWREZraStrWDA1TEtENHNBQUNoSjhXa0dLTi9iN0pXOXdmS3dNbTZsejdVUUNHQXhtZUpXQ2NxKy83UFpndWpwNmZtT1VtTHpZeVo5NUVwakE0QzN0enlzNEpDSTdQQSsvZFdaTjYvcFpha3ZlSTNIVEhDbDBqUjZnYlJLWXc5WGQxRENlazB6V24reUFBQ0FRbU56elFybGM0MDBPMTEyZjhzNjl0QzlwNkxlUDMwbjlkQ29nZnJjWitYRzg3UlZMZWRMTGNuaDFoODJTdnJvVDZkcHQ1Mk5rZXRzYks2S3ltWnJDa1dpVVZ1YTFZQkFvdEZOSm4xbFFkRWFQZS9PZmdlOHh1OU5FUFhkdVAxVmZ5Y3VYNmNVWUFMVW5uY1pobDlNYTIzdWYyWGVLelM1OSs0RkRmdjdvUFMvblZ2QmhZWit0cXJ0bmVnMWw2dnVZa2NOR09MZDZjdHZBTXFucVhma2RlMExyOUhvY2Y1OTFtL1Q1ajY2bjN4ZzlCQlFTN0s5V2t6OWhCY3o1V082WjJROVJkTHAyTXlESHd6UnlaSmVBQUNrN3h2ZVQ5QnExbXhoaC9sTEJhMC9YYWhNdTNnbS8vcnFINWcrelZwVjUzbTNKNGlaT3N1b3lNblM1TWM5cG5zM2FXWTdqU2FJcks4dlNra0NGM3JIVXowakdqTDhXcmJKL25mZURDS1JSUFR0OGNQUCtaZFhmT1h1dTdPVk8vZFRXL2Jsc3ZXNTBYNThkb0N5Z1RNYUp6eEMwUHlqVDFXcEY4NndRcnIxc3AxUDhmVGdIdCtlMzY4RkQxK2hmWTlaVmxDM2prUXluU0ZQaUQxUWRrOEU3SUQrdi8wSlFDRGtYdm51UzNCVDFzV2xuMHR1ci91QkZkQ3VzMi8zNWI4VVhGdFcrcTVpMG1nVmRKS1g4NGJBWnFOYWN2VUhwMk5YbHFnMTkzZFdTSTgrZ1FPMzdKWTlPN3hYVjVTYTR0MXV6aGNBUUF3YXZITS9tU253RnA5Zk1xOG9icmZEeGcxVW4vcU5mVHN2WFo1NWVNSndqVFE3SFFEQW9Nekp5amc4YVJSSU04cjFrQ1o0Q0lRQkkzYkhBdVNYK1UzN2QvbnFCNE1zUGJYZy91Wk5ZRE5XS3QyN1VWTmw2aVdIRFdjZHFTZ1k2MmhNMGFLbkIvZGtIWnRjTG10SGJibnYxRlFkR25xek1DaUtFSHFyTlpoWDFKTkl0R3dGQUxmSEEwQnVZUUZBRXdCb1FtTVFQMmd3cjJoeS9HcWV5dzlKMWFHUVNCc0FBQ0VsSC8rcnJRRlJnOW1nMVJZK1R6QWFkUGF0TWltUkgxNy9MK2Y4RjdOTHhnc3FoNkEzNlF6S25DeURTYWZueDB5YTV0OXJ6VzlnTVp0MTB1UWtUYzc5Mi9rM1ZuMnZ6cmgwenIvM3hxMG12VmFqU0RwMVZKRjA2aWljblRlRDZoWFp3RVBVdGoxZDJEU0dGZEsxRjU4ZkdpNk4yN1BET3BaTTNwVWZsdVpkK1dFcEFJQlA5KzkvOG13eWZrcks5bzVOdGJLMDBwYjROb1BFdndBQUFvUGg3eE0yS3k1ZEp5K3NORzBRY28yMUVvOGUyS0ZUd0lCZmQraWx5YzlUL25sdkFJQlVCa3lCdjMrWFpkOVNlY0docWJzSERnZ2F0bWV2cU05dmYyV2RtdjZCTXZYcVJVZnJTemt3NWwwU0VGenFETVdwUDNnRXI5SG9jUUJTdDNwVk04eFVNcFVYR2s0a3Mxd2FwNlhxaEI3OEZsTS9BUUNJVzhtbkFJRFJXc2x2KzZJVk1IQnJ1UjQrMWpHRWlsUGdUSDFmY212dGNvUDQwVVBiRkVSa21pZmZyRk02YnRBaGx4ZW1IeG83Mkt2NTFKbWFuTHMzYkNlUkdJSXlyVnR0VXA5WjlJVlBuOUg5bXJYa3gweWFucktyZHh1ZEpDRUJBTUJDcGxFQUFMUUdwYTYySFpjbTYvN05uUE5memltOCs4OTJlRTFqY1ZZWGF6cFFnT0lBYWNxT2JxM1Y0dFRuQUFCVVQ0Ri81SlE3Tm1uRjhwWGwxMUNXeFd3MnVqSWZsTHdqRVV5R21yL0hxUEp5OWFxOFhLTjNkRE5Ia3dsa0N0VmkxR3FUL3VvU1l6OHRjdEtOT0REcG5JOUxWRVg2d3FkeGhTVXAzWnltMExXWWlieW00eVlJbWsvN1JGdVFFRy9JZmZRWUFNRFovUStndUdlQnNQMjhMOWhodmZ2ckNoTGpNdzlQR0trcFRJaWpVdjJFNE9VbkxOMStRV0lLMktYNzlHejk2VUt3bUV4QUlKSEN4bCs0TFQ0emQ1cTd2Uk5jOGViS3cyS094aFFsR3JSYWpmamh2ZVFESXdjNFdpWnMyUCtPRVEzYU1yMkpMU1FTMldJeFZ6bjFxVlZkS3crZDRVVytPNWpNOHZhVjNGanp2VmFTK0l6WDZMMEo3TERlQXh6MUZyYVhlM1g1TW5uQzRiMjIzM0hDM3Vtdmt6NS9ycE1tbHhtVGsxTnY4Q2lmam91V1ZiYk9LbUd6Qlp3R3cwWURBSGgybUx1RXd2VHhTZDQvcks4MkwrNVIwcjRlSGNPR0hEa1YwSHY5SDhrN2U3VjF2cExxT1Y5NTE5YXVvQWthTk5JVlBIMXMvZjJRZVFHdmx0cTZBa1FLbndzQVlGTExTM3QvRU1rMG1zWHV1ckJYYytkZHdLWjZlZG9PZjFwR2FVcnhTbEtoV3A4eFgvVTZwWklvdGVwZGh1cmhINmpPZldoZm5odnpyeTcvU3ZQODNLbUsvaWFPVk5jN1VYV1ZxOVhCSTZSajE0RCttLzlXWmQrOXlSSzFiay95RVByVzFMakd1cXpMbDRvZS9yVTUrK3lQQzZsZW5nSEE4T1NBQmN4R1dWcEs1cFhsU3pTU3VQK0FUS1RZN3A4OCtmUnhWZmExYTB4Ung4N3NrSzQ5TmFyRWVFL1BpZE9xODd6Ynk3Nis0bnRteW9samRLOEdEVW9hZkJDZ0pOREs5Ry9kVHBOeno2V3hHUVZ0UHB0ck5xaFYwb2NIL2dFbzBndmF6MThxNkxUZ3E2emowOFpWdE55cjMwL0xzbThvWW4xdXRCMmYzUkdQeUI3OXpIcVZJdmZxeXEvRDdJS2k2bWZIRDBLdjVldjQ0WDJIU2g5dC85MTJHaXUwUzIrTFNhZVR4VjgrWWZ1OWFNQ1BtNm44OEVqclBnVU0yUHczdCtHSWNqMW5nNGJ2amJYL0xtNGxud0JxU1k1T0xaRUVEdjc3YVA3ZGpXdEtBbjQwQUFBcXgxTVlQTEo4OE1uaGVweW9MZmQzYnIzQkkwVURmdCtwVEw5Mk1UTjI4a1JoNThWTFNpYVpNL2FOSGVUWC8rZk5vdjYvL3Nsci9ONkVuQk9mVGkyVDRwZkw1UWNOM0xtZlFLYlQ1Y24zTHdFVTN4OVM5dzR1emkzQVpKVVBISnMxbXRTOWczdFN2YUtDck5rZVdFSGRlbmlFOXVxWGRmeWpEemhoNzd3alR6NTlIQUNBS1d3YVErV0Zoc3VTRm41UzJkL0VLbTRsbjBEbmhZU0VmM2p2UmZxaHNVT3M0N2piNHplYi9MRi83OVVibFMrT0g3YjlIdXZRVUUzQW9DaEM2SzFWRWhCMXUyVTllbVZCUktMbFRNTUZSVDJmcnVRNUhGL2l0U0FRKzFvYmhGckFzcnMyQmtRQmloLytYMnhwM1lMcUZSVlk1a1dIeHZVRUFDQlFHQXhuTDZucS9MU1V4RjhiQmdBQTZBdVRFblRpaDNmVU9mZWZBa0NaaDBPNmQrTm1pdWNueWp4STZndWV4eGNXUEk4SDJPbDAzNWgrelZ0NGQxcThuQm5RcmxQMnY3T25Bb0Znc2UxRmszLzl4Njh0SkFxTkZkS2pSOGpJL1NjQmlnZTRkNnRYSWFvTXk3Zjd0MTk3dFpqK1dWSGMzcDFaSjJaTW8zcEZoWGsxWDdLQzMrUzlpZnFDNTgvRUZ4ZDlCZ0RxOUFPakIvdjJYTEUyZU1TUmM3Sm5oL2ZtWFZ2K25mMFlOZXJrTXllY2JLY2Nla0RydGlhZFFnNVZIaE9NOEVvdHNpdmozZW5EQlJTVzBOdlJ0TGlWZkFLd3ZIMmlaeVNJbjI5dDNiQjB6TGlTMXZpcC94dmVWNVg2c29MRUlNdk9kSmFDeDFGdkt1dkxjOEg5elJ2c3AvbDBYTFNzZ3BkYVU5ckpEMFpGanJsOE4zRHczMGVUdHZSdURTQ1ZrWW1NNHZTdlpMM091OU9NV25kY2hYZC9YZXRzR1N0aCs0VmZDZHN2L01yK2U0dEpwM3U2eHZlTnBBUnlwNmRvOVJMU0FRQ01lclVhd0xWeElhM2VkTTlTTW8zTE5la1ZjZ2ZicFFLQlNEUWFWTlUyL3FzampvN1hJNlJqVisrdTM2K2xjZ0tEY3M0dm1pMTlzUDEzY0Y3dTBIbU5Sby93akprOHd6cTJMQUFBelN1cVFjQ1FIZnNkTFdCTmoyWDlUUEdPYnNxdDkrNHdXY0xSQTl4Nmc0WnI4K01lQlEzZmZ6cGxkOThPWUt3OFhXYlZ2Tjd5ME1yUm1LSWFvdDdvTENBS0FKQjhZT1FBSUFMWTl1d2drUmtNcDhGQ045VEY4dEFSZnF2cHM4MEdqYnJnL3I2ZEFGSzV0dkI1Z3JERHdxV0s1SCtQUXlXOWswd2FTYTc5ZFNFY2QvYVc1UGE2VmZhVmhDYU5KTGV5ZmFrcVljeW5ueGxrNmFrMHI2Z0dtVWNuai9YdnZYWmoySmpqRnhPMnRHb0Fpbnh4OG81aFBlazhMcitpZFZUWGZaa2ROWEF3QUVEd3lOZ0wxdVZMMHQyV05xeUluaTh4MnE3Zi9yTTkyM0xaUHNCS1pIcjZBQURvWkxMU3Z5K0JSS05iVEpvS2c2STFkZDY1OVRxOEV6RG96MzBWclIrZzhyU0kxdC80cTE2bnRmUmRoc1VRTlc5cyswWGg0eDA3cVY1Um9WU20zYmlkRGdLQzl1ZW1PdDZKcXF0Y2ZWVU1VZk8yZ1VQM25UQVVKaVdtN2hyVlAzcEJpdFM3NCtKdnJlbVYzelNOTkR0ZGMzYmVEQVpERkJCbTk1djFDTzNacDZKbDR6WkcrUlhjL21VbEFFRFdpWTgvZ0dvKzcyV29KZG5xRitlelRaTDBSTCt1MzYxaGhmYm9xVW81ZDRiQjl3OWkrRFJ0THJtejNrRjJqckxvM0tBd1h2VEljWVVQLy9yZG1vS3o0TTc2bFQ1ZGxxMlVQdGk0MXByMjFaRlh2VTd0RjZocSt0eUNoS083RGFxQ2ZKT3VzRnhHRG8wbU0wdWJmZThXdDk3QVlmWkJVWFpZcjc3SzFJdG5BQ1NsalcwRkhlWXY1VFVjT3Rxb3loT1RXZDYrQUFDWjU3K1luM2RqOVhmV2VTaWNnS0NRRVFkT1o1K1pPMTJWN3JqUnIxZWIyWE9KWkNZei8vSjN5d0VBZ01OaEFRQ1l0VW9WUUhGWkY3MUFhb243TFVnSUNvWEUrbjhxMVU5UVdUbFpDKzd2QkVHSCtVdDhPaXhhcGtnK2N5SjkvNmhoWU5mUVR5ZC9rWlM2ZTJBUGZyUEowMzI3ZmJzcWJNcTFSL25YbGkrVjNQcGxMUURRUS92OWM1akNLVHNldlR0cGM1Ly8wYjZ4WGhxZjR0L25wODJhbkh1M3RmS00xUEF4eHk0VzN2dDlmYzY1UloveFdreWFZVlJMOHRYSlo5eXFhOVVXcGFZcVg1dzZLbWd6KzNPSFFWRTJXK0RkY2VGWHFxemIxMjNIOEFYQU9qUlVNekFvaWhCNkswWE1LdUNVOUJCRk5ZUUFsbTBSc3dvYXY3bFV1cGJTQno4aVdDcHRJVmlUV0NFOU9sa2ZpT3o1ZGxyeWcyK25KUTVUdEdRZC8zaUNUWW9VazFsVFdCQzlRT3F3bDQ5UHQyOVcrM1Q3WnJXamFia1hsczZ6ZlpFVHRQbGtIamQ2NURpNklMcUo5VHRSdjk5Mk9GcldOZ2lTc3IxcmMzWCtvMGVPNWtQdVl3UzE2Umc0Y01kK0lvbEt6YjM0OVVLeldXOE1IWHZ5UEZQVXRvTkcvT0J1MXJGcDc4c1NqaHdBcHNEWHY4ZnFEU2FUVWlrKysva25pcVF6SjBSOWZ0b1VPZVZPbkNMNTMrUHArMGNOaENxa2pLSlFlRHl6enYweElzMHNHaE1Bd0dUUnU5U3IwTlYwbXZhMCtRbngwc2M3dDltbnA3R2lzcng5QUFEMDJySXBoQjFScFYrOGJ0K0RMYUQvcHAxR1RXR0IrUHdYcGVsVHVRMUdqTFZQNTJNdis4emM2ZElIMnpaWlA1ZExOeWFYRjJZZG1UQXE1UDB6MXdPSC9MSTk0OUM0b1VBbFVRRUFRQ2JUMWRiakFnRElpSjFVTG0wUkFFRGd3RzI3RllteEI0b1NEcFVMU2hITVVLWDBVVlZoMjlMYnBoVnVjV1VFUytnYk5lN3NUZnMwVU5XQndhZDRBZ0NBdnJpeTA1MktodGN4TmxkRnlFeHZYNU15dC96WVJoeU9Cd0NBUmZkNmc2S09CSStNdmFCSU9oMmJmSEJnRDVETEhmNnVhWnp3Q0svMm55eGsxeHMwbkVpa1Vva1VCalA3OUp5UDdDdmRiTEdFMGMwY0JjRUNlcXhjcnl0SWpKY25IVC9FclRkb2VQYkptUi9SeGh5UERCeTQvVURtd1RFRHEvUFkzbFI1YU9Wb1ROSG9HWWtWam1WbFpWRGw1U1p1ck9jTEFFQ2tzemtrQnQvTDJmNEVEUHB6WDRBTDY2ekw1V0hwL1BVR0RXY0d0TzFZY0hmREdtdUZWc0d0WDM0VTlWMi96YlBaaENtRkQ1Mm5nSFdDUUNBem1DYWp0dHA3YlR2RFlBU0lCQzArbmkyK3VIaXVmNjgxdnhITlJuWHFub252OGhyM0hnYXEvSktVL0ZLWjFtSW1VcjJpNmxQWnhaWFhuUEMrQXhnK1RadVJHZDYrV1plV2ZsRmQ1MHVSR0h2WVdYbHVyZVJNM2xBOEppYkpLeXc4K0wyakYrMC8yNit6b25LWndna0pNV2tLSkRhWkFZZ0VFcFZxTVJxY0JrVnI4cnpMRW83c2w3bHg3NGllTHpGbW5aZ3hxU2h1cjhObitWZTlUZ0ZxMzdzTUZBL2xVb2F6TWVnY0JRU3R2Ny9xZkNlcXJuTDFWV25rejVOVUtlZi9UVC8vOFVRQVdSRkF6YWJQdFpmMnY0SGRiRExlRUxqMUJnM1RwOSs1WlR1K2NBVnA1S3Zsdk51Z2M4TGU2Vy83aFU2VzlFS2RjZjJ5b01WSHMxVXA1ODZ3RzAyWVlqYW9sUEw0UStWNk10cno2YjE2dmNWa05JaXYvMWg2UFVodS9iTEJzL25VVDN4N3JOMlV2TE5IVzNEU0tLdzZybE5iVlUyZkMwcHh2dnpaZ2QzT0FrN3lwSlBIaEIwLy93cTRYRDdJWkZJQUFBWkRGRUFYTm14Y2NIZmpUOWI1V0VGZGUvcDArT0pyVmNiMVMvTDQvLzNqMS92bjR1YzV0U1JIYnpNR0o4RlFQRnlNVVphWjZTaG96UkpHTi9QcHVIQ1pNdjNxUmU4dXk1WlNXTjYrcXZUTFo4RmlOcHMweWtxZkRTcFMwL2QzQmlOQTVQM3Urajg5Z3J2MkxIcjg1K2FzVTdObkFvQ3podjRXNmNPdHY2b3pMNXdWOWR1eXk2ZkwxNnU0a1FPSHlkTXZuYU42UmRiUE9qeGhST0R3UGFXOVd5dCsvK0R4b2hla1NPTTJSdmxabndHOFlxYk5vckQ5QTlJT2p4dWl6M3Z5T0NOMjhuc0IvWC9mUWVFR2gzaUU5ZXliZDIzbHR4WHNtMU01Rjc5ZkhEbjU4aVBQUm1NbkZUN1p0YzFtRWpHNHo5YS9pR1FHSStmWWpQR09scTF0OXgyc1E2djdNQ2lLRUhvcmxZd2hpaWx6YTFaUXlYbFkraVkyWmdHZ1daLzBUR2FDVytrLzN6UlY2cmxUOWcrbXZ0Mi9YZTNWWXZwbmNhdnE4MjFiVkFJVWoza1dQdlZCaWtsVFVLYUZwcllvTmN2K0JZZFRmOUJJbi9hZmY1WHlkODgyUnIycVhCckl5RWszNHV3RFgzcFpWcFltL2ViVmdpc3J2eFlOK2V1QTNiNFJBWGljc2dQTUZ6ODRxOVhaT1ZEbFhvWEluaWI5MXAyaXgzOXR6bnU0L2hjNnljc2phUFNSaThxa004ZkY1NWJNMFlqdjNxYnlHelR5Ni9YVHI3ekdZejR3RktXOHlMMjZmQWxBOGU4cGNWUFRLSDdNeE1rNldXWmE5QUtwMitja2JpV2ZRV1J3ZUNaTlVXVXZrMFFhUVZpbTV3aUZGUkFBQUdDUjUyYTdzaTJuNlRSdE1QMWJ0eFAxWFcvN29nVHlad2QyNnlRUDdqbXJmR1VLRzhlWTlRbzVxUEpjNlZtanRudlJadEk4bytvcmJxNWRidnU5V1oxZkxiMTAxT0tIZDhRWEZzOERnMFlGQUFRaU1LdzlLYlcxK2JqazhZZktwVHdFQUlDQjIzWnJKVStmT0ozK211a0xFbE9UZC9Wb1ovdGQzRW8rQTBwYVV0TUU5ZXBGVEx3V1YyNGNyK3JDRGd3Q0FEQnFYcDRUKzhvcmUyK3FjaEVBQUZoQ1gxN1lPMzJML3Z0N08wMVFQMXBYbEpSb1B3dUQ1T0VCQUdEV3F5c01pcm9UOEFVb0hyc3pkTno1TzVYTng0NTRaMkIwUkpyVGNVRGpOZ1Y3TVVWdE94USsyTEl4Ly82V2RkRWZ4K2Raek83MzZ1VEhUSnpPREd6ZktmM2dlKzhTS0hUcm1QS0dsS01UUmpKOUc4Y0E0WlY2ZE5aWWVlaWNnQjIza2s4RzhHUTFuSmRRa0hGMDBnaEZZdXpoeXBZaU03Mzl0TmwzYjJhY25ESFI5bnNTM1lNWE52YmNEZkc1aFo4cVVpLythenV0cXFsZDM5YnlFQUFBdUZ5K1Q0L2xQNXUwMGtMeG5aV2w0NUlXL2ZmM0RrSExqK2Q2ZC9sNmxTcjV5Z1YzeG9oaThQMERDVVF5MmFoNk9UNzQ2eWJzditaM28wcWNJMzBRKy9mTGNrbWlZQVYzNmU0WjgrRk1NdFBiaDh3U2VCTklWS3J0Y3F5Z3p0MTFzclFVa3pvdmwwNWgwYXI1ZkRsQ0psT1liQUFBalNZckV3Q0FxaWxPKzJmLzJaN3RzNno5dUtOTXY1aFcydHpIdGtFVE9nQ0EyYWh5M0dPcUZweDNkeklTQUlGRUluRkVJdHRsU3RMMnVWeUJYZEYxQ2xENzNtVWNVZVhIUGJUZngrZ0ZVa3RGQWNIcWZDZDZrK1ZxaFJRS1NmcWhzWU9yZFoydkR6MWcwSi83TW85TUdxbEpPSlJSK2V6bFZlRzhVd0FBaE8zbWZzRU83ZFdQUk9mdzdHZkl1N2I2bTVEUkI4L3lZeVpPOTJyeDhlekMrMzlzQUFjQldWdWVUY1pQOFFqdDFVOTg4YXVGWUJQMEF3QnQ3dmt2NXdRTStuT2ZzUDNjTC9LdnIvbk82VW9xVWRsMUNnQWdUN3R5T1gzL3FJSHVwSE9xWHJrQUFDQUFTVVJCVk04dG1kK2x2MzlSOHVsajNwMlhmTWNSOWVvbmwrM2ZCUUJBcjk5N29NVnNOQmFsSFN2dERhaEt2M2hkbm5oNFg4Ymh1Vk40amZzTXJkSUJBd0I0K0hnYnRiSWlNc1BUaSs0VlZkK2t6aFdUcUI0Y2d6d3puVUF3bGpUTTVQRUFBT2hFUGtjTEpLUDEvOFNTKzRsRE5Wek9NNExhZEF3WnV1ODRnVVNsaWMvT24xbHdmOHRHVjdhaGt5UW5KdS9vM3Q2MzIzY3J6RWExU25uM3I4Mkt4Mzl2SWVnTXBka1V1UFVHRFhjbDI0QnRvN3E0alZGK1FEQ1o5WGxQSGdNVXZ4Tm02RlRLb09GN2poclZCUkxKalMzclhkay9lL3JDcDNINXR6ZXM4ZW0xOGhkRjNzTjdocnk0UndCQUVQWGRzTVVqcFBzNzZZZkdEN09PSjJ5dnR0MTNzQTZ0N3NPZ0tFTG9iVFdvcG5jQUFRREF1L0NHZ3FKdk9TYTN3Y2l4NnZTckYrMGY1Z0FBaUV5T0p3Q0FVVlZnUCs2QXdlNEZoOGlONkQ5SWxYYnBuRHJud1YwSDIyRUJnVWcwYUtWbEFsL3lad2QyTzJzQlN2V0tpb3FjZkN2ZU9sYVUyMGVHM0tHemprbWhCWVVrY1ZQVEVBYmZQNGdSUG5pWWI0L3ZmMmFLV3JkVFo5MitrWDE4K2dSWnd1SDlBQUtXZDVkbFB6SzhvNXVrN1JzeFZQcGcrMjhBem52M1ZVSlBvdk05amRweXFaRW9GSmFmUHdCQTBMQTlzWXlBdGgwVmljY08yczdBRE9qUXhhU1ZGdXBrU2NrdWJjaUY5S0VVbHIvanh2TjZndE1YQ0krSWR3YW9zMjVkZDJVZjdQRmpKbzBuVWxrZXN1ZXhCeXViMTZ2TjdNLzErWEZQWEJsYnhsYmh2ZC9YV2Y5UHBOS1pGcE5PQjlZWG9yZjR1TjQwR2ljOEl1S2p1ODhybjdOc0w3enE3S0hKRkRadERnQ2dWaWM3ZkdtdlNmVEE5cTJEK3YreFM1MTE4MHBSNnBHamRKK216WXZpRDVZTFhwdW9IQzRBZ0VWZlZHSHFwcFFEdy9vWml6SlQ3TDh2R1crb0hIWE9neWVWQmZvaUo5K0tsOXhhdTF6NlpJL0QxdFFBQUNDWEZ5WnRiZFBROWl0UjM0M2JSWDAzYnE5bzNYYUlQcDJXZktkNGZ1S0lJdWxrTEtmQmtOR2xVMVQ1WXZXTDh5ZHQwMXU1b0hhVmh3REFEdTdhRXlMNkQvWVFGYWNXamw2UUtIditWL3VtTkhab0NJRklKZ2NOM25ISWZobURNaWZMbWtiTWl1WVZXVThyU1hoYWJuL1liQUVBZ0ZHWm0yMC83VlZTdTc2bDVTRTV1TStmLzZONCtJbXlqbi8wQVNnVUVwdHBwcXgvWjA0SmUrL010Y0JoT3c4bkhlalQyVmt2YUh1TThNSERBQUQ0amQ2YkNCcTVUSjU4K2hUQWEreHh6eFQ0c1VONzlrMC9NbUVZUUg2WjV6cTlKQ0hCSUV0TE5TaHl4V1pWWHE1ZWxTODJLL056ZFhLNU9IcEJvaUxud3FJNTVSckRWTVA1WWdWMTdjbndhOUtNeFBMeHAzS0tmKzloNzUyNFFxTHpQYVgvL2IwZG9IeXY2bGZvWlUzMUNPbldLKy9LdHk5N0I3UFpUQUFBUy9teHlnQnF5WGwzdDRHS2ZhK1pwRTB0STkycHpBZW81RG90cjBiZlphcExkYjRUdmVseTFSMStmZGI5WVIzWHR6WmhNUHlML3phVk45S3NOdXlvZ2YwQkFMajFoNHd1ZXJCanN6d3A5a0R3cU1QbmJlZFJwVjg0Vi9Sazl3Ny9Yai85YWxTS3MzTXYvN0xDOGRxS01VVE4yL3IwL1BFWGRkYnRHd1czZi9uSmZyb3M0Y2grWHRLSnc5NGRGaTFUWnorOGE1djYzVjBWWEtjc3FsZFVJQUNBVHBhYVpQK2JKclA5L1FFQXFONk5vdXg3aXBiTUh3aFErWE9LSVMvdWtWR1ptOE1PN3pOUS9yUTRLTXFPNkQ5SW5YN2xnbDE1cU00NFBIRmtWWS9UU3BWeS9sOXJsZ3NyWWRzNVgycno0Lyt6ZnJZT3J4RSs3VkhwYzdydC94Mm84WEplazM3cmpqengyT0g4Ryt0WDZhWHg3bVk5TTRndkxKNzdjbVhGdlhXdEgyVUoxMDVydHJacDROVnM0a2NxOGYzYld2R2pNbW1ieVJRbU8zVDhoZHZKZS9wME1xbWt4Y2V1eWhmYkIyYnAzbzJiQUJBSXVSY1d6eXNiN0hOUDNxVmxpMW1pTnUzRFJoNzZOeXYydzlHZUxhWjk1aEhXcTEvV2lSbVRGRWtuanJpeHFqcFVoK2JKQVJhSitUSmJCNm9OTUNpS0VIcGJoZGYwRGlBQXdQUGdDcUpvd08rYnlDeHYzOHdUSHp0TUZVSmlpa1FBQUNEUHFiRG5pYkRUa20vcDNvMmJKZS9vM2Q3UmREb3ZSQWdBWU5UbXV6eW9PNDBmRm1Vb2J1SC9SbE0rL2o5SDlYL241dzJzb0k1ZHFmendTS05TbkMxUE9Mdy85OEw4bWNWanovQjRYbTAvblM5c05XdWV4V3d5NWwxYU1oOXN4c1NvYXU4OUV0TkxxQ3RNU1FJb1R0L2pQMno3ZnBwM28yWUVNcDF1MUJXbjJ5cTRzZVlIVmVhZDY1eW9nY1BNWnJNQk9CeFBmc3lrNlVReWcrbmRZZEd5dkd2TFZ4SUlScE5KSjVlQnlmRGFndWhVejRiMW9MUTFNQUNEN3gvRWllajdydmpNL0JudXJvdk9Dd254NmJqNE8wVmk3QUZYQWhTc3dMWWQ2ZDdSelY0bGVFaWdlckROQmsyNXREMXYrM0haNDRTOTA1OHNpS2hYZUh0anVRcWhxdExKWDZTKzJCd1RTcUFMdkFXdFA1NmJlMjM1TXFMSlVLWWltOFFKRFE4WmZmRHNpODB4b2M3Vzh5bzhJdm9PMUVyaUhsdlRoRlZWZGY1OXlEUXVHd0FnYk5UaHM2cTBTK2N5TDgyZTZkWG93MmtFQXBHb2VYSDRnUDM4Uktvbkh3REFwRlk0UFFaMTJxVnpsdXhuVC9RMktleGNvSFhsOTJaUTVlZTVPNzVxenJuUFB5dDhWbmFNSVZzc3IwYlJJYU1QbnJYNXlpeDk5T2Z2dVhjM3JYTzJqQldSVEtWQVNXOHhlN1d3UENUVm0vazhCd0RBdCtlUDZ3M3k3RXk5TFBrNUFFRHkzKzkwMU9jK2U2YlBGV2NrYldvWmFiK2dYNStmZmllemZYenR2bWJSdlp2RXlPTDJPaDh3NlRWNlM4cERTc0NBemRzOWdydjJMUHB2MTNaSGFVazFXZmR2aXE5K3Y5aTMwNUlmSW9ZZVA1LzB2eUY5N1hvSFFlNmxyK1lyczI3ZEtEMG1VZk8yUGgwWGZhM0p1WHZMWXJhWUE0ZnZqalhLc3pJS0gyN2ZuUC9mMzF2VXlaZlAyRGQwZXVWeVF5M0p5VHJ4OGNTU0hzUmxmdlA1TjMvNnZrcnJoRmM3WDd6b2tlOHpmSnUxMUJlbEpPbUxVbDRBQU9SZCttYVJNdVBPVFRLWlN1RTNHVDg1Ym1PVUh3QUF3eXNzSW16MHFTdjJueDN0RXAwYkxBSk9RQURUcDJsTEFBRC92aHUyR3RVU0NZRkVvUmJFSHl6dE5VTW5DWXJIb3pQcDdIK0h0ZWE4bDJuWTQrRXJET3kxNnZlQ0cydVdxOFVQeS9YTWoxNGd0V1NkbkRHeDZMOS8vblQ4RjNlZnMrdTBSSzErbDZrdWJyNFR2Zlp5Tlh6UzFVZWcxNmhmL04yclhlVnpsNVYzOWJzbHNvUlloK055VzcyV1hxdVZvSWEwYlE4QVFPVUkvVlRGOWRHdnZVR3VJdXZtVFVYeXY4ZkZGNWJNczAzWmJZZE9wRElZQUFCQUlCSTlncHMwVjZaZHV1QmdQbUFLbThZRURkdC8zS3lUeThRSEo0MEVKOGVRZHVhakQrdDVYNzhYTlBpdmZSbUh4cjdyYkgzdXNMMU8yV0c5dXdVTjMxdHBpdC9JQ1ZjcVRPUHBTcVBDblBOZnp0V3JjcktLUC9GNEhzR2R1K2VjV1RqTHRiMnVFanFWM3lDQ0pneVBwUElqNi9FYXYvZUI5TkZmcFVGK044Y1VyUzNsdks1a25OelhRS0xRRjBpZWtUa0JRWDcxaG94TStMTmpTMUJMU3N0aWZVblBXazFCY3BLem9CeW4vckF4M3AyKytGYjJkTjh1KzcrUlBQN1FuamozNmg4TUtmKzhOeUR5d3pOM2loc2dXQ3haaHlZTUwzcCt0TkpHYXpacTlYM0huZnNGTDNyTUIvNTkxdjVPSU5Gb2t0dnJmc3k5dU94elY3ZURYaThNaWlLRTNsYXN5bWRCYjRERGxGYW9HSjBiSE9yN3p0cmZXU0hkZWtsdS9yeENsWExPNFdEMWROL21yUzBtblU2anlYYjJRRWZ4N2ZiZENxOVdNK2JrWGxnNlQ1Tjc3NWFqbWNqYzRGQUFBSXM4TjlQUmRMMm1VRmIwWCtsNEN3QnN0a0RZYnQ2WEZLWkEyT0N6ZElreStld3BXZEtKby9LMHkyZkZaeGZPQWxYK0d4b3Y5djhkdlZHWm0xUDRlTmMyZGVybEM1cmNlM2NBZ01BSzZ0WlYxSGZETms3OUlTTXRScDFXY3ZmWGRaSWJmNjIxR1JQclZUQnBucEgxNUVtbmpnRUFhRFNaT1hwNVJybzA4ZkErYmNyVkN5WGpYcFQyRG5pMkxwZ0hiTFpYeUx2N1l3a0VFakh2Nmc5THZkck4vWUxYK1AxSjRrdUw1ejliRjF3dTlaU1ZLeW5nS055QXdJcW1SMDY1VnFZRnJiRExpcDlNT3JtczhQR09meW85VWhzMFFiMTZnVU4zSDdlWURZYjBNM05uMms4M20wM1dZeVpDeWZHVG1VSWZ2U1NoOUlYYXY5ZWEzOXhOaTByaEJnV1pTZ0lydG1yVGNWVUhpbmY5UnI2ZGw2MmdleldJemo0NWN4cFVUK1dXVVZ1VW1rcm5tb2swWWNOR2dRTzI3TXIrMzN2dldsTXBBZ0JRU1ZRNkFJQzJLRFhWZGtHUDRNN2R5WndBcDZuMWFaNFI5WGlOMzV2Z2FKcTFjcG5xMlREYUk3aExqN3pMM3kyeG5VNGcwUm5XZEYyT0ZFOHZxenIvUHV4NmcwWUNBRWp1L2ZaejNvV3ZQbWN3QXZ5ODIzejJ1ZXpaNGIwYWFYYTYvZngwYmxBd0FJQk9YdWowQlQ5bDcrQ2VMbXlhQkFCZ01wdGQ3YlZWWERsZ2NYbitVbWE5UWxaaEMycG1ubjJ3RDNJdmZmT0ZLK3NPR3ZyUFVXZlRhbUY1YUpKY1gvV05YcDZab2NpNWN3dFUrV0pyZWxCTjlwMlNYbmxGUlRwNStWYjhSRHFIYTFJWDJQYUFBRjcwbU9FRUVwV3FUTDl5MW43K0Nsa0lSUHV2Nm1SNXlPWHlnM3B2M2MwTzdmR09Ndm5zeWF5VE02YzcyMWJCalorVzB6aEJvZnltSDN4WWI5TDFoOWtuWms2MmJXZ2l1ZlhMYW9EaUh1K2VyYWJNNHNkTW5tNlFaYVRsN0ovd2YremRkM2hUMWY4SDhQZk5IazJhdE9uZWsxSDIzckpseXg0aUc1RWhJSWdnL3BBdmJnVVZCdzRjaUlBeVpDbExFQkNVTFNDcmJOclN2ZE0yYWJOemYzK2tLV21hZEVDUmlwL1g4L1I1bWp2UHZjazlOem1mZXo1bnVFNlhsaXFVUjhaNHRYNzJlVlc3ZVl0OE9pNWFXbmg5NXhiMStmSkIvZHFvTjl5Tk5ma2dIdVQ5U3RzM2M2TGphKy9XcytacjAwNGRNNnB2WG9mOUdpbTk5aTBpcGNMbGE5alNaWHMxbnpJZEFPSVc1dXNCaGpFYkNndk1CVWtKUlRkMy9zVHdSRkpWcStsakN5NXMrTWF4UVp1UitnUUNBS3ZMdS9jNXJHUHZlem5hekFLek5pY3JmT3orWTVtSEZzN092L0Q5VjFXZFkwZTFlWjNXdGQ4eXRlVkJmeFBWWnIzcW1wZGM1TjJnVWRiUisyczh0Mmh6TXF0NlFNUlNVcjUzbFRTMGEwOXd1SlcyRVF2a1llSFM4QjU5M00xMzdCR3AwK21LY2s2ODk1cTVJRFVKc04wUGZic3NmY2VzelV3UDZMTnFqVi8zOXo3UjNOcjNTOUd0WGRzTTZ0dTNjMDY4OXhxS1VSdS9lWndLbFpPWnZIWFVBSGV6QmI2Tm1vUU0rSEs5d0RNeU9uM3ZjK004RzArWUdqWnE1K0dDcTlzMzVaeDg5M1ZqM3EyeTc4Nnk2TDREZ3dkOC9TTnJOWmtTZnhyMnBOSGh1MmtGR2sxdXlyWm5Cb2VOM1hVa2RQaVdYN1AvZVBPVjNMOCsvUmlsZGZxRFhxZWFoQU83S3d0b3loc01HUjB5Y00zRzB1RW4zSTZuWEIxRjE3ZHR0UC92MWFqL1VJYmhjdFczOTFTWnVoOVNYeitCU0ZGdUdBTDc5M1NlWjNDd3ErOUlxbFl6NXl1YmpwL0ttZzBHZmU2MUsxYTlwa2lnaklyUlhOK3pzN3BYVDVtNlhNOC9CQ21IbjU4U08vYms1ZUR1Ynk5UDNUM3RtYklaY212cG1YTTlwSVNpOFRPVEFwOWMrVlZKNnFsanFidW5QVnZWZmpqZzh5dWJMUTN2MGR1NzlheDVBbVZVakZGOTU1WkFHUlhqMytmRDFRTGZ1S2FGbHpkdk1CUWxWSm9ScUs3ZGR4NzBmdUhmNCsyVnFYdG1UVElYSnQ2TUdIZndyNnkvUGwvNUFNTU9rRnBFUVZGQ0NDR2tkakhpMExZZHZlSW1UUFdNRy80MGF6RVowMytiUDlPZStsUVJOMm84UjZwU3NZYVNZc1ppTkhFVjRSR3FOcysvV0p4NGFCOHFwbHRoWk5IOUJ2azlzZlJ0Z1NJOEtuMy8vT25xaTkrdHRzM3k4WkNHTituRUd2SnpMY1dGaFZ3UEQ1bFBwNWZmTUtvVGJ1c0xrdTY2TEZsSmJuN0IyYzgrOG1veWZxbzBzbHR2V1dTZmdTVlpsODdIZjE0L1NPN1hvcVdzL2xNakEzdDk4Rmt3WHlMVjN2M3pNR3MxR3ZMdmJOc09qY2J0dUhEay9tUWZmK2QxZ1YvOWhsTC85aDI4MnN5WUo0dm8zb3NyVW5xVnBKMDVtZlg3LzgzTHY3RDJSMVF4bG8wckF1K1lCcExBdHUwc3V2eDgxbFJjWkRGcmRCeUJVcVpxT1gwZVJ5RDFLTHE5MTU1cTBacnl5K1JSYmpiRGtjZU5HQjN3eE9zckdKNVFkSGZiNkFHNnRETW5jK00zcnd2dTl1WUhJUVBYYk5RMEdqY3ArN2Y1enprSHBZQ2FwNEJ6eFRFVmpWZXJHUy9JWWdjT3kvaDE3ck1BM1BWaWNLS1MrYlFiUDBmVmZzRXJGbjErWHVMRy9qMWNCVnNzUmFsM0FVQVJOK3Faa3N5L3p3ZzhBZ0pFcWdhTjh2KytsMDRvNjlnN3k0cHU3Q3pydmViOFpMMjg0ZkN4OHFpKy9UVTNkKzBzVWQrNndmY0lERkkxZi9iNTRwUVRSK3ZpY1ZWMzNCbWZEb3YrNTlOaDBmL2N6WTlmcm1UeVRuMzhua1dUblJuVTc5TnYrVksvZ0x0YlJ3eURRNi9tQjZFdlRFNjQvZTJBZHNFRDN2N0NJcEY2aUlRUllYcExyaFlhdnNranBFTm5xNm5pV0psZUxaNmJJNHZwNXphOXZqUzBVMWRwYUtldXJ1YlpnNkwrUGQ3ODBHbzI2SE11YnlnM0xsVkE5N2MrRE9qK1ZvMTZidFhtK2RIYzJQbFQwYzFkMjBySE5SWDREMTY5a1dWWk51L2dxNHNBMjFpZjBwaitnKzBCTWU4VzAyYmJlbVNwSzAyZjZ3SlBwSWdJMHB0MUplQ1VXQlJoZzU0Q0FJdk9mWEJWSE5TaUhVZWdrRnVOV28zUUs3b2VBRmlOeFRWK3FPWSswdWRXVzlxZW1SUDFhU2ZMWFpOUjAvNjJwdzJ1Yy9WaDN2bXZWbFZuT1krd0o3cFpXTDJKTVJuMVBLL29XSkZ2bzZZRmwzOXdQSWM4VmR0NUw1ZWtuVGxweUwxeG80ck5NWXFZUVVOTTVtSU5MQlpXMFdEb2FLdlR1RXVQVzMwb2plamVPN2p2NTJ0NUhuNEJCVmUzYjByYlBXVWlTc2N1ZGlkOS93dlBXUTFGaGQ1dFppOElIYjU1Vjk3WlZSOFVuUHY2YzBGQTY3Yml3Slp0WktHZHV3bDlHelcxbXZXNnZQTmZyOG82L01FeUlMOElBQXhGQ2JjeURpMmVtM0ZveGF1cXRzOU04Mm81L1FWRjNNaG5TbEpQSGNzKytmN3J4WW1IZm51WTllcURlUEQzcTJaRW5tRVJYSUdIcHpDMDB4T2w2U0poVkNjbkZsNy9aWHRPNGNmdm1YSVQ3dWhLYnQ2Kzl4MVZvWWlhc1BPUXVUZ3JNLzNRVy8vbkdUTndtTUE3dHA3RlhGS2lhREJzak5XczE1VmtwbDBEZ0xyNHZqdnR6cFR4Mi93WkJ2V3RHeHlCM0ZPb3FsZVA1eEVjWWJIb1NxUStqWm9BQUd2VXVmMk9XQXZYYWQzOUxYT1BST0FkNi9JaEtLNkhqNytyWUV1NUlPR0QvU2FxMVhyVkZXbDRpL1pnT0J6TjliMFZVcVEvQUNsa01oRTBtaUlBUEZsRTk5NVdzNzZzYmdrZDlzTk9EbDlTNllQbnN0aUJ3MlN4QTRlNW0xOCtTSmRmVkhSbDgzY0MvNVlkZkxvc2ZVOFdPM0NvUHZmcWxWdGJodlVEMTJCVVJnNGZyb2diK1V6bzBCOSt0aGcwUlpxYnU3WkxRK1BhRlNjZitSM3VVMDAvMlB0ZTdtQmtxb0Eycnl4Uk5wODZ5NWgzNjhhZDczdTJNZVpmalZkZjJiTFJ1ODJjRjMwN0xscXFhRGhrVkhIU2tZUFpaNy80U093WkdlWGY2OTFQek5yTTlNUnRRL29ZczY5ZmRybGRCeVU1Ri85TyttbDRuN0JobTNiN2RYdjlmWWJMRjlsNzdOZm0vYlMyUll6YWVWQVM5a1NQeXBhSm0zV2ozUDNXVllBMm9PUGkxN3lhVFh6TzFmcnVBc0szdm0zVE1QZk02aytNNm12WEFGaENoMjNhcFVrOHROOVFsSENyMGlFUldBbEhJUGJ6QTJ1eEFQK0tlcjcyRlJhcVUzOGFNN0FrSitXT09MQjFCNDZwcE1Sa01SaGwwZjBHc0JhakVjWFp6ZysrQ1AyNnYvMnVxdFdNRjRxVC9qaWN0R1hTRUxqNnZ1SGg3K1BkK09tcFZuMkJtbUd0Rm1XekNjOVpkT1Vld0JOS1E3dDJsc2M4T1VCVzc2bmhmSStBSUgzV3BiK1RkNDRmb3JtNWE2ZEhlS2V1cW5hTC91ZlRjZUZTbjQ0TGx4cHlyMTBwdm52MGNFbjZYeWQwV1pjdUcvTnYzd0JncmJQM25RZHNRMlBOQnIzUUt6d0tqSlZsclJZTGVBYWp5LzJRZnh3RlJRa2hoSkJhSkFycDBEbHk5TzRqVnBPdUpQL0M5NnN6VDd6M2ptUDZFcUZmMCthcVZqTmVzTDltTFVaajhkMC9EdDM5ZGU1TXAwMUpvNmVjT2lQMHJ0ZFFjM3ZmTDhrN3h3OHIvNk11eHh3MmRNTU9oaWNxVFkzR3Nyck1pK2ZUZGs0ZUNhRENVNENoUXpmOUlvdnVQUUJnR0hOSmJvNDI2WTlES2I5TUhxbTV2VzgzQUxZb1lmK2Vvb1Q5ZXdBSVpOSDkraW9halJqcjMvMmRUM3c2TG43OXhtZjFndkV3eDcvNmp4R0ZkT2dTT1dMYmZvWW5FcGxMY25OMGFXZE81Qng3ZTJseHdxSGQrb0xFcWhxQktzVVRlRWdEbjF6NUZjUGhsZnVPWnl4SVNzajRkZTZ6eHV3cmx5cGJYeEUzYXJ4UHgwVkxCWXFJS0UzQ2dUMDVoK2JOTE91RlZweWRsYnA3MmpPRk4zL1pGdlRrUjErRmpkMS84c1puOVNMZzlQUnhkZEl3U1VPNzlnd2Z2YVBDajBONzZsVGM2eGtqOVl3ZE5LemcycmJOK1pmV2ZlTzh2Q3V5MkFGRGd2dDl1WTdERjRuVmwzOVltMzV5NlV2dTBxQVdKZXpmcjdtMTkrZWdmcCt0QWNQbGdyVllpbE5PL2xsdytjZXlvS0ZGbDV2bGVPMDVqd2RsMUtTbmVEWVlPc2F6d2RDeUZFbTZqTE9uN2NHcXVuZGNLbzZ1aWpFaGE2SWdmdVAzVm92UkdORGo3UStGcXNnUVEyN0N6ZHJhTnBDclNkMDk3Um1CYjZNbVVRN0JKZFpxTm1jZGY2ZkNlTmJKTzhhT1FHblB4dnZFRjhpRFF2TFByLzdFK1FuZXpDUC9XNVFYdjlGdDd5dnZ1REhqL2J1KzlwN3o5Tm82UDQ0OWhYdzZ2L28vU1VqN1Rzazd4dy9UMlZQZm1xMFduelp6RmpJYzI5UGI1cUxVNU5TOXM2ZmN4NjZZeUNrbmJ6QmNvZEErUVo4YmY2azQ4ZkFSZHl2SVl3WU5WcldaVy9aNU54WWszaWxJK3RsdHoweDNNdjk4NHhYTnpkMXVHNENGM3ZYcXV4cERzeko2VmwyWWUrYmo5M1JacDA4YW5JS1d1V2MrZmsrZmZ2RnZkK3MrNnZxd09yemJ6RnJnRWRHcm4vMjFxU2o1YnQ0NVcyOEdBQkI0eDBZTGxLRVJLVHVXdkZTTnpiRytQZDc0a0MrMzlUSUdiT2ZJY1lISHJUNlUrRGRyeVBBRXdveERMNy9nT0c1YkZkak1JMHRmS2s0OWRjeW4vZnhYTWs5LzhyN0VyMW1Ma0VIZi9HalJGNmhMVWs4Znk3L3d6ZWY1aVR0L2NwK0NPNzhvOS9RbjcrZWUvdVFUcnlianhubTNtLzhLVHlBcjYwM3pjT3ZWbXFtTjkrdCtTQ0s2OWdyby9kRnFnR1h6LzE2N0dyRDFRbk0zTnA4c3NrMG52aUlpS25uTGtCNkF1cEFuRHdqeTdiTGtMUUN3R291MVdRY1h6YkZuM21CMStlcTYrTDVYV1Byc0Z4OEJ0czk3Nk9EMVpXa0hEVG5YNGd0dkhEbmdicjBIdlU3cjZtOFpSeDdobmRxRWpkemxNaDJwYjZjbGIvaDJXdktHODNSN2ZmeWd2NGxxdTE1MVJSclNwcU1oOTlxVm1vNFRXeGxSU0llV1VXUDJsQXVvcVIydTRXdmYxQTlEYlF5bkl2WHhqeHl4ZFo5UUVSWE5FVWc5d0ZxdEpXbG5UcVR2bnpldDRQS0c5U2l0UzlRWHYxdXR2dmpkYXBFaVBOeWo0Y2dKeWtaanhpc2FqNTJreTd4d0xtRmR0OVp3OFJsNGtQZmRtYXJocEltS0poT2V6VDcrM3V1NUo5OS9ENEE5VUdISk8vUEo4cndyUDY0UGFQL2l5NTV4bzhleGhyejh2RnVYemtwQzJuWktPYlJvYmszR0JkU2xuVG1aOUgyM1ZzcFcwK2ZtblBxdzdMMnZqZnZwdzVMNXk4eEpGb25IZldkbVk0M0ZXbE5SOHQyTUEvT21aeHlZTi8yK0N5S1hlNGw4R2pSTzJqRnFvUE9zOUwzUGpZTkdvN0gvSHpmemVoWUFhQk1PN2dQK1BmVjhiU3ZKc1gydjlldjAzUnZTOE03ZEFJYXhHalZGbVgrK3ZoaE9RV0h2NXM5TlU3V2E4WUw2M0xlZnBSOWFNQStBeWVWR3RabEYvcDMrNzAwd0hBNEFzQmFESWVQUS84MEhnS0FCcTlkNXhnNGF3ZkJFSXF0UnF5bTZzV3Q3M3BVZnZ0V25IQzlMZTY5Tk9uWkVtM1RzaU1BN3BvRm4zS2l4OHFpK2c3eGFUcC9qMVhMNkhMTTJNLzNHNTUzcmkwSmltOWZGKzA1dHRLR2wvRHA3YW5DZmo3OWkrQkpweHNHWDV6N284Q3lrOXRENFlZVDh4K1h0SDZJR29BQUFxNFdkNTlOdjUwZVB1RWpWRXJkUVhlTzBiT1RocUU2RFgyM0kzVC9rQ0FNOEFRQldLOXZOcCsvT0kvL0VmdStISkxKWHY1S0V2MDVVTVVBOUY3WlVibWE0K2VIdkVmWkVOMU54Wm5vVlR5RnpBZkJoK3hMck5uQXBDV2pSRW1KdlAydityYXV1ZXJPNDVpVVgrMGZXMTJXZVBWTzk1VWwxU1NPNjk3YW9FMjg4YUJDMENuemMrMnk0L3BIalJCemF0cE4zazZrejh2Nys0bE5kMnZsVGJoZVVxQUlrL3MyYmx5VDh0dmZlUkMrNVdDeVc2eXBMSlhXUFVDd084dEhwMHJKeHJ4SENIUWEyQi9uY0hRTVB0cysrL1RvU2VyZVpNN2Y0eHM4LzZRdnZKcnBacDFwRWl2QndmWUUyRDhqVlZMRW9IMUJJNFNFVVFHdlJWV041NEJFZTE4UGg0L0VncVo1bGtiMEhhQklPL0E3WFBhUTVZbkZ3QUVSV0xzc0tHWDFCWXE2YjVSNlkySzlsVzExV2NyempzUVQxL1h4dDRkWE4zMWMySHBSSDJCUGRQQnVPbXVDY0p2S2VCenMvNWFsa252VTY5eW04c2NOVmoxK205TS9xWWw2MWlFSTZkdVlJaEI0OGxzK3hHa3UwMnRRL1Q2S3k2OVRUVXluZytmbUJ0WElZRHRkaXlMMXhCelZNK1NtTEhUalluSFB1dkt0VXdQY29QV1d4bmJwcGJoNzczVTBQV0xGWUhPUmR6VHFvU25XclB2VHhrTVcyNjFrNlRxUURsUXhTeHRad3lYQXQwR2Jtd3VrN2hjUy9XV3RYNHhLV1lnQ0ZKMUJRRE1BRUQzOGZFVmNnWS9rOG5rR25LWEpzK0gyTTYwTUphcUczbzBnUkVmWUE5M1F1WEg2SGUrQjZneEdIdHUyb1N6NzlGNnJvSVNNT2JkdEpwNzU2SFJwTmJtWEwyYmVMbXIxZjVjaGlCdzdXM0R4MXNQVFlwTExJM3QxY2pIY3RnRXdtZzBaVGdtcjJsQldxNnRWeitzN01BU0NFN2RpZDY4UTYvTDVYSUJSNWhnYXhFREFjVG9sSnAwNVBnWnR6VzF2WGFWMzhMUU5QVDZYTXI4c1RtcHU3RHVBQjNydmErRTFVVy9XcU96N3Q1ditmUlp1VmtYL2xoelhWUEt3eWZsMlh2YXU1dm5PYmkvS0paYkVEbjRUVndnS3MxYXpOeWRKbG52MExWUVNnNzRkWG0xbnpHVVlnME9WZXZGaVNlKzVVTllNQWpFZFlsMjRzeTJXS2szOC9WRGExbHQ1M0J3S0Jza0dzVVgwdEhsSmYzMnFrc2JSL05tdk5RNzZmQWdBOGdqcy80ZFYrN3VMa240WVBSUFhLejRYVXg2Y21BZDkvaGtybWNOeDhnWGRzbEt2ZXYySmxZS2pPWk5WQm0rbVkyZVRmVk0velN2K3FtK3BZS0EzdDJybUtudFZWa3ZnMGJXNFBwRlpPSllPbnlmYlFkV0doRnFXZktXbDRqejZlc2YwR2FXOGYyRk9Vc1A4Z3F2aXVVVWJxNnljTGF0UEJyTS9KMFNXZlBnYlV6ZnNPdGFFOTNpZ29Tc2gvSEFWRnlZT2lvQ2doaEJCQ0NDR0VFRUlJSVlTUXVxNm13eFFUUWdnaGhCQkNDQ0dFRUVJSUlZUVFRc2kvQ2dWRkNTR0VFRUlJSVlRUVFnZ2hoQkJDQ0NHUE5RcUtFa0lJSVlRUVFnZ2hoQkJDQ0NHRUVFSWVheFFVSllUY3d6QTB6akFoaEJCQ0NDR0VFRUlJSVlRUVFoNDdGQlFsNUwrT2hibnNmNGIxZUlRbElZUVFRZ2doaEJCQ0NDR0VFRUlJZVNnb0tFcklmeDBEZy8xZkRnT3ZSMWtVUWdnaGhCQkNDQ0dFRUVJSUlZU1FoNEdDb29UOHg3RXNxN3YzZ3FuL0NJdFNwN1NMNW1GcVYxR041N25ENFFEZEcvTEJwVnFYRUVJSUlZUVFRZ2doaEJCQ0NQbkhVZk04SVNTdjdEK0diY2R1R2NGOWhHV3BNN28yNE9PRnZxNERuNVhOYytmcERrSjhNa0dLcHpzSWE2TjQ1WXhxSjhTVjl4VHdFTjBiRW5aazZUU1ptSWFKSllRUVFnZ2hoQkJDQ0NHRUVFSjRqN29BaEpCSGpHSDBEaThVYW9WcEpJQ05qNnc4ajBEN0dCNWtvdkxCdzFDVjdabVIzbzM1RlphdmJONkJ5NllLMDRLOU9IaStsd2pGQmhaYVBZc0J6UVZWbGttclozSGtXdmx0U1lVTWZPVVZuMlh4VjlqS0hxamt3RlE2UXF6S3d6WXR6SnVEWWtQNTVSTnpMRlh1bnhCQy9OMnlzd0FBSUFCSlJFRlVDQ0dFRUVJSUlZUVFRZ2g1bkZCUWxCQlNIc3Q1UGZIM2lUc2l1cTNWVjczdzQyRkJmekhxQmJqdUlQdmhNMUszNjdtYTEyaFJRYm5YUWg2d2NweTByQmZuR3lNazFTcFRVbzYxUWxDMFMzMCtWanp0ZnYzdEw4Z3FUTnMwdStLMHBvc0xZTEZXcXhpRUVFSUlJWVFRUWdnaGhCQkN5R09CZ3FLRWtISllzTkdleHNMVkxJdUpEQVAyVVpmbm56QmpUVEg0VGpIUjZUMUZHTkpLZ0NmZkxhcXdmR1h6SFBHNHdBZlBTRkV2Z0l2c0lpdEtqTUQ0THpUSTE3bytyUUVLRHI2WUxFVzBIeGRyLzZnWWs5NTMwWWg5RjQwVnBzL3NLY0swN2lJMGUrVmVRSFprT3lHV0RoR2ovYkpDYUhTMi9VM3RLcXB4Mmw5Q0NDR0VFRUlJSVlRUVFnZ2g1SEZBUVZGQ1NCbVdaUTBNd3doWllIeitnY0g1N0JiK0FtYmtUNDk5cnRYc29vcmRKb3YxdGtCaW1ycG04K3o0WE9EZDBWSjBiY0RIR3p0MCtDdkJqQTB6UGJCaHBneXp2aXV1a01LMlJ5TStYaHNtZ1V6RTRIL2JTckR0VE1YZ0p3Qk03eUhDODcxZEJ6YXZ2S2VvTU8za01rKzNaU1NFRUVJSUlZUVFRZ2doaEJCQy9pc29LRW9JS2NPQWZSdGdYaXQ5OVVLK3A3bCt3Y0Zoc3hROXR5VTgycEk5WE55S3czVGk4NE42ZlBlSG9jYnpMRlpBTG1id3lRUXBXa1h3c0hLZkRwdFAyUWIxblBLVkZwOVBsdUtudVI3NDZGYzlOcDR3SU5TYmkvbjlST2pXa0krTUFpdGVXRmVNczRsbXQyVU45dUxnVnFZRjh6ZVVsRTE3NVNreEFwVWNQTCsydUd4YTM2Wjh6T3dsd3VoUE5XVmppZzV2SzhDRXpzTHFuUlJDQ0NHRUVFSUlJWVFRUWdnaDVERkNRVkZDU0JrcnkvekJBYWFCd2VldzFROTlMQmJyamJ6OVE3OEhZOTNpWlRZY1pmcnRNenpxY3RhMmkrOVU3R0Y1dnhvdEtvQ0l6MEFwWWZEYTloTDhkUHBlajg5cjZSYU0ra1NMTjBaSThQSkFNU1ozRVVJbDU4QnFCYjcvMDRBdkR1cWgxVmVlc1RqWWk0T01BbXU1bnFZU0FaQlZXSDVhcnRaV3ZkL05zNWFsei8zdHNnbEZPaGJXLzBSU1pFSUlJWVFRUWdnaGhCQkNDQ0hrSGdxS0VrTEs4ZTZ6NCt1Y2ZZTnZjVGpNVmdEZUFIZ0FPd1VzTXlXUEt6TGs3UithRHJCWkxQQklnNk5QSEtyZDdWMU5zMkRYZWRjcGE2dGpZQXNCR2diWkJpYk5MckppMk1jYW1KMFNEMGY2Y3RHekVSOStuZ3dBd0VmT0FjTUFCZ3NMUHprSFhSdndjVDdKalBSSzB2SUdlM0VRbjJaQmhNKzlRVkREZkxqNE84bGNicHJLdzdhUE1HOU9XVS9Sd2hJV0J5NlpFSzdpSWluWEFyWVdncU5yV2k5RDlQNGg2Z2ZmVXJXVVJhODVEQnNONE1nL3RGOUNDQ0dFRUVJSUlZUVFRZ2doLzNJVUZDV0VWT0RUZCtlUm9vTkQ2cGtzN0JLQW1RV0FEd0FNSUFUWUNBQVJ6S010WXExTHlMWmcvYkdLY2Q2UHgwc1JxT1JneE1lYVN0ZVBDK2FXQlVVQmdHV0JHSDh1bW9SeTBTeU1oM2JSUEFRb2JQbDI0MU10ZUd1bkRuc3ZHdEU0aEljUmJRWG9Ic2RIbjZaOEFFQytsa1ZDdGdWM2M2M0kwVmh4SmNXQ0k5ZE00SE1CWDA4Ty9CVWM5SWpqbDl0L3Q0WjhkR3RZZmhvQWJKb3RxekROWWdXYUxpNm8rcVJVZzc4a0YzQUlWdjVUckZiRzQ1L2VKeUdFRUVJSUlZUVFRZ2doaEpCL0x3cUtFa0pja3ZmY2tRZGdYdjV2STFheVZ2TklBTU1BdEFYd3VNVkRzZVcwRVplVFhZL2pHZVhIaFkrczZrTStsMmlHcGJTRDV6dWpKT2pUVkFCK2FZeFVvMk54THNtTTc0NGFjUGlxQ2ZQN2lpRGsyM3B1SHJ0aHdyRWJKa2dFRERyRTh0QW1pb2ZtNGJhL1ZwRzI0T3FFTDdVQUFKTUZhUEx5dldCbXd5QXVQcHNraFZyTFl2UXFEWXdPaHpDeW5SQkxoNGpSZmxraGpDWmJ5bHdMQ3l3ZElrRzdhS3I2Q1NHRUVFSUlJWVFRUWdnaGhQeTNVTXM0SWFSU1hyMStTZ2J3UG9EMzJiUFQrR3ExT29BMW00T3NZSVdQdUdpLzE5YUdYdDllZ2dtZGhaallwZUloS1NVTXJGYTRuT2RveXlsajJmaWhQNTAyUW10Z2NUWE5ndmhVQzI1bldzckc4WlFLR2ZSckprQ2hybnl2MUJJamk0TlhURGg0eFFRQTRIT0JNQlVYQ2ltRDgwbmxBN1l4L2x5TTZTREVzTllDM01pdzRNVWZpc0hqTU9BSjdpM0RaUUNqR1JEekdmU0k0K1BORVJJQXRpRHJwd2YwTlRvL2xmbmcrbmk4MnVDTGViVzJ3VXB3dU16S3NoZGM1dlkvc1U5Q0NDR0VFRUlJSVlRUVFnZ2hqNGZIcnNjWElhUm1jdmNQT2NJQVR3Q0ExY3AyOCttNzg4Z2pMbEsxeEMxVTE4S0ltUGRjZWtjQkR1ZisxMi8zdjBKbzlmZUs1Q2xoTUtTVm9NSnlYaDRjVEg1Q2lEOXZtSEQ2dHV2ZXFRQ1FwcmJpdDh1bXN0ZnRZM2pvM1ZpQU5sRThoS251cjZDTE41ZmcyQTBUMU1XMWV1b1F2MXo1ajl4TC9xMmZWVUlJSVlRUVFnZ2hoQkJDQ0NHUEh2VVVKWVFRQUUxY2pMR3BsREk0K3FvblZoL1M0N1BmWFBldTNQYUNETkYrWEJRYnlnY2F2YVFjTE9ndmRydS96dlg0NkZ5djRoaWdkZ2V2bU1vRlJRdExXUFJ0eXNmeG0yYXMySzNEcW9sU2ZQMjdIcHRPR3FzNk5EUUs0ZUxqY1ZKa0ZsaHJQU0JLQ0NHRUVFSUlJWVFRUWdnaGhQd2JVRkNVRUVMY2VLcWxBQndHT0hiRGZZOU9tWWhCUVFrTDFpbldtSmhqUWFORkZRT3Q3ejh0UmEvR2ZIUit2UkJGT3RjQnlvdnZLS0J4bW5jMXpZS09yeFdXalZzS0FNVjZJS3Z3M2dSdkR3YWZUdkRBeW4wNi9KVndyOHhCeWdmb0Frc0lJWVFRUWdnaGhCQkNDQ0dFUEFhb3Bad1FRbHdJOHVKZ1duY1JycWRiY0RIWmZWRFUyNE5CcnNicWRyNmpTRjh1ZWpYbTQraDFrOXVBcUllSUFaY0RGTHFZYjZsaU4xNGVIRFFKNVZZSTBCSkNDQ0dFRUVJSUlZUVFRZ2doLzNVVUZDV0VFQ2NOQXJuNGJwb0hKQUlHYit6UXVWMU9KZU5BeUdmSzlkWjBSeVptOE1GWUNWZ1dXSFhBZFNwZXdCWmtCWUI4YmZVQ3JZNGFCbkVCQURIK1hFZ0VOR1EwSVlRUVFnZ2hoQkJDQ0NHRUVHSkg2WE1KSWFTVVNzYkIxSzVDakc0dmhKVUZGbTBxcnJTWGFOK210akZCYjJWV0hzQU05ZVpnNVRncFl2eTVlT2NYSFc1bVdOd3VHK0p0QzJ4bUY5V3N1NmRFd0dCaUZ5RUE0UDhHaS9GaWZ4RU9YakZoeDE5R1hFcXhZT0Q3R21RVTFEelFTZ2doaEJCQ0NDR0VFRUlJSVlROERpZ29TZ2o1VHhQeUdYU0s1YUZmTXdGNnhQSEI0OXJHNzF5NnRRVFgwMjNCeTJnL0xoWU9FS05JeDBKdlltRzJBbjZlRERyRzhtRzJBTCtjTjdyY3RsVElZR3hISVo3dEpvU1F4K0RkWFRyOGNOd0FBR0FZSUZ6RlJVR0pGY1VHRmtZejRLL2c0Tmx1dHNEbWxWVDN3VmdBYUxxNEFGWVdDUEhtb0U5VEFjYTBFOERYazRNZmpodmdyK0NnY3owK0JqUVhZRUJ6QWRMVVZtei95NGdkZnhtaE4xRnVYVUlJSVlRUVFnZ2hoQkJDQ0NIL1BSUVVKWVQ4cDNtS0didzJYQUtGaE1IMWRBdStQV0xBcjVlTTVjYmxUTTIzb20wMEQxeUhoT01zQ3lSa1cvRGhQajN1WkpYditlbXY0R0JTRnlFR3RSQkFKbVp3SzlPQzE3YnJjT0d1dWR6NjYyWjRRQ2xseWw0enBSbHZ0NTB4SWltbllxL09BQVVIalVLNENGZHhFUnZBUVpNUUhvSzhiSVZLeUxiZ3JmWEZPSFRGQk1BMk5tbTNobnowYmNwSGh4ZytadmNXWVdaUEVRN0htN0Q2c0w0czRFc0lJWVFRUWdnaGhCQkNDQ0dFL0JkUVVKUVE4cCtXWFdURm9vM0ZLRGFnWE5EU2tkN0VvdW5pQW5BNEFJOERNQXdEczRXRnhVMDIyc0lTRmgxaWViaVRiY0VQeDQzWWY4a0lxNHNPbXA4ZTBDUFVtd00rRitCd2dHSURpL09KRnZ4eDNlUnl1MG9wZzVYUFNBRUE2bUlXMTlNdCtQbThFWDllTitGeVN2a2dwMWJQWXRkNUkzYWROMElwWmRDbmlRQURXdkRSc3hFZjMvM2hma3hUUWdnaGhCQkNDQ0dFRUVJSUllUnhSRUZSUXNoLzN2R2JsYWVxdGJOYUFhTVZBQ3BQUWFzenNoaTZVZ05URloweHQ1d3lWSytBcGE2bVdURHlFOXZZb09yaTZxZkJWUmV6MkhqU2dJMG5EZkNWYzVCZFJHT0xFa0lJSVlRUVFnZ2hoQkJDQ1Bsdm9hQW9JWVE4QkZVRlJPL1gxYlFIMnpBRlJBa2hoQkJDQ0NHRUVFSUlJWVQ4RjNHcVhvUVFRZ2doaEJCQ0NDR0VFRUlJSVlRUVF2NjlLQ2hLQ0NHRUVFSUlJWVFRUWdnaGhCQkNDSG1zVVZDVUVFSUlJWVFRUWdnaGhCQkNDQ0dFRVBKWW82QW9JWVNRZndVR01Oai81M0pZMmFNc0N5R0VFRUlJSVlRUVFnZ2hoSkIvRndxS0VrSUkrWmRnVXV6L1djRTBlcFFscVJNa3FrQ2hLakwyVVJmRFRxaXFWdzhBODZqTFFVajErSGdBRUR6cVVyakJlOVFGcUV2cVhOMVN4K3BlUWg0ekRLZ09KSStZU0JFZUR2b2NFa0lJSVlROHRpZ29TZ2doNU4rQnRlNnovOHVBR2NPZW5jWi9sTVc1THpLWnlyZlR5OHZFZmkzYlB1Q1dtS2pSTy9lRkRONjhxelM0VXltdlpoT21lYmVjTnNkNXVtZTlwNGJYbTNrdERWQW9xck5UaVUvVDVrRjlQMThMUUZodWhsenVGVG4reU4vZUxhZk5ybWI1Sy9Mdzk0bGJxR1lobDN2Wko4VXRWTE1DNzlqNjk3MU44aUE0QVQzZStVZ2MyclpURGRmalJvelpjN1NxOTAxZWY5aVk2RWtucnJpYjc5Vm0xbnlQNE01UHVKb244Vy9XT25Ud3VxMmlrSTZkcTFPZ3VJVnExcXZKK0ttTzAveTZ6UHkvMkpsWEUxRExqWjRpejlESWhpOW02ajNDbnVoMlArc0x2R1ByeHkxVW02cFlyUEx2N3g1K3ZxSEROKzhXQjdWb1Y5WCt4SDR0MjBhTTNYZE1ITmk2UThXNVh2S29DVWZPZWNZTUhPWnUvWDlGM1FJOHNyclg3a0hQczB0VVo3ckNoQXhadjEzZVlNaG9BQkNMZzRLcitrUDFBdTZQVFgzb2dGRjFmR21wdSsxV1JoTFpxMS9zekt1cHBlZXZWaWtialJ4YldnZiswd0VwSGdCUkRmOGU1c01hWEVEcEtaUkh4a2hEdS9WUU5wODhQYkRuKzU4SjVaRXhEc3Z3SVZFRlNnS2F0MUxFREJycTNXN3VJbVd6S1ROZEhOZjkvSlVSZVlaR1FxSUtjTnl2U0JFZVhwMC9oM1U0bFZ5RGRTdjQ2T0huR3pINTVGVlY2OWx6YTc2eWo0Y29wR05ucjFZelh2QUk2OUw5Zm5idjFmSzV1YUZEZnRnSjUvdGhLWG45WVdQQ1J2eTBENEMwaHB1dTBmdHVWMXYzcjFxOFAzRlVIVjlhNnZUNUtrY2MySzZqVjZ1Wjh3RFU2TGVpcXZYc0YwdlBmWFhYWTRUeXFPaWEvTldrUElRUVFnaDVlT3JXRjFCQ0NDSEVEUytyWVhjK1Y1UUVJQnhBNC95OG5QZlpzOU1XTUsyK3FpcUFVR2VvR2t5YzVOTmg0ZExDeTF2WFArQ20yUFQ5ODZlSGo5eDVVQmJkcXB2bTlyNWRsUzNNODR5SThtazdkNkZBRVJHVmNXanhDd0JZQUZERWpSeHJWQ2ZjdGkzbExuakJOd001V2dCZ3BENitubkVqeG5LbDNxcmtyYU9HQWpBQ2dFK2paMmV5SmwxSjNybXRhMnR3REFJNEJIZUVYQSs1N2NoWUJyYkdSaHV1UUZEdXRZMitCdnNoOTRmajFYTDZYS002OGJZdStmU3g2cTRrRGUvUlN4TGNycFBSbUpGYjJYSjhpYmUzMEtkQm5LdDVRbmxVZE1BVHI2L0kyRC92T2FUK2VkUzVYUDY5VjM0aDltL1cwcXhYRjZTbkhQK3p1bVc3eDB1dWJEYnhPZTNkbzRjQW1DdFprQkY0eDlaek5jT1lkL01HU3E4alJ5ekw1ekJjb1pCbEdhNTlXb041YVZvT1grS3k4VEordVpJSHFZK1AvVFZYcWxRQkFLUSsvbVVMRmVma0FMQUFnRmdjR0JMMDlJNzlXVWVYTGJKZjl4VUNFNTUrd2JMSTN2MjFOM2Z2UUg1V3F1TXNIV093b0NRM3cvNWEwZlNaU1dLL1ppMTFSU20zbk1zbXI5K3R2OGl2YVF0amNVNm1xN0lEZGJadXFlQlIxYjEyRDNxZVM5VktuZW5kWXRyei9qM2YrN1E2NVhZV3YxeFpxMEVnUmVPbkp6N0kraVpOVm1aeDBxRmY3YSs5bW95YkxJL3BQemovd25kZkFrRGs3Q3NwN3RlMmlWOGVLN04vRGl2eHVOV0gzS0IrbjMyamlCczFMbFAveW54dDZYWTl3cnAwMTk2OWNoYklMNnBzWmJGblpCVGZJeUJJcDB1cjlMZ2VNdWZQT0FBZ29QZktqN3lhVFh5dU9odHcvRHo3ZG5wNWlVK0hSZityU1FFU2Z1alJYcGQyL3BUOWRmM1pDYmxjc2RLN0p0dHdkVTBKVmZYcVJVOCtkUjBBV0t2WmJDbkp5ekZwTTlKTm10Umtya1N1cVBmTTlYU093RVBHRVVnOUFJQzFHSTNta3B3c3N6WXIwNUI3N1lyNlF0bW1lTlY0eU1hbFc5KzJiV0RNdTNrZEFIeDdMditZcjR5TXViTnBZQmRvczdJRjNyRlJVVk5PWDZ2UjhVbDlmQ05uWFU0MjVGeS9XdTVZZlJyRTNmcTJiWVBnL3FzM2lQMGFONnQwV3l0VVBGbDBuMEZCL1ZldmN6VS9jKy9zeVVGRHZ0OVdkWm1xdU9hMVdkbUZWN2Y4cUdnOGJtcnVYNTkraE5MN3J5dWU5WWFNa0lSMTZTRlVoRVh5RlJGUkFzL1FjREFjanFrbytXNyszOSt1MHQ3OTQzQlY1WEVrQ1dqZXlyL2JHeXZ5em43K0lhUSt5bkl6aTlsaUlOZnEzLzJORmZxc1MzOUQ2aU1EY0c4NEVhN0JLT0Q3KzdyYmRrdzEzck03WHpXUDBCY2tKVGxPcTZYN1Z3VUM3OWo2MVNsVGhXdEVvdkpUTmhvNzBidnBsT21KMndZL2FjeTZmdGw1MDBGOVAvNmFLMVo2NitKLzJhTFRwYVpWdDB5UzhHNjlwU0h0T3dPbzduVWpqSjUrdHNKNXFVeHQzMGNKSVlRUWNuOG9LRW9JK2JjcVJzMmZrQ1cxcjZxR3hGckQ5TnRueVA5MTZQTXN3KzZDN2VuOE9mbDVPZDF5RHd6ZHhBSlhZTEZXMm9oM3YzZ2lYRkIyMjFsUXc5VmNCbE1VVGNaUDFXVmZ2c2p5T1B6S25wYTJOVVFwRkhFTEU5VlY3U2gwNkkrL3VKdG5iL2pKUHJwc0VZY3ZFbnUzbkQ3SHBNL1B5ejIrNG5XaFBDcmFJNnJQSURBY1RtWDcwV1djUFoyd3ZsYzdBQ2hPT3JnL2ZmKzhhVUY5UDEwVE1uamR4cFNkNDBjQ1NnL3ZWcy9QNTRvVXlyaUZkd29ySzJ2NmJ5L09VUCs5NWtzQUNCK3o1NEEwcEVPRkhpcHhNNUxMTmJMR1RQenpZc1hqcW5tRGd2ckE0R1ptQzZyVmErM2ZxcWFmMVVxZjJHZDVYQURnU0h6OHF2aXNsZ3NPS2hvOVBhRWs3Y3dKYURUMzNWanUzV0hPeS9xOGExZnlMNjM3em5tZXF1MmMrVUx2MlBxWkIxOTYzci9uOGsrMXlYLytYblIxNncvT3k4VXRWTE1adjg1OU52L1N1bStjNS9sMG12RVNWNlJRNmxKT3VPM0JaY3pMeVFEVUJuY05kdkhMbFdKVU16aWZzTDV6aStqSjUyNGtiaHZXejF5UW1zaFRCRWRFRE51Mjk5YTNiUnNJNVZFUnJoclU0bWJkTEF0YzN2NnlWWXloNk01dEFORHAwak9NQllsM1FwNWF1L1h1dHJHRGlwTU83bmNYK0Fubzg4azM2Rk4rbXFrNE8rdm1aL1ZLQTY0cW1hTGhpTEhxeXh2WFFwdVo0N3krc3ZHb1o0d0ZTUW02OU92eEZRT2JCUm9BbGpwWXQ5U3B1dGYyNnNIUE0xRExkU1pyc2R4YTA2RmNHbnF1eUVNUk9mYlF5Y3hEaStacWtvNGNjSnducnpkNGxGK254Y3ZjSGUvOUN1cjdXWVZydkNhS1UwNGN0UWRGaFo3UlVYN2QzMTZaYzN6Rkc4V0poOHZLN3hqY2NTUVdCd1U3WGp1UGMzM290SllzZE5pcUh5VkJiVHNtL1RTNmYzSFN3ZjJsTTBUKzNkLzloQkZJSkttN0p6L3RHT3h6eHBQNUIxcU5taUpJZldwMlR5M09LUVNncTlFNmJzUXRWTHZjenAydldvVG5uZnZpSS90clJjUGhUL3UwZituVmhFMTlPbHVLMVZXK0QzZSthaDVSMVRLQ3dGWWRRd1o4dmNGNWV1TDN2ZHF4ZkM0UEFCU05ucDdrMDNidXdxVHZPalUzV1UwVjdoVys3UmNzRVFlMmJ1OXErNnp0UVFmRXJ3NzNRbUZoQVp3ZXdPRjUrQVdrL2p4NXBEN2owdCtHb3J4Y29LRFMrNzY3YThDZHVJWHFjdnRML25YTzFIcmpEcDJKR3JaNTM1M3Z1M2F4VDNlc1YrSVdxbG5IL2JnS2VMRVdvL0gyZCtYckhmdStFdFoxNnd6NGNBSEFxOVh3cWFwVzAxKzQrV1hQQ2tObGFHNmYvVDFoZysyK0VUbDIvNG5zRTh0ZjF5YmE2Z0JqWG41YXliZHRHOFJNT1gwdFpjKzBzZnJNaStlQmUzVmJ4cTl6bjlXbW5Ub0c1QlM3T2s0MzU4THRnMVAyNDJlNGZMNDI5ZFJ4UVZIS1hVR1Q4VlBqbDBjbzdlK0pTQkVlSGpYdDcwUjMyM0Q4WGl4U1JJUUZEMTYvbmVIdythbzJjeGVwMnN4ZDVMaXMrdHkzbjRITGNQZ2VBVUY4ajRBZ3grOEpBRkNTZk95SUpMUlRWMWY3dWZWdDJ3YUE3ZnNFQVBDVlFhRmhvMzQrZEh0TnUvb3dtaTBzanhIRVRQMHJ2dUthdFhQL3FveTliTTQ4b25yMUMrajY1Z2NWWnBUa1pxU3U2L2RFeVBoOWYwU08ybnNrWWRPZ2JzYnNLNWZzczMyNkxGa3E5SXFLdmJ0bFdLK2FCRVFCZ0MveDlqRnJNek9xWHJLOGpMM1BUOG0vOG9QTFlMMmRzdG1VYVlHOTMvK3NwdHNtaEJCQ3lNTkJRVkZDeUwvVkhRQk5IblVoQ083OGt6dno2ck45VC83K3diTllNSi9CRmhodHpMQnNZd1lBT0EvbndWdXpudTBHNEVqTjF2S1JWdmIwYzFWUFJqczJOR1VjV2ZLaTlzNXZlMnV5ZDNuVWt3UDl1cjYrM0hGYTVzR1g1OEppTnVWZVhQOEZBUGoxZk90RGZmYmxDM2UyanVnUEFJckE5aDBNUldscE9tM3lYUUFRaXIwOEk4Y2RQbGVjOXRkSngrMFVYTjd3bmNTM1dVc3dZQUJZL0xxL3RNeWtTVTlOK09GSkYybTFTckZXVHN6VXYrSlpzNzZzWVRCcFkvK3Vqb3ZZRzlEaWx5czVLRzBBckU0alczVlpXT1lqRGdjMVRoUDRiMUxUejJwMXpxVnZod1ZMZkRzc1dPSnV2bU53VUN3T0R2S3NQM0JZNXUrdnZsVGRNamdUeWlOakZJM0dqRS9lTkt3WEFJN1FNenJjVUhqN0RnQ0lnOXEwOSsyODVPMk1ReS9QVWYrOTVrdXVMRGcwdU85bmErNldGT1E2Tk94WFNxUUlEMWUxbmpVZkFQeDd2dmVwdjV2bFNnT3FHd0FnZmU5ejQ5Ulh0bXdBQUdXamtjOEU5bHRkbzk2R2h0eUVtd0JnTGtoTmRHeVlOdWJkdkc1UHBXYS81aDJ1QXdadzJXaHJUdDQyZWxUaytNTkgvVG92ZWkwaDZlREIrTS9xK1l1dC9IdXAzcno4Z20wTndIT202bTRkTG5kZWRMcTBWT2Z0ZWpXZk5OMnIrYVRwOXRmeHk1V01XQndVN0JIZS9Va3dYSzZyQUtGakQ2bTZWYmZVcmJxM05zOXpiZGVaRllJa01wa0tBTXphckhUbmVSWmRibFkxVDBHTlZQcUFpMHltcWpmaFhMeFpYNkMrODAyYkZnQkszRzlKb1FnWnZ1R1hvanY3OTJZZmYyZVo0eHdlWHlJenV1aXRiQkdMNVk2di93djFvVGkwYmFlZ25wOStiVFVWRmlhdDY5NWNYNUNZQVhqSjRjRVhpWGdTY2ZxK21aTUMrMzcrWGNTWS9YOW1IMzM5NWR5L1BxMFlrQURBa3djR2NRUXl1WE5RcGlwcCsyWk5Lcmo4NDlwcUJxUGM5dFFxdUxadHN6MTQ2VkZ2MEhDL0oxNWJZWCt0TDBoS2hrTVFrU2YyVnBtMW1lblY3ZUhyM0V2T0ZhNDgzR1VLVFB2REt3REFtalFhQUNqT2liK01pb0VoZ1VkRTl5ZnovdnBpWmFVN0tpeDAvMUJKYnZ4bG84UCtLbk8vMzV2S0ZHZG5wZXdjTnp4MHhOYTk0c0IyelN5Ry9Ed0E1VE1hb0RUVGdkNDJyU3pyZ1FPR0t4Ulc4dDdyQUZ2TWpTOFBDZE5ueDE5MDNac3pWMlBNeTcwdVVvU0hjMFVLcFRieDBLL2w3NnU1MXdIQXBFNjVXemE5dEc0ekZLV2xPdGR0V2NmZVdWWjBZK2Ztc21QZ3krVVdVMUc1aHl4NVFwSEViTkNYMVQrT0Q0a1UzdGp4VStHTkhUOEJnTHpCa05IS0p1T251Z3BTM3d2STN1UDR2Z2o4NmpjT0hiSjVsMW1ibFhselEvdm1mczNuTHhEN04yMlp0SC9TS0JRV3FpV0JUVm9JcE9IaEFRTytYSisyZDhiNGtyU0xmNGNPWGJ2bDlzYitQUnl6UDlpNXVoZll6a0g1ejR3aDk4WWQyREptVk9oNVhTdjNyNExVUklGSVVkYmpsYWNJcnZEUWdidUF2ZGszcmtMUFlmdHhXQUJrL3Jid2VaOE9DNWJ3dUFJK1NxZnpGTUVSUG0zbUxsTC92WGExVVp1UllWL2VhQ2pLY3hYVWRjWlhoRWZxTXk2Y3EybzVaMWFHdGFMeXpDT0FiUmxDQ0NHRTFCRVVGQ1dFL0Z2OURBcUsxZ1Z1ZThvOExGNVA3dndpLzllaHlTekRyb0l0bFc0ZGxLTjFidXlOR0xQbktGZWk4cm45YmRzNHVFaTdXUkhQWWl4SXZHUE92WDJqSmsvNEE0QkJHVjNQV0pCNEI4aHgvQUhPRnA3NjhrUG9Ndk9VelNkUGwwVS9PVEJweS9DK3NLVzg0dnIzKzNSTnpwbVAzOU9kL1BBZEFKQzNtRDRick5XYWRlYVR0NTIzbjM1b3dRc0FMSktBRmkxVkxhZk5UdHcrY21BVlpSUUNnTlZrTU5nbkNId2JOWEhWb3lsdW9icGNvOEVETitZUnQ2cm9jY3VMVzZnMlpSNWNORHZ2L0ZlcnFyTTllZHVwc3hrT242L0wvUHRNZFJxOWdYdU5idlpnZ2wrdnR6OHNqTi82b3piMXo2UGVMYWZOOGV2MjV2c0ozN1NOc1hLNDByQ2hQLzVTR0wvMVIzdXZpdXlqeTE0V3lJS0N3NFp0K0RuMTE5bVRpK0ovK3JHcS9mbjFYUEU1dytVTGJxN3QxTXlVSFIrdmFqdm5oZHpURzc1eWt5N1NaWHBHQUJBb0cwVEhQSHZDT1dWYm1mRFJPMzZ6LzI4L3ozeDVjQ2hqc3BoNTh1QlFkK2ZCM1dzbkpRazdudW9EalVZRHdCSTljdWNoVjZrM1hmVVVkWHpQYzArdmZFZHpjOWQyKzJ0WjdNQ2hxcmJ6RmdPQXZQM00rV2FkT2oveHg2ZTZnVEdYTmVnTFBBSUN3a2J0UE15d1pxUERadXRRM1ZMMzZ0N2FPcy8vdFRvenRPZVgzM0FGTW5ucTVpRlBvcktBcUtlbk1tcmdUM3ROUmNsSmFidW1qb2ZUZXh3eC92Y3oxZG5mNDE0ZmlrSTZkSWtjdmVjb0FMQVdneUhxMmJNSllEamx4aWRtTFFhRDFWaWl0V2d6MC8yNnZiWkM2TnVvV2RxZTU4WTVsMU1nOVFzc1RqbHhOR25qMk1IVk9hNTdDa29BOXozRGVKNWhrUkhETis4R0dFYWZmdlpVeXI1Wmsxd3RaOVRsRjZFa054MEFSQ1c1dVVDNVlDWlg0QjFiTnU2bXlLOVpLMFArN1p2T1BYeU5lVGZ2b3BaNnJickM4R1cydEtZU2xaKzlySGJ5QmtPR2NrVUtaYzZsNzljK3JQMDd1dlZOeDBiRy9LczNxckVvQjNLNVIvVHdnOGM1Rm1PNTNxMGxtUmYrdXY1cGRCaUFFdnU1ZEE2S1I0Nyt0ZEwwemF6RllMajZnWCs1QnhUc1BYNWRQY0RoZU4wNFoyY1FoWFRvYWpWcU5jYThtemVyY1Z4dVdYUzVXZlo2WHRWNjlvdXFEZ3RlVGRqUXM3MHg3OVkxQVBCcU52RlpWWWVGLzhzNE1IK201dmF2djlqWHFlbCtYQVZrSGZHRi9uN2FoSU43MHcrOHVBQkFTZFlmcjcwUk1uamRlcGxmNTY2YXd0MDd2TnNzK0QreFg5TVdpZDkxaUxOLzFndXZiZmxSRnRpbWplYjIzcCtyV3c3N2UyZi9IaUx3YWxnUGpObFNtbmE5Z2dlOWZ3VzJXL2lxc3VXVVdmWjVFY08ybFQxbzVLNGVxSXlyKzF2RXVFTm5uYWNwVzB5WnFXeHhiM3pkdkxPclBzZzgvT3FDeXJZdFVvU0hjNFZ5VDc1bnhlOW9WZUY2K0FkVU5WNHFWNnp5cStsMkNTR0VFUEx3VUZDVUVQS3ZaTkJaM3hlS09STUExUGlIQzZrMWQ4MHdyM2dVTy9icXMzMFB1N2Z2d1R4RzFKOWgwQmNNUXRuU3h2SGF4dU9pcHFsekt4QUh0dTRnQ2VuUUpjM1d3RmV0eGxFZ1YzUHJxeGJSUVBWU2ZEbktPN3ZxQS91NkRqZ0JJOWJ0MUdkZnZtZ3NTa3NwdUxKeG5UM3RvQ3gyNEVDdVVPNnBhajV0ZHQ3Sk5WOEFCUVVNYXpKbC8vbkdFamRQVnBzQmlBTDdyLzVSazNqb1YzTkJhcUtyeGdCajNzMEVBRWJBU3dnQUhJdXBMQ2pLOHdnSTF0emV2eXQ1KytpaEFDQ3ZQMnlFZjllbDc5ejhzbWxadWVNV3FrMk9qWGtDcitqWW1DbW5MdUUrTUN3dXNJLzVLRDYxOFZtOWJ4SlZnRmZ6YWJOdEw4eHNWWTFkbmcxR2pQWHRzR0NKdzNJR1JkeVlDV0svWmkxdmJHalRDQjcrUGo0ZEZ5OVQvLzN0NTFaR0pJc1l2ZU5BU2VhbDgybjdaanFPRmNlbTduNTJmS0JsbFQ2ay8xYy81UHUzYUpOeGFQRml1R25vOW00eGRaWkhaTSsrT2FjL1htN0tqcjhvRmdlR0tCcVBlMWJaWlB5MHU5dWZIbFNUQUpoUm5YUFgxVEh5NWNHaDRTTzI3VS9iTjN0eVNmcVpjajBodzBkc2M5dWIxWlp1RDVENGg4ZEVqUC85alAyMVUrOExMdUFqQmdCb1lBQTBSZ0J3VGtkb1Q5ZVh2SFA4RU0zTlhUdmRIa05SYW5KSnh0OWxqWWtXM1k5Z0FBQWdBRWxFUVZSQy8rYXRBTmpleTZZVHArV2NXdm1lTWY5cXVYUjZITE10K0dqV21SeURvbldxYm5GVUYrcmUyanJQdFYxbk9wOVhyc2hEWWR1UFgyQ0ZlZjl3WTY2cXpleVhaREg5bnNyWSsveVU0cHo0QzVVdDYrbmZ0WWRSbTVxU3NuUFNNd0RNb1NPMjc5Y203TitiZjI3MXgwRDEwK2ZXcWpwWUgrcFRUaHhMMnpOOUFvdzZyY2xRVk1UeU9meWc3aXMrMGR6ZTkwdm03KysvNFp6cVVoell1Z09YSStMREJhNUhRS0F1ODhLNXF0SzJ1dU91cnZYdDlNb2JKbTFtT3Q4aklJanJFUmpNbFNwVk5SbkRGUUFna3lsZEJVNmNweVZzNnRQWjFiYXJDbXdBQU44ek9LU3FaWGhpcFJjQStMYVlPaTM3Mkx2TEhPZDVOWnM4VFhQbjRGN25ZS2t6Vi9YUC9Rd2Z3SmNIaEFUMWV2dGpjUGdDaGljUU1CeUJnT0VKaFF4WEtPTHd4R0tHSnhSeCtHSUp3eFVLV2JOZWJ6RnFpaGlEMGY1WkVNS1dtUVZ3dXJmV05IMXVxVXA3MDluVHU3SjhMbzh4V2N4OGVXQlEyTk8vSEhGZVRoNHphR2h4eXZHakFPNjc5MTNLcnNsakRPbVgvNEpFRlJEVzc0dHZwZUZkZTJYK3NXeVJQU0FLQVBrWDltd1Uralp0R1RyMHg1MkZOMzdabG5wdzRmTWxDWC84bHJKcjhoZ0FpSHNwMXd5R3kzWGNydVA3VnAxMHpBQlFuSHprWVBqb0hiOHBtMDJlVWU0NFl3Y09kWHhkV1NyZTZudzJuTitUbUtuSHIxUzIvSVBldjlJUExYZysvZENDNXlVQkxWcEdqRHQwMWxYdlZYZlhIRThXR0ZqZFkvVHA4T0lTMzA1TDNvaGZydVNoR2lsN1hSSDVOR2tCQUFKbFpMUlFIaGxqS0VxbzlsaWgvcDFmZmR1Lzg2c1ZIdlFpaEJCQ1NOMUZRVkZDeUwvUzdVKzlpeG9zS0pqQzRiQy9WYjAwZVJoWU1GTnVMUGZSUEtyOU0vMzJHUUJzTC8yck16ekNPM1VORzducmQxZnpndnArOWwxMXgxQnovT0h2MktBcVZqVnNFdkRraDErWTh1L2NUTmt6NTFsd0xCVWFtTGdsMm1MbmFWNHRuNXN0OW0vZUt1dVB0MTR0RFZqWXRpK1hlL2wzZmYyRGdtdmJOZ3M4QWdKQ2gzMjVQbm5iNkNIT2pYaks1cE9uQi9iNjRBdkg4dVdlZlA4dGZkcVpvekhUemllNU9vYXl4ZytaaVE4QVZzdTlucUlpZVdDd3VTUXIyLzVhNEJVVmE5S2twMVoyVG96NXQyL0dyMUM1N2IxWEdlOCtPMTY0bi9YK0MxdzJTRlV5aHA1akx4Mjd3QzZ2dnM3aENjdmVtNm9Dak5hU25Dem41YnhhVEo3QjgvRDFqNXVlbEFzd2pFbWJrYVpOT1g0MGFzS0JFNmJDbE9UY0k2KzlMUENPcmREQW1Idm1reFdHL0R1My9EcS84b2JWWXRCbkhWbjJzcXQ5U3NLZTZLSEx2SEF1KytpeVZ3RkFwMHRQdWIybFIvdW9RZHYyUkR4ejRHVHl1ZzVOZGVyMDVNcks3YkJYa3oxTm55UEdaTHNlVFlXcEtjN253SDQ5dUc0c3RnVVh6S1lTamVOclI3TFlnUU5EQjYvYllYOGR2MXpKUkUvODg0TFF0MUZUVnlWMFhOWlJWUTJudmkybVBzZWFEZnJjazJzK2RwN0g4cmw4QUdDNGhySmdYVjJwVytwcTNldE9UYzl6cmRhWkRKZnJya2VwZjQvM1BuYVhWdnFmSUlzZE1NVHZpV1h2bWt0eXNnUDZyZm8yLzhvUGF3VGVNUTJNeHN4c2FEUjV6c3NYM3ZoNWErR05uN2NDZ0ZlckdTOUlBcHExeWpuNC9MUDIrVFh0T2ZzNDFvZVZCZmU5VzgrYTcxMmFVdHlkL0hOZmZweHhhSEhaUFpUbjRSOW8xZWNmQUh3OEtsdXZ2SnhpVlBKZ2dpU3lWejlaUk04K09jZmZXK2JYN2ZYM2MwK3RlRDJvKy91cmJxL3QzQXBWcGFWMElYbnJxSUdhaEFPN25hY0w1VkhScnNaeHRxdXRudFk4aVk4dkFIZzFuem9yKzlpN0t3Q1UxUTNTa0k1ZEFZYXh2eStsUFNnclhLZU85WTk5TEdySDErNzJiY3k3bVF5SDN0VW1YVnBhL29YdnZyU2FkSG9yYXpGWUxWb2RZekxxSVZINlJBemJ0amZoMDhiQk9sMnhGbEFYdytsY041aVhsc2ZoUzZUMjhqaCtSa1dLOEhESFpmblNvQ0I3RDFPdU5Dakl1VnlsNlhQZHBrVUdiT2xkSGRQSU15N3FXY2hrS28rSXJyMXp6Ni8rcEN3OWF0bURNbmFXS2g5b0ticTJZNXQzeTJreklqc3ZlY05jbkpPZHRLRlhCN1BCb1BOdU8rL2x2Tk1ybHdPd0FqbmFqQVB6cGhkZC8zbHJVUDlWYStwUFBoV2ZmdkRGNTR1dTdkZ0VBTGUvNnhobkh3TTJiT2pHWFFKbFpMVGorOFp4czI5M3NvNHNYVmgwWi8rdW1xemphc2dNZCt6M04vdDFFTDljeVVmcHcwanV4dWwxcGFiM0w0LzZUNDF5dDYzYXVPWllsckhmdDJ2MElKTWpTVlNQZm1DdFZxdXBXQ3R2T0dSRXpxa1BxaFBrTkNadEd0S3JPUGRLdktzMHhvN0U0dUFnams5MGpYdkhFa0lJSWVUaG9LQW9JZVJmNjlyN2lvTU5GaFQwNG5EWWIwRTlSdjlKeVN5WXlWZVhLdzQ5Nm9MVVJkcmNXMWZ0VDVBREFGZWtWQVQyK3VDTHdocy9ieTI2K2ZPMis5bW1yUkZLSmZQdCtPd0NWZHM1QzhIaGN2WHFoTnRHOWJXcmNIaEtYaXdPQ3ZicHMzeVZvZkJ1b3U3d0svUHMwNFdlMFZGK1haYStwYjYwN2x0N0R5NEFyTkF6T2lwb3lMZGJHWTVBa0hiNGxia2l2bFFVTnZiWFUyR2pkdXk3dSt2WjhZNC84TlYvYjk5VW5IenNpRWRVcjM0QlhkLzhBQUFLNGpldnM4OTNiaXdyMXdockVRb0J3R0srbDQ2Tkp3c0tWallaUDBYWlpQd1V4Mk4xYmpCejlSVDc3UzlieFRpUGkwVHVYMlVOVXE3RzBDdTR1bjFUMnU0cFpaOXhqL0JPWFpWTnhrMHB1UFQ5MTRvbUU2ZlpwMHQ4bWphWHhEdzVLUGZFOHRlcVU0NjBmYytOWnkxQ0FWOFJHQkErZk11djJiKzlQRWVUZHVwVXpwbFBQNUFFdFdrZk1lbkllWGZyeGk5WE1ycmtvNytWWkp4MzI1TTRaY2U0WVpESnZPSFljRnBVbEg5bnc1amVpcmdlUTl3RlJMa1N2N0swYUZ5SlgwRFpES21QZjJEN1JhK21IMXl3QUErWWhyRTY2WE0xbVVmL1NOalVwek5mRmhvYTB2K3JId0RnOXRiaHZjVVduc3UwZC9jcis5aTdyeFZjL2VVbnZ5NnpGMnVUL2poWW5QeDdXVjNQV2prOEFHRE1yQUdvVzNWTGNYN2RxM3NyVTVQekROUmluY2t5REZpTEpYNkZxdnp2UUpsTUZUY2pPU2YxNTRrajdFRkdPK2ZBOWNNaURlL1JKMlRnTnhzTHIrL2NiQ2hJU3ZSdFAvOFZBSnpRd2V1MzhpUXEzOHpEcnk0b2lOLzR2YXQxQlg3MUcvdDNXZnBPNnM2SncrM1hza21ia1pheWMvSW9xRlB1T2kvUGVLaDhna2RzM09XVVp2NnhyQThkZ3pSOGFWQlEwTUF2ZnpBWEpTZWw3cDR6MVRHNDc5dCt3UkpwYUpmdWFYdW5QbTNVWkdmYXB4c05oZm1PMitjS3BCNWVMYWZQOVdvNWZXNTFqc1ZXcGtnRm9DNTBPVk1tOHc3cDg4blgyYWRXdkduVlpXVUJRUDZGdGV1OFdrNS9RZFh4cFZkeWo2OTR2YnI3cVVEcTR4OHpkdit4MU4zUGpkZWwvM1dpNm5KVzNkdE9HdHExcDJPS2RGZDQ4cURRa3BRVGZ3aDg0NXI0ZEhoeFhzNkpEOTYwejd2MWJidUdBQ0JXeFRVT2Ztck5GbDNtUlpmdlpXWEJkTWNBcWJPa1RVTjZGU2NmT1ZnMndXdzFGYVlmL3IzQjFPdE8xNEV0a0JRKy9YU0YxTHJYVmdaNUFFRFMydFlOV1ZiQWNkVkQwWGxhK09qdEI1MlhLVlBNRnVlZStmaTlyQ09mdmVrNDJiLzduR1ZHUTFHZVFDajNkcnV1RTUrNGFkTVlybERvMDNyT1N6NnQ1N3dFVkV6Rkt2QU1DYkVZQ20zMzdkSmU4RUo1VUxESk83YStVWmRmQ0o3UkVEM3kwRW1oTWlJcTk5eFhuMllkZnVYL0FKUW9tMCthNGRkNThldDVwMWUrVzY3NHlVY08zdnloUTdQUUhsK3NDUm00Wm1OdVFLczJXWWYvYjc0aDk4WU5BSkFFTkc4bFVFWkdBMEJwU2w4clVERndYSm5pbEJOSGRUbFhMeGp6MUpVKzdGSmVqbFluRFFvcXVYdjBFQURFVHIrWXhKZUhoZ0gzNmpKalFlS2R1OXRHRDZqK05xdFd3L3VYeUt2UjJFa0FvR296NXlWZDV2bS83R20vQWZmWG5MekJrTkVoQTlkc3JGYUJPQThjRk9YSW92cjBMMGs5ZGR4WW1IUkgwWGpNeE9vRVJlTVdxdStyVityOTlQZ21oQkJDU08yaW9DZ2g1Ri90MnZ1S2c5R3o4eG9MeFp3RkFBWUJpQUpRZ3lmWFNUVnBBZHdCOEl0QlozMy85cWZlcnNiZkl3Q2d6Y3EyUDBFT0FJckd6MHdDZ0x6VHExYm9NczlXYTJ3elJ3Sy8rbzI5R2o0elVkSG82UWxXazA2WHRtL1dSSzVRTGcvb3ZmSXJzeTR2Tjh2V0FDL3lhZmZpZkZYNythOFlDeFB2NUo1K3o3RUJrUmM4OElzTkZrTmhRZnF2eTE0RWJHUFRlVFY1WnFwWGt3blBHZ3VURSs5dWZLb3Jpck96OUFDU052ZDlJbVRRcHA4YlREdC9QZi9DbWkvVWx6YXNNK2JmdmdvVUZCanpDZ3JNdm5ITlhCYlVOaDZSeTE2Y0lyN1VOdTRmU3NvYStMUC9mSHRwOXA5dkx3VUF2KzV2ZmVqVlpQelV4Tzg2TmRVWDNpMXJaSE5JeDNZSEFDTVdCL3BGem81UE5oVGx1MHE3U2U1VC9ISWxJMUtFaDBjOWUrNU84bzZ4USt6alpqbFROcHN5TTdEMys1OXA3K3dwbDVKVlhuL0VXRjNteGZQcWkrdS9jZ3dDaUlQYmRmTHJ0SGlaS2UvbXRjSWJPN2RVVlE1RGJzSk5BSnlRL3A5OFhYUnJ6ODZDVzc5c0I0RHFCaEZLTXM2ZnEySVJWaDdjczZlN1JyYWcvbCtXQlZzY0c2ejh1cjYrM0ZVdkRJRklxVkEwbXpETnBFMVB6em4xNFZ0VmxjL1ZtS0ljazE2dnk3eHdMbUhiU0pjTmxwSER0dXptbVBTMmh3bUtpdkoxUmFlUFdielY5M3FxYWJPeXVaWDBrSFNVdG0vV3BJTExQNjYxdithS1ZlVjZ2VG1rU0dXTitWZXZpd0thdFZJMm56d2o4WWZlYmUwTnZ5eFB5QWNBdlVsclFGMnJXK3BlM1Z0YjV4bEE3ZFdaTEpmTFkxbnJmYWVjZkZnODZ3MGVHVFJnOVhwdDh2RWpxYnVtVFBMcHN1VFYwbG5XbEovR1BoWFEvNk92Z3ZwL3ZsYlIrT21KR1h2blRpdVgydERUVXhrNmNQMVdoaWNTRlNXY1B3clllbndtYlI3Y0V3QWdrVmI4WG1qVjZaSTJEKzRwOEk0TmRleGw5ampXaC9iZ21paWtZK2ZnQVordk02b1RiaVgrK1BRQVFGMElpU293OElsbGJ3Z1VZUkZKR3djT0NCMjJhWE5RbnkrK1QvdDF4Z1J0MHJFanJyYWR1RzNNSUM2WWFuV0NrOWNmUEVMUmFQUTRRTzB1c3dnVDl1U2E5YWFTN095OFV4OS9vR3cwY25UcGRFdnFnUmVuUjQ3Y2ZsQ2JmUHlJUHVYRUg5WFpuek94VmNBVEtDS2lPRHlwNUg3V3YwK01VQmtkbzc3dzNlcmk1R05IVkczbnY2eTV1bjI5dmlEeExuRHYvZkJ1WVFzcTV6b0Y0R3pZU29NN3Q5ZTBxMit2THh4N1Zqb3R4Z0VBeG1TMkFHQTRmSWswL290UUgyZzB1Y0M5M29MMkFLamp0dXl2WFQwc1pOU3JDOVNYMW4yYi91dmNxZlpwenVseklmWHhEK3k4cEN3QUtwUjcraFdjWC8rTlVDNHYxeEZkZlhidGwwS08xSk8xY3UrMVM3RThydnZqOS9GUXRwdzJCd0RzdlJ6dEQ4bzRsanQ0NExlYm5OY002UFB4MXdCUWVQV25IMUozVDNzbTkvVEtkMHlaRnk4NHB1am1DYjJVVm9QVzlXK2NvcUw4NUIxakIzdTNtUGE4THVOc3VmVDRYbTNtTGdKcnNZRGhjaVBILzM0bTg3Y1huNnZHZDVKeWtqYjI3NHJTOFl1cnUwNzhjaVZUblB6N29jVFNvT1RkamNONnNEd09QMmJLNld1SjI0YjFNeGVrSm5MTWVpTjRJZ0hnOGdHc1N2ZFZHL2N2cjViUFBXZlVwS1dLeGQ0cWt6b2hJYURiV3lzbC9xM2FaWi83YkdWMWp4T3dCVW5kelJQN05HNEtzS3k4d1JDM1BWSk4rY21KdXF4enAxM05VOFFNR3N5VCt2cm5udnpnTFgzdXpldUtSazlQbEVYMkh1Q3F0N216ckdQdkxDdTZzWE56dWJKR1B0bmZvTDUxeTZCT0tEZm1yYnplNEZGK25SWXZxMnFiaEJCQ0NIbjRLQ2hLQ1BuWEt3M1FMUzM5STZSTzhhei8xRWhUY1hhV3hWUlVWSjJ4cXV3TlNoN2huYm9HOXZ0cUE5OGpJTWlvdm5NcjUvaTd5L0xPZi9XMUxMclBrNEZQZnZLTkx1UDhYNnBXTTE1Z0xVYWpJbTdrV0w1SFFGRG0wZGNYNTUxZStUNGMwcDhwNGtZOUxRcHMxUzU1KzVpbkFIVlJ4Smc5ZjBoQ09uUzI2UEp5YzA2c2VEUG4xSWNmQUNqcndXbklUYmg1ZTAyYkZxcU9MNzNrM1dyV1BGV2J1WXZ5enE3NklQUHdxd3NxSzNmTXhEOHZ1cHRuNVFsRUFNQ1k3dlVVQlFCSlFJdVd2cDJYdkNNSmJ0ODUvY0M4YVdBWTF2R3ArcHdUNzczR2N2bENhWGlQSHVFanQrNERiRS9TdSsxdFF1NmJ2aUFwU1h2bjExOVViZWU5N0RJSUlKT3BmRHN0K2w5eDJwa1RoZGUybDJ2OEtieSthMnZ1WDZzKzVITUU1Y2IxemZ0NzlTcDUvVUVqL0h1dFdGV1ljZmdnaW9yeVVRWHZkbk5mNGl1all1N3NHRHY0Z1ErcUV2WmVKZmEwYy9iWGpyMFY3ZEwzUGpkT2ZXWExCZ0JRTmhyNVRHQy8xZXNCMjdWYWNPWEh0YXAyOHhibHhIKzkydDdRN0k2ck1VVjFIS1BaWFVBVUFCSzJqUndBRGdBUGZ4ODNZM0RlVzNaVG44NXNVWmJMSGlhdWV2bjRkVnE4ckpMR09jdmRmUk5HeFl6NTQyekk0QTIvM1A2bWR4dEFYY2pqaUczdk1jOW9xTXQxQy9EbzYxNjdCejNQamd2WFJwM0o1WW5GYmh2OUh3MUcxZkdsVi8wNkxsNm1TZmh0Yi9MV1VjTUFsRHR1UTlHZDIwa2JCL1pRTnBzeXc3L2JHeXNpcHg2L21IUDhuYVc1cHo5WkNVQVUwZS9Iblh4NStYRWVhNUtTOGRiWEhSb2IxZGZLZXRnK2h2V2gxTC83RzY5NXQ1enhRa0g4NXZWcGUyYzlKL0NPamZSdThlcTd5aVpQVHpMbTNicWVlV1R4Q3dCS2tyZU5IdXpmODkyVllTTitQbFI0ZmVmbTdPUHZ2R2w3ZU9HZWtvVGYzUFpTZENZS2J0UE9ZdEFVd2MzWWo3NVBMSHRYRXRxcDY1MjFQVnJENmZyUnB4ei9NLy84MTZ2Q252cCthOUw2dnUwTmhiZnYzTWV4bDJMdU82MW1UUW1VRGVJNGZJbFVuMzM1WWtIODVxMkt4cU1uK1BkZDlYM1N4djQ5VURyZW9WZ1pHS3BzOHZTazR1UmpSeXA4eHF4Y0hsaVdkYXkzSE5MbDJqSURHTTNWNktIbUl3QUFEbGR2cUhrQ1lyY0VJcjVVbEg5cTVadVZwYzhGQVBzeStvS2twTXBTRmdOQTBwYmhmZTMvYzBWeWhkV2tLM0cxbkcvblp4ZnlwYmJVeE03aWx5c1pTSDM5NG1iZHlMejFiWnVHWldPRGx2YUNUOW95dks5RFJnT1lDdE5Ud3ljZCs5dlZ0aW9ienpYdi9GZXJ5aDIzYjF4VHozcURoaFhlK0dXYlo3Mm5odXR6NGkrR0R0KzZQM0ZqMzQ0d0cxeU9kMTJWbEYyVHh6Zys1T1BNM1ppdGp0ZUl1U0ExMFhuOFR2dDNIZnY0NTdlKzZkZ0lqTmtDcmtEZzZsNzd3UGN2bWN6YnQ4TkxTN0wrZUd1SitNa1B2eXk4dFh1Ykp1M1VuNEZkMzNoZkpBOEpxOEVwUVhWNmpWYTJUTUhsamQrbjdYTWRGRlcybmpIUGF0S1Y1SjMvYVQyZ0x0TG4zN3JoMDNIUlVrM0NnVDJvb3ZlcFJaZWI1ZHlyMjJmY3dkTzVaejVlNFh4dFczUzVXVlVkQXlHRUVFTCtHUlFVSllRUVFoNGlubWRZQkYvcTYxZmRCbHA3bzRzMjZkZ3g5ZVdOMzJ1U0R1M1hwNXo0RTFCNEJ2YitZS1d5MmFUcGVlZS9XcFY1OE9WRjlXWmV1NjFxUFhOZTN2bHZQdk51Tm1tNnhUWXVXYm1tcjRMNHpldE14WGxaeFVrSGp3aThZK3Vwci95d3Bpamg0TjZpeEFQN0dJdkpJUENPRFhkVmpxTHJQMi9KdmZUbDU0cXcvbjBMN3U2cHNnRTBhZFBRbnBhaXhMTEdHTWNnREk4akVlSC8yYnZ2c0thdS93L2duNFFRc2tsQ3dwNnl4VDNxcm52dldhM2JhdXVzMmlwMldHdkhUMXV0MWFxMVZxMnpyWHUwN3IzM0hsUkJaTXFHQkFnaEpCRHkrd09DSVFRU0ZhdmwrMzQ5RDg5RDdqZzVTZTQ5OTk3ek9ZT0lpZ3BLZXJ6Sm1uMDR5ekZzeUVpT0xLeWVjUnVQSHI5c0pndmtMZWQ4YWZ3L2RrTzdSdmtaZHlzTmtNRExTVG56ZjNNRDN6dDNWMXBuK0RqRmd6L1dtNnhpK25UN2JST1R4ZVdtSEpneXludy9kZHlKbzBSRTl2SUtQZjBNU1VkblR3b1lkL2FPZTZzRmk1TVBUMzNQZkY5VEFwKzNPN2kwbnZ0dFh1ekpJN0o2bzk2MzV6azU2WXQxdXZUVFg0WlhOU2VlMGZNTVIyYXN3Tks3TldoaStyclMzb3FWVUY3OS9odHhuV0dqWFJ2UG5wTjZadDdzcXJhMU5LZG8ySlNvS3VlZ01pcFVwNmRGL1J4YzVWU1BERTJCV3FQUHlyTTE3OG5IUDU1a09vUmRoU0ZTYzNNVlNYK05lY2QzeFBGTFh2MlhiMGpjTzNJQXNlMUtLdVJ6Y3JUWk9XOWUyV0xxZFplOVJpLzdQUk5WYjVuSjVBaEZkbHlKVTJYbmxHZmZqVHM5clg1YjFZUEw5ZlJ3N3JOaW84Q25YYWZzZXh2WEpCMlpPWldJS3V1NVpGRGUrVzFWL3RQVEp6eDZyUHZEcGUxWGl4MERldy9NVFRoN2t1MFVHSkswYjh4Z3IwSGJ5bnIxVkYwZWlNVmg0YkhLaUorRDNFaWRrV3BwaTVwU0huSzltN1gyNnIxNUY5T096VTQ3ODlXYzRtSmRrZC93dzZkNEhzMWJhVkp2MzBnNjhNR0luTWkvZGhOUDV1cmU4WWVWZW4xZVh1cUpUejVVUlI4LzVOSHR4OVdCNDY5SHFHS09IVXpZOVU1dmVvR2hLZTN0eGVKaWJjVTVrb21JbkJxTm55SnZOajA4NmRDa1VUckZQeEdXdGtrOVBmZHpubWVMTnQ3djdEajZkRXV2OWhwTmN1THp2SDh4MzRGSFJLUTM2SFRXdGlXeUhBeDdYc0tnYnIySWlEUlBiMTRrb3Z5a1E5UEgrNzZ6KzZoTGh3VS9sUFl3SitkT3kzNHhHQXpGeWNkbVRqSGZuOFhoY0lqQlpGb3N1L2pPRWlJaWJWR094YUNoS1k1WTRFUkVwRkVXS29nNHBMeTMrYmVRc1hjakdYWU9wUUg3a2lGSFEyY21sVjAzaXJXcVhPVzl6YjlWbGlaZkhsYTdza0JpWmNQblJpeVNNQ0lXU1Joc2w1QzZ1clJIVVVSaXJ2bjVaeG9BNWpxSDFDNVVKU2RaU3FzZ0kvS2g4dDZXOWViRGlCdXgrYzR1UkVTNmdoeXJqUTdVQ1djdW1RKzc2OWx6OVpZaWpTSXI5ZFJuWlhQb09vWU9IbTQrYkhhNWZUb3VXcUhOaW5xWUczMXdyMk53MzBISmg2ZE9kQmgyTU5Dcjk0YmRUL2NNNjIwdEg1WjQ5VjYvbFd3ZE90WUd1cXlvUnliemg1Yk5mNjVUL0JOcFhHYTYzdWhscjEvdVhaY3RLOWJydE1xN0d6YTVkLzF4TlJGUlFlS2xjekZiT3I1bC9NMXRQZWVxS05NNXdkUGpVbGdPanVLTVM5OS9aVDV2dVRXT3dYMEg4VHlidDg2NnNYS0pzUUZSMXRYbDMzdDBYN0ZlMm1ETWVNV2RqV3VmSnowaVlqQllYSjYrcU1EcU9Rb0FBQUN2RDRLaUFBQUFyOUNUZFc5WjY2SEVkT3U0Y0ttMDhRZlQwcy85bjJtbFMxSEcrVzgrSjc3Y1ZkWXlmSjZzeWFUcGhxSUNUY0srMFFOVVVmdVArd3plc1lzbGNIVTM2SFc2dEZPZmZXckhZTnU3dlAzRmd1eTR2LzRtbFNyTDlBM1VjU2VPOHVWaERVd3JzbHpiemx0b0xlOHhmM1Jza2YxZzJ4WmJQbWVoT2lsSmx4MFhaMm1kd1o3TkpTSmlsUFlnME9Va0pXa1NybHpJT3Ivb0s0LyttM2FiVlhRd2ljUWlJdE5LMUpJSzdQejg1QlNxcExjSnZEeWQ0cCtJakdzcmw3aDBYclJjbFg3blptRjZ4RjBpWW5oMFg3bE80TnVoYThMZVVRT2Z0NmVPVHZGUFJQYWRUV3NjNUtGMXFhU0hTNlVWMDB5dTNFV25pSTFtMm5GNUR0TEFJTDBtUFUyWDhmQytjYjF4S0Rqei9WaGlUNytxNWxkN2xUVEs1SVRrdzlQR2F4SnZXSjJycmlLWk1HS1JoRVVrNWRlZUZabVYrUGU0d2Fxby9mdXM3MmRaVlhNTXZxajgxRHZYVTAvUG5VV0ZHalVSTVpqRU5RNWpXMEQwNXBVdHB0NkVzdGRXMXI3bjZpd3pXVHhudDRMa0cxY1NEMDhaYTdyY2ppTVExeHArOG5McXlUblRWWEZuanBtdWV4VkQvbkc5bTdYMkhiRHpJTU9PN1pCNll2YlVyRnZyZnJabFAyMW1URlRNNWc0dFhkdC8rMTF4VWI0Njc4YW1OYXA3djY5amFBdkxLdk1kZy9zTzh1eTdjYWUxdEV3YkpaaFh1TmVVOGxDVGNQVjY5cjFOYTlMdnJGak9zWE1TZUEvOTYweGU5UEdEcVNlLytFaVRldU1hV3hKYXg2M3pqNnZFZFllTkxzeU9mWkoyWWVFWFJFVHF1Sk5Ib2xiWEQ1STBIUHVlTnVkcGZGaTQ4cm12dlJHTEpGd21WeVRXYTdJckJLakVkVWVNZGUyMGFFWEcxWjhXV1NrTENtTDJET3NkTlBMNFZhL1JoOC9IN1JqWXc3em5xZ21tQTBNdU1WMWd6L2YwSkNJeTVLWWwyNUpuOHlDWkpUejN0MXA0ZEYreHZwTFZERW1kb2FNMDZmZnVHSThQZGNLWkUrbm5GM3poL1BiYy96TVU1cW4wMnJ3OGdWL25IaWxIUGh4djZiTXdIS1N5UWxWU1l0UXZkY3FHV2llaDBFbGU5LzFKWEtHM0Q1SEJRUG1aVlk1TVFFVEVFbmo2Rm1senNva3k4b2lJa285TUgyODY1SzJsNFhPdFVXc1RFMkkyZFdxdVNidDVsNGlJSS9aMTlScTg2eGhiNGgrb0w4aFdKaCtiTlNYMzBlNjlsdllOR0huK1ZzemFKa0VGT1RsS0lpS3VVNjBBUFVjaVpoVHFpN1NGcWVscFo3K2NUVVFrRE9qWnY3Z29QNStJZUFYWnVZclM1WVZFUkxtUGRtL1ZadDYrV1ZsUWxDZXYyN0JZcDhvbGRib3RQZkx5elhyNDhSeWtRU0dxSzBzWG1pNHZMbW4wWXBHazRkaEpQSytXYlJMMnZOdUhZYy9obHk0dWpQMTd6QkNlYTkyR3hIaXhIc29waDZhK3AzaHdjRTlsNjNtdXZvRitvMDdiUEN5OCtXZ0p4bUg4MmRMYXdjUjQxdXRZbHhXVlFFVFBGY3lyNnZxbFZjWkVhODdOLzRSTVJvMHdWOWs1WjJua0RrdWtUU1pOWkRrNGluTWU3dG5xMVBURDJUbVBkdnhaT3Z5NGRZNk9FcGVPQzVmcEM1U0sxT3VMeW9heHpyNy8rMlpaazhrZk83ZjlhckU2NXZ6cHNqbTViY0NWdUhzeG1DeFdrVHJkWW9NYkFBQUFlRE1nS0FvQUFQQUtjYnhhdFpFMUdEZEpjZk9uSC9LVDc1a0hMWGplQS83Y0t2QnQzK1hwWCtPR21zNHp4cFlHMUhidHVHaXAwUGZ0amtVYXBTTHIyb29sR1ZkK1hPWWdxK1VSTU9iOFJUdStzMHZTd1ltalBYcXUzc1NUMXc5TnZ2YlYvSkRhL2Q3eDdmbm5ycmh0dlhzUWtjWlNmdUkydEc1b09uK1NKY2FLTWhzK25qMlZEZ1ZYVlc4c3BvT0lUMFRFTE5ScWlFb3F0WElmN2Q1cWFVaEx0bE5RVU9uY1dCVmFyTU9ybDM1Mi9seStSN09XdFlic1BaYTBmOEpRYWVNUFpnaHFkZTZSZEdqS09GWDBvYjllSk0za0U3Tm1VU1hIb3luamNWSFpldE9oNE40azJSSGJMZmJZTXlmMGFkZUpBbnIyRTNnMGFVWkVGQlllbGZONFU4djZEa0kvWHdhVHhmTHV0N2xDUlhKaFhrcFMxS3JhVlhYY0s1dlg3L0c2cG1FNlJVNkYrZDlLMzZ1eStmeXNVdHo4OWFleU4yTnplQWE5VmtzV0dpZThDV1dMcVRldDdMV21xdSs1T3N0TUI2ZkE0SUxNeUg4cW5FdENvWXlJcUNndkxkbDgzYXNZOGsrVGNQVjZidFNCZlJtWFZ5dzJIYnJXUm9XcHArZCsvQ3d4SWk3WG8rdzh5WW04ZUZUelc3TlFwd1pqSjZwVGIxMHJTTDFiN3ZkbjJmT0VmcU5PWDR2WjFxMk5YcTJzTkxoVVE4cERyWEV1MmdKU1pVYXRydS9MbGJoN2MvMzdEWFR0K0gvTGVCNXZ0Y2hQdW5ZNStlQ2tNVG1SKzNZUnlmak9iZWQvejNVT3F4ZS9jL0FBNWUwTnZ4Q1ZET2RwNjJjMG9iUGpTS1JGQllweWpRVWtEY2RPY3UrODVPZnNCOXUycE45WTlXTzVPUXQ1TG01RUZZTTFjVHNIZGZkN1ovL0pXaU5QWGtvOU5HMWM2UnlyOXZaOE4zY2lJdStCMi9aelBadTNWa1VkS0JkSTRubTJhcXN2VUNxME9kRXhObVhZaHUvVW51OWVhWm5zR054dnNJTlRVR2p5OFk4bW15N1B1TEprZ1IxWDRpUnZNZnNMSXFMMHl6OHVVTnpiWXJGSEpsdmk0MXVZbTFSK0tIU1ZLaXZqMHBKdnBmVkdqUzlVSlQrbEtnTHFaZW00MW1tb3pZejhoNmlrTjE3SmtMU21jM1ZXN0NscVhNNjA1L0xNR3dyWUM3MTh2VHR1M3EyT08zMUNrM2J6S29sRVV2YytHM1psWFYrNTJLM0wwalhKSjhPbnVuZjk4UmVtdmxCcm5BTzNqRWdrWlRCWnJJS2NYQVVSTVlpSWFnMDljcDZJU0s5UlpqMWFVVXVXZVhYNUQ4SmFYWG9KYW5Yc3BrNjZmamxnM0xXYktmdkhEc3U4dXZ5SGNtbnBHSlVHNkFVQlhYdmxKMTE5Z1VaS1JKS0c0MFl4Mlh4Qnp1UDlsUVlqalp5YXpmeEVsL1Vvd3FYTkY5K3FIaC82U3hWOWVIKzVPUy9WR2FuNVQwNGROaDlpdUxya3E4alcvdHNBQUNBQVNVUkJWSklUNG5mMGJrOGtGaE5sNTFHVlpiOWNVTmwxTkhEOHhYSmxiOXkyL3AzVkNXY3M5dml0U21YWHI2eHJmLzVDbEZubC9VZGw1NXd0STNld3BiWERYRnAvL28wcSt2RGZUL2UvOTE3Z2hCdE52UHIrdVRkNlY5ZldWQnA4cndMTHA5dkdIZllDTjQra2d4TkhtMDJCb0U4Nk5uVjhyWGVQWC9RYXVHVmY5TzV1YjlzeTVEa1JFZGUvMzBBaUlrbWRkOGVTSmpjbk4rYm9FU3E5bndFQUFJQTNCNEtpQUFBQXI1QTlWeUxqdWpkdTdoZDY5cVk2N3R5cGpPcy9mYStPUFhXTStNNHV0UVp1TzJBdjh2U08zZDZ6dlNicDFoWFQvWFNLNkpoaVRWWm00b0VKSTNJZjd0MUxSQXluRmgvTmRHNHgrd3ZOMDJ1WG8zZjA3MDUyMmtJUEltTHdaUzZVY2ZkMjR2NFBSdm9PM243QWIvalJreWtISnc0cnlJNk5mNFVmamVYVmIvTzJ4Sk5UM2lleTNHdEZseFVWUTBURXRPY0tpSWcwOXJrYWExWEJEcEphUVlVbExmeHRIZ29WcWxWaDdKL3Y5Z3FjY1B5Nnp6djdUaEVaREVsN3h3eXFVTUg1ZkY0a1NNVGhlcnpWa092V3BMbml4cW9WTC9IZUw4Mjl4NjlialBPSXZnQzc0S21QVTRpSVhEdDl2Nkl3Ti9tcExpZm1NUkZSek85ZFcrdlNIajNTcGFVbVJxOXVFbWkrbzF1M0gzOWxDVjBxSFRLWEszSDNkdW0yZG5QR3hjWGZFaEVGanI5dWNmako2c1JnQzRTVnpmVldqYXFsYlBrdmw3M1A4ejAvWjVuSjV6alhhNWdUc2YxRmoyZXIvTWRkdUVzNlRmNlQzenUzc0xLcE51blE1Tkd2SmhlWktsMVc1aU9XeU5QYkxiai9rTWlOclp0UWZtWlpUMEVkaWNWRVJKcXNtT2pLaHM4dFZaUEtRN1o3MTJVcitkNnQyN0VsL29GRmVhbkp1Wkg3ZHFXZG5qMjFwTkdBV096VWZQcHNlZE5wc3d6RitxTDBzMS9NTnMxclZmTWJWc1dPNXlUWEttTExlbGx4SEwxcnViYjdkbkgyd3owN2tnNU5IdWZXY2VFU2FlT0owODMzTXcvV1JDeVNNT0wvNk5yS2E4aWVZMXp2Rm0yZG1rMmI3ZUJjcHdHRHhlR1U5SVlreXJxOFpJSDY2ZlZMb3FEZUE0dUxpd3RKSkpKS0dvNmJ4R1J4ZWM2dFBwMmZmbkhoSWdhalNLL1g1dWFRdnZBVk5McVNpbHpiZjdPNE1DY2hUbmw3US9tQUowL216bllLRERhKzVIdTNicGZqWEtlZUx2M0JQZk5VZUM1MUcyb1ZqeTBHc1hnK2JUdVlCL2tySS9UcjBMWEFKRUQ0WkhPN3hxWUJxSEk5UllWQ0o5OWVmKzZNMnpxdUQ5dEo0bWtXUkdNUkVYa1ArSDFQa1RvdE5ldk9obDg0WWo4ZmovNi83eTlJdTN0YmNXZmpXcmN1UzljVXBONjlsWHBvMmpqM1BtdTNPdHhvc0NUdDdOZGZVMmtQUWE2Z2RpZ1JrVXVIMmZQVFRpMzZpb2pJYlBocU82ZEc0eWU2dFB2bWg4eXJ5NzVMTy92MTU4NnRQL25TWitTSnl5bW41bjZzdlBQYkt2UFBaeDQ0NTByY3ZVVUIzZnVrSHA5ZFlVaGlhemhpWDErWDFuTy9WVVh0MzIxTFlKenYxYncxeHptc2dmTHV4bC9UYnF6K3lkcjJUQmJibm9nNDFyWXpjdXV4OGplM0hpc3JIY2JZVk1LdWQzcXJZbzRkTUY4dWJ6YmpVNDQ4cks0ZFgrNXNIdUEyL3Zhdm9nRmkrZXRYMVFIUmw4R1doTmJ4RzdybldMRk9sWnR3NU1PSlJLUkpPdkQrTUo5aEI4OEhERHg4N3VtZTRiMnF1QmJiZS9aYXMwSGcwNjVUOXYwL05saHEzS1pKdW5VbDljTC96WFZ0ODhXQ2dBRUhUMFh2Nk4rZDhqUExUWG1RZHZiTDJYbEpWeThiWDNNOUdqVjNhZjNwVjVxVUcxY054WVppcjBGYjl4ZmxKaVVxN214WWszSC85M1g1TWVlT3YyQURFd0FBQUtobUNJb0NBQUM4UXFxb0EzdFZVUWYyaStzTUhTWnJOdU1UMzhHN2p4YWszYnR0eHhWTGl3c0w4dU8zZEc1ZWtCTmZZUWc4SWlwNGVtRENjSEowbEVqZm1qSkYxbWp5VExKajJhZWRtUE9ob21TK0p3TmJHbENiaUVpdkwxQVRsUXgzbDNodzRtalBIcjlzOUJ0NzhaL1VNNS9QTXZieXFDNU1Pd2Q3SWlLdmZwdTNjMXpxTlNRbXMxaVhIZnVrT0RNNlVwZVRZTEVuaG9Pc2RqMkRYcXVsM054eTg0cnBOSXFjN1B0Yk41VXRFQXBsOGhhelByZm55ZVNoTXhJeTgySk9ITW1KUHZSM2J2eTVFNmtuNWt3amRVWnVkWDRXcUlESjkrM1l4YW5wbEpsc2lYK2dUdm5rTVZ2aUgramE3Y2RmMmM1aDlYUHViLzlkbXh0alN5OC82Mi9FRmpnYWlndkx6UjBvQ3UwL1ZPRFRyaFBIdFVGampxeDJIU0tEUVp2eHozM0ZqVlUyRGF2NVBCeEUvZ0ZFUkhaY0Z4ZlQxeXhleVh4a3B0TE96QXZQZlhKMFB4R1J5TDlyYjVkMlh5K3FMRjBEaThFbUltSXdpbzA5V2ZTWmx4Wi9yY3Q5bXFoS3VYNlYxQm1weGpsRk5jblhTeXVyczdPMXVSWG4zR055Ukk3Ni9Ld0t2ZGpzSEtST1JFUytvNi9jMXlsam54RFRqa1gwL0QxRjNUc3YrYVhjM0dBMnNIZjA5dGFYQmlDcVczV1dMVVJ2VHRsYm5kL3p5NWFaNHJCaGd4aDJiSFpld3ZubjZ3bGtZREN0YjBSRUpCVnhuRUxycEoyZC84bHpwZitLSko2YStsN1E4TXYzUFRzc1dQVDB3UHNqeWxhSWlrcy9UNVZEVzlhMDhsQlhsSmVXb3JqM3gvcjh1SE9uTldrM3J4TVJnKy9kdnAxSDk1WHJSU0g5aHhpS3RBV1pOMWI5bEhsNTAxTGprS3N2aWVjZ0RRek9qVDVTRnJBcHlFbUlpZG5Tb2JFMk16S2FpUFFwSnorZGtYTHkwN0w1R3lWMWhveHc3L0hyRmt2Qm1vS2MrTmpIYXhzM0lDS05WNS8xVzVWUiszWVd4RjQ0WFRwdmJsbnZ3VWMvK1loSktIVHk3Yk5yUDROaHgweS9zR0NlVTR1UFB4UFhIVEV1OWV6YzJZOSs4aEZYbG1GTHZiSE4yVHQ2ZWxsYTd0bnJ1MVVza2FkMzNJNUIzY25ZazFNa2tqclhuVExkNmEycEg1UEJZRWcrK3RGRW5USXUyclBIOHZXQlk4N2R5WTA2c0ZkeGQ5TnFkZXpKVTFUYW00em4wNzV6NXBXZnZxLzREaktoMEw5cjcvU3ozM3htTFk4Y3NaK1B3TGQ5NS9TTFM3NDFYZTRZM0grd3BOSDRLVXdXaDJmSGxVaUppRUkrakZVdzdYbDhJb05CM3ZyOU9Ua1BkLzVodWcvZnQxTkhJaUtkTWliNnlZNStYUnc5VzdaMjY3cHNqU2J0enMya1E1TW5tRzZiL2ZqdlBmcS9DZ2Q1OXZyMWQxRlEzOEVaVjVZdXlMNy8rNThDMzFidHRla1A3a3JxREJ2TkxoMjYxWWpyM3J5Vlo4K2ZOOW9MM1QzVHp5K1ltM2w5eFJJaW92UUwzODNYWmp6Nng2UFg2czJHSXJYS2ZKaGw4OEM1dk8xM1ArcTF1VG1LZTV2L3RQYjltSEtRQlFkN0RkaDYwRkJjV0pody9PT3A1dXVMaS9YR1k0dEpwY2NaaXlkMzBXVkdQa3c3KzdYVjM0S0l5SHZBbjM4L1Q1NFM5NDhiWnIwaGdseFE3dHJPbDd1Nk5mL29VMUZncjM1RVJPSTZ3MFpwVXUvY1ZONzViWFdsU1ZqeDc5d25pQzJlanl3N0hxK1NIWmlTK21NbnVIYjRkb2xlbTVNZHQ3MXZaMk93TWovbDFzMkV2U1A2ZXZmYnNzOTM5Sm03YWVlKytrUjVlLzFhTXUycDZlZ284ZTd5MjFhaFg4ZXVlVEVuRGljZG5qcXBzcHhsWGY1eG9ZUEkyMDlTZi9TRTRIR1g3aVFmbXZxZWFRRGEySXZaUWVRZklHMDZmcHFrNFh1VENuTVM0MU4yalJtazBTUTlkUkRWQ3BRMm5UQlYxbnptSEhtck9mTnlIdTNib2J4bFBZZ09BQUFBcng2Q29nQUFBSzllVWZhRGJWdXlIMno3WFJqVXE1OXo2MC9tMjR1OGZYVFpzVTk0UG05M0tMaTNaVE9WenBka3hIWUtDbkZ0TS9kYlFhM09QWXZ5RlptS1c2dVhxeUlQNzJGeUhHVnNwNkJnWWpIdFhWdk4vNzlpWFo2cUlQRmlXYStCM0g5Mi9SR2IvVFRPdmZOM3kvTVR6NTQwejRqcDNIOHZRdURmclE4UkVZUEp0bi84YTd0R1JEblpqOWMwQ2pEZFJ0YnN3MW5GMnB6Y0lwMWF6UmE2dThuZituQ1dPdUhjU1RJZmNqTS9VNUY5NCtkbDBucWp4dk5ydGU4aXJOV3RkMzdhdlZzUnEwSThSQzZOR2d0RCtnNXg3N3prWjA5N0hqOHYvdndwUTdGT3EzaXllOCtMenRzSEZqbnd2ZHUxRVFWMjdTVU03anZJWHVEbVVaQjI3M2JDdmxIOVZWSDc5d2w4VzdlVE5aL3pwYnhWK0R4NXEvQjUyc3lIRDlUeFowL2xKMSsvcEVtN2QxK25pSTRrRzRZRmN3enNQZEJlRmx5N1dLZktaZHF4MlpKRzR5Y1ZwTjByZHl3NlNHb0YyUE5rVHJrUGQvK1Jrampuc2liNXlrMHltWWVxcW1GVXpXblRIOXd0TkJ1eTBaVDVFSzVWRGVtcXowOUxNZlljMGJzMWFHSzIybDdlOHVNNVJScGxwa0duMFlpQ2V3OGdJdExscFpiMVNzdTZ0V2FsTFhrVytMUnRyemNVRkRJS2RRVXNhVUFReDdsTy9lejdmMnd3MzA0YzJuY0lFWkhpM3UvcjAwNTlOa2ZnMjdvbEVSR3p1Q2kvTEpBaEZNcTR2Q0IvUGFuenVlTFFFQ0lpdlZaVnJwSXk3Y0xDK2JtUis3WWJYNXZQR3ltcVBXaTR5TDk3VDFYVS9uMzV5c2VSOWdKM0QxbkRDVlBWaVpmT1dzci9HMVcyUFBQYXk5NXEvWjVmcnN4a3lack4vQ1EvNmRwbGJXWmtwSldmZ3lFTzdOTy9zRWl0SXIzZUlBNGRNTFJZcDdZYUpPUDdObXBCRENaVDllaVF4VGtGLzNVNU9jcW5PNGYxenM5SWZNSjFiOXFTV1ppZlg2alg2b1FCUFhvWjlEb2RxZFBOSys1clpIbG9sSDV4NGRkc2w1RGFmTmNXTGFWdlRab3A5T3ZRMlk0amtlWW5YYnVjZHZyem1ZbzdHLzhrSXZYenBzdDJDZ3psdVRkcnJ0Y29GSVpDZGE2K1NLVmhzaVZDV2VPSk01bHN2aUEzdXZ6eFlNUHhWeFUxRVZIaTMrUGVxV1E5VXhRMmVLaGIyNjhYTTFnT25QamRRM3Rwa3E1ZHpvell2dG16L2JkTHZIcXYzNnFxTTNKcyt2R1BQaWl3TUZmeGkzeXZSRVRTSnBObU9OWWVQRHpyMXJxVjZyaVRSd1crcmR1SlFnYVBjQXdkUEl4aFo4L09qdGkrT2Zucy9Mbkc0RTNrNnJvaFRzMW1UcGMxblRSVEZOUjdnRjZUbFprWGUvcVk4c0gyeld4SGI5K0NxT01WZXY0NU5SczVoY0Z5NEdSRjdiRTZYNjY4M1ZjL0ZtUkcvcU5Kdm5MUmRMazI5ZVpONWEzaWxYcTFJa05YbUtHd3k4MVRhRFRhSEtJTUxkdTVUaWhYRWhEQ2NmVHpOdzNTRnluam92TVRMNTJMUFRpc3Y3eitoTW5PcmVkK28zcHk5RURDN3FHRHljSXd2cXJvdy90ajFyZHY3TjV6K1c4ZTNYNWFwODJLakJTSHZUdGFjV1BOY2xYOHlaT2V2ZFp1SmlKeWJ6UDNtN3k0YzZlS0M5SlNWTEhIRCtjOVByeTNLRHMybnVQb1hjdGdZTmtaN08xWVJZckhVY25IWmswcXpFMUxKcjZ6aStsY29hYUJjMm1UU1RPRVFiMEhwaHlaUG9Gc25oTlRKcFEzSC9XaHJNV3N6L1FGaXF6WXJUMDdXdW81cnM5OUdrOUVKQTU3WjBSKzZ1MXJiSUdiRzBjV1drZHgyN1o1a0ltSWtnNU9IbE9RZExsY21lNy8vbTFMalhLSXFLU0Jsckd4Vm1VTUhHNzVvS0c2c0VEU1lOeEVUY3F0YTVuWFZ5ekovK2ZnSG8wbTZTbmJLU2pFMWpsRmlZaDBXVkdSUkdRZ3F2NzdCRXZDd21PdERYTnJ4QlFHOWU3ajNPTGpMemd1OVJ1cFlrOGZTemcwY1pUNS9MSHEySlBIby8vbzNOSzd6NGJ0N3AyWC9DSnJPblZXMXEyMUt4VVBkMjNqTzlldDU5bDkxVWFXd01VdCs1ODkyNUlPdkRlR2lMUlZ2V255MFJrZkZHdHpjNXplbWpiTGU5RDIvVmszVmk3SnZybDJGZHV0YVRPdWUrTzNoTjV0MmpzNDE2bGZYRlNneWJxMWRtWGFxU1h6aVJTNVJFVGEzSmpIS1NjL25aNXljdkVYc21ZajNwYzJuamhESERaa1JQN1RLeGZTTC8vd3RUcjI1SEZidnljQUFBQ29YZ2lLQWdBQS9Ic01wYjJYOWprRzl4OGtiejFudmx1MzVldFlJZyt2OUF2ZnpUZmRVSmNWbFZDa3pjMUovSHZjRUZYMDRVTkVwT2U1Tldyc04vSkUyVkNQK2dLbEl1bll6RWxrVm9tcFNiNXk4Y21tZG8wdFpTQmgzNmorMnF6SUtvY0dzeGQ1ZXZzTzNuM1UwcnFDOUFmM3RNcm95SXh6MzM1QnBaVW01b1QrM2Z2eVBKdTNMc3RQeW8ycmFjZkR5dzFuNWoxZzI5L0NnQzY5aUJpTW92ek1qTHk0Y3lkTFArc0JJakxreGh3OW1CdHo5Q0FSc1lVQlBicUw2d3dlN3RwaDRYSjVxMCsvanZ3NTJKTXdQODlMOCtqMTYyYkhvRDZER1N3T3AxaVhwOHFOM0w4bjY4RWZ2eFVrWGp4djNDWXY3c0tadkxnTFo5aE9nYUdPWWU4TUYvbDM3eU50UFBGRGFlT0pIeGJscFNaSHJtb1RZc3Z3YUhhT1h0NHViVDcvMnZoYW0vRXdJdlhJeHhOTnQ4bTRWTDVIaXpsTHc2Z1NFYkhFbm41K0EzY2ZNbDBXdmJGTmxYTlJsVmFtVmlBS0d6ekVxK2NhWXk4WmJjeTJibTAwaXZpeUNuemxneDEvS2gvczJFWFBnaE9GMGdiako3RUVydTVFUkliaXdrTEZ6ZFhMWDJUdVU2ZTNwc3dTK0hYdVlYeGRtSnNRbjNYVGJDNDFJbExjK0cyNUp1SHkyYXFHOE9SenZEMTlSejhyS3pRcE42K3BvdmFYcTN6VGF6TFRUUE5wUG0ra1RwV2M2Qmc2WUpoajZJQmh6OUs1Y1RYcnhCZHpMTDNubTFLMlZPSzFsYjNWOVQyL2JKbkpkZ29LWUV1OC9STDN6cDF0eS9mbDNQR2JIKzFGM2o3R0JablhMUFZjSzQvdjlWWXJiZWJEQjlyY0o5SFd0djIzNUdmY3ZVMUU1Tko2d3pkODN6YnRpUmlNWXAwcU4vWDgxNStTU1dWNFRTNFBpWWc0WGkzZnJqVjQ5MUVHaThNcHlzL00wQ1JkdTVSeFljRThkY3pKQXk4NzNET0xMZUM3ZDEyNmhzRmtsYXRiMEdYSHhhUWNtVDdCMGhDeHI0STQ3SjFSOGxaejVySEZmdjZxbUdNSE0wN09uS3hSSnBmMG5sZW5wejA5OFA2SW5LaS9kM3QwWGJiR1ovalJ5NUUvQi91UlNhQ1pxR1NZWG12dncvZHUxOGwzNk41eTVXbGU0dW1UcXNlSC9rbzlNWHNtRVpHODJheTVEaTcxRzJYZjI3Uk9lZlBYcFJZQ3NKcXNxMHUveTdxNmRLbTR6dEFoNHRwRFJtb3pILzRqRE9qVU15LzI1RkdONW1tUytmdEs2cjQ3TnVlZkhiOWJHZktaaUlqTmR2VDJUVGxYc2F3dXlFbUlLYkRVODE3Z0tnOGNjLzZ1OFdYT3d6MWw4OWxxYzZLZnhHN3QyWmFJS09QU2txVkYrZG1LMHQ2SGxjN3RxYzE5RWgyN3RXZGJubnU5UnBya2V3K0l3V0JrUGY1ckcrV2xac1JzYnQrVTc5MnVveWl3YXk5cHd6RVRXQnduWnp1dVJDS3A4KzVvaGgzYmdSaDJkZ3dHZzJFd0dBeGswT3NOeGZxaTRrSzFPbkxqMjNWSzA0NTdzcWFoSHozclNjeDNET296TVB2aDd1MktlNXZYV2ZsdWlJaElHTlNydjJlUDFadVo5aHl1OHY0Zkc1TXZ6NXRkMlJ5VXVURkhqNm9lSC9yTG84ZlA2NGxoWjBjR3ZWNmRlUGw4OXYwL3JRYW5Dd3pLbk14clAzMnZTYnQ2V1d0MkRHUmUrK243Z3VTN0Zoc1R1WFg4YmhsMXBHVzJmSlpuc3JQL1dSZmthdjQ1cWdyMG0vZTJKU0tLV0JRa05EYXdxdTc3QkVzaWZnNXlzN1JjRXRDcnIzdlhIMHQ2dWZKa2JrR2pUbDQyTm1xeTFwTzJNRDNpN3BOMWI5V1hOLzlvbHF6NWpIQzNEZ3VXMm5GbGN2WGovZnNZTExaRHlzbFBacGpPZzJxRklmWE12Tm5xcDFjdXlGdDg5Rm5xMWVVLzhGd2FOUExxcys1UGZVRzJNdi9wMVF1S08rdFdLV0wzN2F4OEhsTkZidWJWNVQ5a1hsMitYRnB2NUVpbjVoOTl4bUlMSlRhK1B3QUFBQUFBVkxmTW8vM1BaQjN0YjhnNjJ0K1FjYmhmdTllZEg0RC9NVXpINEg1RGlJaHY0L1lNRWdwbHhKTzVrOERGbVo1ajNrMk8yTS9Iby9lNmJSeXhuNC9WalFVdXpoN2RWMjEwY0F6d3R6VjlDK3lJaUVkRWJFc3JlVzZOR3ZOcWRlN0JFZnY2MnA2a1ZNUjFiZkxXUytRSlRQQjlPM1p6NzdKa2xhaFcxNTVFNUdEN2pzNHV3cUJlL2JuZXpWcVhYeUVUOG4wN2RpT1NPRnJZaTFINkhsd2lzaGlRcklxazRiaUpsUTJ4UmlSeGxOWWJOYjZ5ZlV0NlcwaEZwUzlaUkhKQkZXOWxiWDFsN0tqazg5a3d6S2hjSUF6cTNhL2ljcG1RK0hKWDRzdGRTZUFxSjV2UGI2bUk2OUdvT1pYL0RVdktDcEZJU2hiS2w1THpUaWEwSVhGN0lyRzRwTHl4dlAyYlZyYlk2RjhwZTZ2emU2Nk9NcFBuMnFCcEZSc3pTcyt4a3ZOVDRDcm5PSHJYY3BEVkNpSyt2Tks1YlUzSm0zLzB1YlRPOEhHMjU2OUtMSHFPT2Zpb3BKZG5KeW81UHA3Yi8wSjV5UGZyME1XbTgvVGwyRlBKK2ZuY240dUlpT1BvNHllcE0yUUV2Y0M4NGx6dlpxMDllNjM5bzdROHJCeFA1c2FyOWF3QlNnbXBpTXYxOExUeHJSeEt0NjI4RENvcGUyMC9qa3h5eDNZS0RMVzBndXZldENYeFpCVURTRUtoekxuMUovUExMeXgvM0pVZW45eXEzcGpMZGZmaU9IclhJcDdNL1RuelRDWEhuTVZqblloSzVwSjkzalNmRTRPcVB1WllWUDZZY25CNjY4TndqcU9QWHpYbWdmc2N4MUJsbUs0ZHZ2bUJMdytyc21GWEtiWkx1L25mMlRMazg0dW96dXNYVWRrMEJhYS9FWnN0Q2ExVGViSVNSOVAxa29aako1VmV0NSt6WTRkVUpBN3NNOEJrUVdYRDhqNlhseXhMWCtnNkJRQUFBTlhudVI4MkFLQm15VHphL3d5RHFDMFJVWEd4b2IyOCs3NHpyemxMQUFBQUFBQUFBQUFBQUFBQTFjcUcxdXdBQUFBQUFBQUFBQUFBQUFBQUFQOWRDSW9DQUFBQUFBQUFBQUFBQUFBQVFJMkdvQ2dBQUFBQUFBQUFBQUFBQUFBQTFHZ0lpZ0lBQUFBQUFBQUFBQUFBQUFCQWpZYWdLQUFBQUFBQUFBQUFBQUFBQUFEVWFBaUtBZ0FBQUFBQUFBQUFBQUFBQUVDTmhxQW9BQUFBQUFBQUFBQUFBQUFBQU5Sb0NJb0NBQUFBQUFBQUFBQUFBQUFBUUkyR29DZ0FBQUFBQUFBQUFBQUFBQUFBMUdnSWlnSUFBQUFBQUFBQUFBQUFBQUJBallhZ0tBQUFBQUFBQUFBQUFBQUFBQURVYUFpS0FnQUFBQUFBQUFBQUFBQUFBRUNOaHFBb0FBQUFBQUFBQUFBQUFBQUFBTlJvQ0lvQ0FBQUFBQUFBQUFBQUFBQUFRSTJHb0NnQUFBQUFBQUFBQUFBQUFBQUExR2dJaWdJQUFBQUFBQUFBQUFBQUFBQkFqWWFnS0FBQUFBQUFBQUFBQUFBQUFBRFVhQWlLQWdBQUFBQUFBQUFBQUFBQUFFQ05ocUFvQUFBQUFBQUFBQUFBQUFBQUFOUm9DSW9DQUFBQUFBQUFBQUFBQUFBQVFJMkdvQ2dBQUFBQUFBQUFBQUFBQUFBQTFHZ0lpZ0lBQUFBQUFBQUFBQUFBQUFCQWpZYWdLQUFBQUFBQUFBQUFBQUFBQUFEVWFBaUtBZ0FBQUFBQUFBQUFBQUFBQUVDTmhxQW9BQUFBQUFBQUFBQUFBQUFBQU5Sb0NJb0NBQUFBQUFBQUFBQUFBQUFBUUkyR29DZ0FBQUFBQUFBQUFBQUFBQUFBMUdnSWlnSUFBQUFBQUFBQUFBQUFBQUJBallhZ0tBQUFBQUFBQUFBQUFBQUFBQURVYUFpS0FnQUFBQUFBQUFBQUFBQUFBRUNOaHFBb0FBQUFBQUFBQUFBQUFBQUFBTlJvQ0lvQ0FBQUFBQUFBQUFBQUFBQUFRSTJHb0NnQUFBQUFBQUFBQUFBQUFBQUExR2dJaWdJQUFBQUFBQUFBQUFBQUFBQkFqWWFnS0FBQUFBQUFBQUFBQUFBQUFBRFVhQWlLQWdBQUFBQUFBQUFBQUFBQUFFQ05ocUFvQUFBQUFBQUFBQUFBQUFBQUFOUm9DSW9DQUFBQUFBQUFBQUFBQUFBQVFJMkdvQ2dBQUFBQUFBQUFBQUFBQUFBQTFHaXMxNTBCQUlDWEZUQXRTK1RBWmM0aW9yNUU1RTlFL05lY3BacElUVVJQaU9ndnJhYjRoK2dWVHJtdk8wTUFBQUFBQUFBQUFBQUFBTFpDVDFFQStFOExuWlhkeVlITHZFOUVYeEJSUFVKQTlGWGhVOG4zKzRVRGwzay9kRloycDllZElRQUFBQUFBQUFBQUFBQUFXeUVvQ2dEL1dhR3pzanN4bVlialJPVDl1dlB5UDhhYnlUUWNyeDJlM2ZGMVp3UUFBQUFBQUFBQUFBQUF3QllJaWdMQWYxTEF0Q3dSazJuNDdYWG40MzhaZ3d6ckE2WmxpVjUzUGdBQUFBQUFBQUFBQUFBQXJFRlFGQUQrazBybkVFVVAwZGZMdS9SM0FBQUFBQUFBQUFBQUFBQjRveUVvQ2dEL1ZYMWZkd2FBaUlqNnZPNE1BQUFBQUFBQUFBQUFBQUJZZzZBb0FQeFgrYi91REFBUjRYY0FBQUFBQUFBQUFBQUFnUDhBQkVVQjRMK0svN296QUVSRUpIamRHUUFBQUFBQUFBQUFBQUFBc0FaQlVRQUFBQUFBQUFBQUFBQUFBQUNvMFJBVUJRQUFBQUFBQUFBQUFBQUFBSUFhRFVGUkFBQUFBQUFBQUFBQUFBQUFBS2pSRUJRRkFBQUFBQUFBQUFBQUFBQUFnQm9OUVZFQUFBQUFBQUFBQUFBQUFBQUFxTkVRRkFVQUFBQUFBQUFBQUFBQUFBQ0FHZzFCVVFBQUFBQUFBQUFBQUFBQUFBQ28wUkFVQmZnZnh5RFNHdjluc3V3Y1htZGVBQUFBQUFBQUFBQUFBQUFBWGdVRVJRSCsxeGtZeVdYLzZnM09yek1yQUFBQUFBQUFBQUFBQUFBQXJ3S0NvZ0QvNnhqMHRPeGZSbkd0MTVtVm1zeFZ6S1JHdnF6WG5RMEFBQUFBQUFBQUFBQUFnUDlKQ0lvQy9LOHpHQzQrZThIczh2b3k4bnExQzdXbjZWMDVGdGQ5MkpWVDVWLzcydlpXMC85cUlJODJUeEpRZmUvcUQ0eSswOXlCSG53dkpnR0hVYlpzU09reUlaZFJ4WjRBTDRZajl2VzF0TmhCRmh6OGIrY0ZYcG85RWZGTC8yZlNtM2x2eUNJaUZHYnduOEJ4OUs1RlJIYXZPeDlRQmI2ekM1RlU5THF6VWVxLzFXSk9LSlFSRWFiYnFBNGwzK1hMWHR2czZVMHJiL2h5MTByWENWd3dLaEVBQVB5dllMeEI5NXNBWU9aTnJQZ0NnSCtSTkpkMWlvaHlTbDRaV2lnUER2QjVyUmw2VGQ1cHdhWUpIVGowZm9lS2dkSDNTNWRYOXRjbXBPcWc2SWpXRHRRcWlFV1BrdlhrTG1GUzkvcHNxMzlobmhYck4vZ09EUEtUMjFYNGN4V1gxS2U0UzVobHkyU0NrbVUrVHN3SzI4Ti9Eb3VJT00vNVozc2xtMUFvazc4OTkxc2ltZENXelhudTlScjVUN2dSemZmcjJObDB1VGl3VDQrQWNWY2U4Znc3ZExlV0J0ZmpyUmF5bHVGZjJwckZrR2t4bWRKNkk5K3p1cUhBeFpudFhLY2VFVEU0WWwvZnF2Nm9wQ0xSS3VmV244d1BDMWNhYk0xclZkeTcvYlRPcmN2UzFkV1JWblZ4YWpUKy9kcXowcFZFUkU0dFBwcmpOL3pvQmJZMG9IYjVyV3g3bUJQNHZOM0J1LzhmKzRpSVlibFNWQ3FpWndGWUNndFhHc1IxM3gxakxkMndjR1docE9HNEQ2eG1RQ2lVT2JmK1pEN1hwWEV6Vy9MN0tyaDNYYlpHV21mNE9OTmxEckxnWUkvdUs5ZVR5V2QvNVlSQ3AwcCt0eGNzTitTQ1dxTk8zNUEybVRTaitqUDc2b2hxRHhydVAvN2FJeHMzZHlDaFVGYmxuOVZna0ZoY2EveTFmOXc2THZ6eFJmS0w0NmNpdGlTMGptdTdyeGRiU2o5c2RtYVJVNlAzcDVaYkZxNDBTQnFPbTFoVm10NDlWbThPbm5vMXV1UnpWaXNtUit6bncvRnExWWFJU05wazBneHIxdyszamd0LzhCNjg2d2k5c29ZZk1xR3NaZmlYWEs2bmg1VU5PYkszcHMwbXN3QWIyeWt3VkZpclN5OWovc0ltSldTSTY3NDc3TlhrMVFUZjJhWDBmYm5HUlU0TlA1am0wVzNwcjVZMkYzaTJhZXZhNFpzZlhubStubUdRd0ZYK0V2czdCQXcrZWQ2dDQ4SmxKc3ZzaWNSaUx0ZmRpeTJ0SGNieGF2bTJNS2hYZjBuRHNaT2MyM3oydGFXQW9qanNuV0hCMCtNeXVSSjNiMHR2RWhhdU5EZzFtL21KTFJuaXVUVnE3RHQwLytuU3NxNEN2bmY3anQ0RHR2MWQydkRESW82amoxL1lsS2dVLzlGbmI1SFpNUzBNNnQydjlnZDNFd1MrcmR2WmtoK1VoNjhXMTZOUmN5S3gyUGlhSS9iMURma3dWaUVNNk5IWHVFeFlxMHN2YVlNeEUyeE1za0lEdHRvZnB4YklXMzQ4MStZOHVUUnU1amY4OEFXdWU5T1dGZGRLUmY2ano5eDBET3c5ME5iMGlJaEk0Q29QQzFjYVNDU1NHaGVGaFNzTmJLZWdrT2RLNXpYaStYZm83aGc2NEIxcjI0V0ZLdzBsejNTVll6c0ZocnAzL0dHbDZlOXNhVDJYNis1bE5WOXVEWnVRMlcvT2Rnb0tzWFRkWTd1RTFEWGYxaFRPZDJ2a0FvNVhxemJTSnBObUNIemU3dkFpS1hqMld2TzdyT20wankydTY3dHhwMnY3YjVmWWxKQlE2QlQ0L3UwbmxYMG1TY054RTZ2cjJka0dQQzdYdy9ONS92NmxmQkVSRWRmanJlWmhzNk1Vei8yYnZiSEhZYW1YTDFjWnhKTzVzU1doZFNyYklDeGNhUkNGOWg5YXllcnFxQjlqMmZCWG9mS1U1OStodS9lZzdRZHMrSXhNdDQ0TGwzRzltN1cyWVZ0NFRmNWJMVk1Cb05veGh1elVaUjN0djQySVBpQWlSakdMdmlDaThhODVXLys2ajM3UHB3MGZDT2pEcmh6S3lDMm12VGQwSUVlUU93QUFJQUJKUkVGVVJFVEVLTDEwN3JxbW8vbTc4eXZzOStCN2NZVmxwbG9Hc1NpOFowbDlUb2k3SFMxK2wyZFRmblpjMVZIRTAvTHY5M2FJZlpYNzc1bFJNYWExYlZyRlpmVS96U1o5c1UzWmdCZGpzY3V4VzVlbHk2UU54bGdQN0JCUnhDSkoyVTJiYyt0UDVzcGJ6ckU1Z0VoRUZQTkh4eGFhcEZ0WGJObVd4L2YzYzI0MjR4TjdudHcxK2NoMHErZCtmdks5VzZvbkp3NTVkbCs1TVhKVm14Q2lUQlVSa1NDNDkwQk55czFyK1U5T0hiYVdCa2RldDZGTDYwL25GMlpGUGN5SjNMZkQydloyWElrVGc4WGxtaTdqaVAxOEJLRURSN0ZGbmw0c2tiY1BWMTY3TGt2ZzRxWlRQbm44ZUczM1J2N3YzNDZ0S3MzSHZ6VUwxV1ZGMlJvc3NVbGxENENsdnlkVDROK3RsK0w2U3FzUG5HeW5vSkRBOTY0K0xDN01WeHVYTWUxNS9PSkNUVDZSd1dEcE5SR0R3YlRuOGt5UEhWdm9DL1BWRENhTFJVU1U5V0R0V3I1YmsrWUJZODdmVERrMmZZTHl3WTdmaVM5M0RSNTc4Vzc2K1lYemxIYzNXS3lNTm1LSlBMMkZnZDM3Y0J4OWZQM2V1eEtSZHVxVEdZbzdtOVlZMTBzYTludlh0ZTFYaXg0dTgzSW1vb0xueWFjdFpLRmp4c3BiaHMvTHViOXJpNjM3T0RWNmY2cHJwKzlYdk1qN21YL1hYSzZuaDZUZXlQZlNzbU9pVEpjekNqV0Y0anBEUitseVltTXlMaTE1VmxrbEVra3BOMWRoZk1tV2hOWUpuSERwZm9VM011ajFFWXRsTEM3WHc3UFd0QWVKbGVTRlN5YmZxWC9mUFFjTURBWXpac3VncmtUWjJjYmxZZUZLVFdXZjUvSGFsblYxeW9jUExLMXo3LzdsVDF6WEJvMFZOMWN2dCtXQnQ3clByUmRsejVGS09OSkFreDdzTWlIYlNXb3hPTVJ6YjlMY28vdlBHNnBLTCtud2xMSFo5Ly9jV05sNmFaTjN4ekxzSEJ5eUhteGE5N3g1eGZIempPbnh3eFJJSlU1Tko4OHMxQ2l6c3E0dS9jN2F2dFk0TlJvL1Jlalh2a3ZHOWVXTFNhWEtxdXA3TVdVODM3a2ViN1d3Ri92NHNUaFN1VDNmMVpVbGNIRm5DOTA5V0NJdkgzdVJwemZEanMwbVEzRnh4R0ovNndGWG5zeE5YSC9NK3hrWEY4NGpJb043eHg5V1NocS9ONldxWGVJMnRHNm96b2k0VS9yU2p1MFVGR2hwTytOM0tBN3JQTUM1NWV5NXNiZi9yUEtZRlBpMGJlSFM3dXRGREk2alk4YTViOHVDR09KNkk4YUtnL29OVnYxNnpKWUtvR29qOUdqV3dydmY1cjFQMWpUMEs4aU9peU1pSW9hK1dGeHZ6UHM1RC9kdXo0cy9kOHAwZTQ1SHc2Wk9UYVorbkhycWkxbW15ME9teFdUYWNTWFBGZncyTDl0NTh2b043YVcrL2l5ZXF4dEw0dTNuNEJRYXhuT3QxMGlyZUJ5WmNuRFNDR3YzRzVhdXk4N3R2L3FHeFpmS1VpNHYrYzVud0I5N0JRSGQrejU3NmloUnJGUG42YlhaeWlKTlZwWkJvOHppeDE4NnA4NUxPMkc2alNpd1p4K0ROaWRIbzB4T2VKN1BhRW0rS2puQlh1VGg1VC9nd0xFbm0vcTNJMUxrbHExMGRKUjQ5Rmk1c2JoUWxWdVFvOHFxTEExZVFMYytSRVRLQjM5dUlxSnk5MFNxcVAxSHRZb25VUjY5MW05UCtLMURJNDNtYVZKbDZhQThmTVo0TGdkTmlVeTE1enU3V051K0tzK09SYW5JOTUyRHA1UjMxcTB5bmpOc2FYQ1lIVWNzS2NwTFR6RnV6eFo3KzdoMFdMaE1HTngzU1B6K0NhTXBQek81c3JUbHpUK2FJMjAwWVhMa3FyZURpVEx5aUlnWWRnNE9ES2E5elhXTzR2b2p4bkpkR2pUVzVDWStObDhuQ21uZmsrTlN2NUZPblpGcUpSazJtWFQrY0xBVGxBUVdEQVlHbVQ2ajJiSFpWUEdacmV4M3I4Nzd3NWNscWYzdWFIRkl2MEZVck5mblJQNjE2MlhTY20zM3pTSUhwK0RheVZkLytJcksxd2NiaUVqdjF1SC9mckRqdTdock5Na3BWTEcrdU1qNEQwZnM1K1A3N3BHTDZvUnpwK0tQalgrWGNuS1VsYjBuejc5RGQ5KytmK3hKTy9QRnJLeGI2MzQyWDQvei9SbmorZTRZM0g4d3orZnRqZzVpbjFyMllqOS90cU8zTHpHWXpNTGNoSGpGN2Q5V21sOERiY0FRK0hYcWxoZDVZSS81Q2k3WDNjc3hxUGVBMVBOZmYyWkxRbEtmUG4zWll0OWFlbFdxc1F5Mzh4bnd4NjcwSzhzV2E1S3ZYN0s2ZjcxUjR3MTJyQmVLUlNodnJ5L1h1RmhTWjhnQTl4Ni8ydnpjUjFUK04rYzQrdml4M1J1OWRHUGEzSWQ3dDFsYUxna1pNcnhJbDZmS2l6OW45WHN4OWFZY2h5WmVxbHgxYVR0dmdiM0l4NWZGbGJtd2hLNXU5bzdldmt3V2gydlFhN1gvTEFseEpjck9LMDFmWnkxdlJOVlRQeFlXcml5MHRrOWhia0o4MU9yNnZxYkxIRVMrUHNKYVhYcmE4SlpNYWVPSjAzWEsyR2hOd3RVTHo1TlgrUGNnS0FvQVpHQ3h2bUVVRlkwa0loNlJZWXp5NklETmtxNTd6cjN1ZlAyYk5Eb0RUZDJvcGgzVEJOUTIxTDRzS0NvWGxWejc4d3FldjdGYmsxb3NXajZLVDVsNXhTVG1NZWw4WkNITitrTk5oWHJMMjdjT3RxZEZ3M2hVYkNEYWZsbGJZZjNodXpvNmZMZmlmY0xrVGlVOVZodDhWbmEvUkVPYU85QzgvbHhxTVQrSFZKcVN2STl2eDZFWjNTMFBFUXpWcDdLYjFTZHJHdmxtM2Z5bHJFZUF1UGFnZCtVdFpuOFJzNjFiRzcxYW1Xa3QzU2RyR3ZwWjI0YnQzcVNWVjYrMXYxZGNJeGF6blp3dERtZFdWSml2VWowK3RJL3IzcmdwMjdsT1BkTHJLaHhrdXF6MFZOTWI4clNUYzJjS3d3YU1NQVpFaWFRaVlWQ3Yva3dXaDF0Vnk5RFVFM09tWmQxYXMxSjU1N2RmeE1HOUI3aDErMm1OTnUzdTFZTHMySGhybjgwY1ExdFlKUFJ1M2JaQUVmTlk2TmUrUzlMaEtXTUxFaStmTHNpT1RTQ1M4NG1JRXZhTkhLQ0tPbEFoU0Z2VkE4WExpdDA5c0VkUjl0TllJaUtXMk5QUGIrRHVRMFJFZk85MkhlejV6aTZhOUlmM0xEMk02TElVU2MrK3p4SVBsM29JU3Y2VEM4TENvMVJ4cTVzR2F6UkpUMHMvZytISjVuYU5qUTh0eGtEcTgrYlhvTk9vU3l0aVdhUlNaU2JzZWJldnRNbWtHZXFrK3lXVjd1cU0xT3dIZjI1dzc3cmtGNE5lazUvOVlGdmxENTdGK21JeUdBd0ZPZkd4S1VkblRQVG9zV3FEVmhFZm8wNDRjNEtJaU9mUnFxMDY2ZnBsRWdvRlJDUWdJckt6RndqSzlVcFJxWlRDb042OXZmdHQzaHV4S0Vob3JGZ3p3MkE3QlZVWXFsbGNiOVI0VGZyOXV3WVcwNzZxQjc0S0Qzb0d2Zjd4K3BibFdxcmFjUVRpV3NOUFhrNDlPV2U2S3U3TU1kTjFvdUIrNzdpMC9uUytlYnE4dWdPR0d3eDZmZWFEYlZ2RVllK01jbW95YWZxVFRlMGFGK1FreEdUL3MzdXJVNU1wTXpNdUxWbEtSR29pWW9WOUVKT2Vmbm5wd293TC8vZUZhVjRpVm9XV3RXSVdTRUtDZllidFBXbjZQazkrcmU5ZlVLVEpKeUxpOGR6ZC9NYWV1V1dlbDVTanN5YjdERDl3dHRiSTNjZGl0Z3p1VkZxNXpTQWlTamt6OStQOHFJTmxsU0wyc3RDNjNnUCsvTHV5Nzh1cDRRZlRKSFZMV3U5NzlGeTlxYkx0VEZWM2hTQlI1WTBPU2g2b1hXMjZ1RGtHdCtycTJYZmpUa3Zya2c1UEdVdEVGUEdMdDhYZVgyR1RFakpzeVE4UlVlRG95L2VzNVVXdnpjMTU5Sk5QV2NzcUhEL1BtQjQvQllrWHo2ZGZYRGpmcGMxbjMyamlUNS9NVDcxejNaWTBMQkY0dG1ucjBtSEIwdnlrYTVmVFQzODVsNGhJbzBsS2ZmeGJzMUJiMDVBM25mcXhNS2ozUUwwMk42ZEluWjdHWkxFZDdFWGVQcG5YZnZwZWx4TWZyMU1teHVpVlVZK0pzbk90cGVYVzZyTjVoVG54c1psWGwvOUVSSlI4WmRFM21iZlgveEk0L3VLRDFCT3pwNnJpejVYOWRrNE54azZTTkJqN2dWcVQ5U3lReEpmTEt5djNqZCtoWTUwaEkzSWU3dGxXVlFDS2lDZ3YvdXhweGUwTnE1MmJ6ZnhVRlh2cVdFSGlwWE5FUkNML0huMDFhWGR2bVphcGRnSlhOL015VnBjVkZVbG1RYkRxbG5WcjNhK1NoaE9tdUhaYXRDTDZ0K2IxeWFTQ3ZqS3htem8zTjlqYnNZaUl4SFhlSFN0dk5qMDhia1ByaG9YRmhSVWE1amkzbURXWDY5NjBoZmx5Y2VOeGt4MURCcnlqellwOHlIVnIvRmJxK1c4K3k3cXhja21SSXVHSk1ZeVpkSERpNlB6VTI5ZE05eFA1ZCszdDB1N3JSZWJwQ1FPNjk1WTNuVFlyYnNlUTdwU2ZtWkoyNnZPWkdaY1dMeWpTNWFudERQbDV4SFp6cXpYNnhKV0h5enl0amVEQjUvdDI2S3E0dDJtdHRlK2hhczhhaTZTZW12dXhWOThOTzJSdkRmOGc5OG5SL2NZdDNOcCt1ZENPNHloT092cmhPTGFUM0kxSTdxYkxpb29oc3dwTXg1QitnNHZ5MGxJVU4zKzFsQ2ROeXBGcFkxMDdmZjl6TVo4dm9DcnV4RkFlUG1NOGwrTzM5R2h0UEpiTk9RYjNIdVRjK3ZPdll6ZDNhRlpVbUsreXRJMHBhWVBlUTVrc0I0N3l4c2F5QUlPOVMxZzlNdWoxbXRRYlpaWHFXYmZXL1p5ZmR1K1dkOS9OdTRQSFhyd1orWE9ySVBONzFWSU8wc1lmVEMxSXUzZTdrdnMyRzhpRTR0cURoeXZ2YjkxSWVha1o1bXNsZGQ4Wm9jdU9pOUVrUDRvdzdlRmFJbHRGUkhvaUl0OWhCNC94dlZxMk5kOC9iRkpDdVdldHdESG43NXB2VStIZXBacnVEMTlXMHY3eG8xZzhKeWVQM212L0xOWnJkYXJvSTVVZVkxVVJoZllmS3ZUdjJvdUlLR3p5dzNUVGRYcHRiazd5MFk4bUNmdzY5eUN5SERDSStEbklqVXFEMGdYWnNmRngrNGIxOCs2MVlXdmdrRlBYRXZhKzIwdWJHUmxaNFQxckR4cnUyV1BWaHR6SGgvN0t1clhPWXVNY25PL1BtQjZERER0Nys3eW5WeTZ5Y3hQajJmVkdqWTlZNUNjeFBvOXp4TDYrVlRYSVNUNys4YVNTQUtKY3dIYVNlRHBJL0FQdE9DS3hMdTlwdlBINnpTZ3MwbXR6WXg2TG1rNlliQ2d1S3NwNnNLM0tob0ZHd3BCK2c0cnlVcE56SXZmdUl5TGl1VFZxSUFqbzBTLzl4bktiZXBxNmRsNjBrbUhuOEVMRDhKc0hSWTFLbmhtckpxblR2cDk1QUpYajNhcXR0UWFSdG9oNHVIZGJWYzhGdHRROUZCZm1xNDNQL20vU2NVaFVEZVdxZ2NFdzZMV0Ztc3lJZXpMZnR6dWtISnI2bmpidHppMjFOakdCS0RmYnBlMjhCWHlmZHAyVC8zNXYwUFBVQzcxTS9WajA2aVpsalFwZE8zMjltTzBVVWlkaCs1QnlJNTR4bU1XRkFwKzNPOGhhenBrWHQ3Vm51d3BwVnhWZ05yRHNpSWlZUExtTGxYcUpWMzcvREpWRFVCUUFTTlp4WjFMV2tmN2ZFNE8rSWlLN1lvTmhkL3FSUGkyY3UvMGQvYnJ6OW0vS1ZCWFRxTlY1bEp6OXJCdGxqL29sSTJ6K2sxUkpKSk9JN0N4VS9iWU50YWNmM3VXUlVtMmdzYi9tVWFpSEhTMGV4cWRORTRVMGU2dWFraFRQM2tQQVlkRDBiaHdhMnR5QjRqT0xhZXFtUElyTHNOeVZjMkpIRGszdFlybnUxMUt2MWN2ekhTdk5ON3dheHBzelFYQ2ZRUzV0djFwc2ZGMlFIWmRBSmpjOExLNlRyQ2d2TmRuV2xtTmxQU1dxWUNmeURiQzBYTkp3d0ZEM3prdCtzYmEvcFJ0Wm9wSUhLNWJRM2RPNStjZWZteTQzUHZpbm5QeGtoaWJ0M3Uza0k5T3FIT0sySkxoS1JFU0c1Q096UHZCLzcvd0Q1ODZMZjAzWU9haWJ0VmFMNWplVW1xeW9SN0hiKzNVaUlwSTJIRHN4UC9uR0ZaMzVUWFNScnBCczY1SElJNzdjNGhDeFREYS9KREJaMlJ4WjZveGNJaXJyMW0wTWlKWldGcFlSMXg4eG5vaklkOGpPSTVhU2Vmclh1Q0U1a1h2TEJXdENaeWFWcTFqeW5YZzk4bG5QVUNML1VXZHVtdllVTlV1U1pVc0xTS01LMjVZTzhoT3hTTUpJT3pQL0V4WlA3dUxlYmNYNi9QUUhkeTBGem9tSTdQZ3Vyc1JnTU5oT1FTSDVxYmV2cFJ6L2FGS2hPdmtwbFE0L0kvRHYySTNsNENnMkRTNjVkdnAraFdsTGZOdUNFM0orVlFGZ2E4RmhTd0c3Q29IUzBrQnRVVjVhc3ZrNnZTWXp6VUt5TEZtakNWTnlIKzNiUWVyME5LWTkxNEhqVXI5UlNjVmRkcmJ5OXM5THhXRkRSamcxR2o4bTY5YTZueDFFL3I3RXNMUFQ1ejJ0MkhMZHBCZUVqaTJyTUl4aFFZNG0zVmpwYUNobVc3eVh6OCs0ZS92cGdRa2puTitlKzQyRG8xU3V6VkhrY3NSKzNrUkVoWXFZeDZibENaTXJzVGhVSWhHUnRNN3djYTZkRml6VHBOeTg1dUFVRkpLNGQyUy92UGl6cHkxc2FpOS9lKzZYenMxbWZwcCtjY0Z6dGR5MVZlTCtjUldHN0hRTUdUQ0U3OVdxd2tONlpYSWkvOXFWVS9yN2g0VXJEY21IUGhpcGZMRGpkeUtpc3FHY1ZhcE1vcEtoVC9OaWpoL1RLYUwvc1pTVytiSHEzSExPUE1mUS9rUGp0L2Z2cU10TFNiRzBqeWxHWVpIcGpRV09ueXFPbjR4TFM3NFRCZmJ1THdqbzFqTS9OZWxoV0hoVVdhVzhlUmxDUk9UZWVja3Z4bXVlc1JLUjU5cWdxZGVnUC80dXlzdElpOTA3ZkNBOUMrWVVQVS9QNW9SOUg0OGhHaldNaUFxSmlHVE5QcHpsMHZhcnhXbG41dHMwUktrUjJ5V2tycVQreVBFSjJ3WjBJcUlpbjBFN0R5a2ZiTnVTKzJqM1RpSWlYVjZxYWRuREVnWDI2cGNkc1gxTHVXQ0JPaVBWdkR3VDEzMTNqTEdDejhFeHdGL2cwN1lqRVlNaERoc3l3bEkrMHE4cytUOWp6OUNVNHd2Q2hRRmRlbnIzK0dWVDFLK2Q2bkk5L09vNlNBT0NIS1FCUWFLZzNnT00rN2kyK1dLQmE1c3ZGcGltVTBVamx1cFVsSGIyeTArOEIyejl5Nm5SK3hPemJxMVphVzBIYmU2VHNtY1pRNkZLUlVTa3pvaTRUNlVCRkJOc2dWK0hybG5YZjFscW5rYnlrZWtmSkIrWlBvRktyNnQ1RVgvdE5LWnJuR085U0oyVVVPRmE0ZGFnaVhsYVBOY0dUVDE3cjl0S2h1SmlkZHlKbzBSbDkzZHhaUmx4RXRnMHJJeTAzc2loVERaZklHc3llYWFzeWVTWnB1dmlkZ3pxcm80N2FmRit3NXdvdEUxUHI5N3J0NW91YzJuMzlTSkxBVjNmd2J2S2drRG1JMjQ0eUlLRGVSN05XNlVjK1hBOGtaZ2RGaDZyTnQvZktHRGNsUXJubk1teGpQTFFRbmxvZWl5Ylk0czh2VFNwZDI3YTJtaEVVbi9zQjNreEo0K1lwc2x6YmRoVVUzSnVsQnVxU0pOMDdYTGt4dFpOaEo3Tm0xVVNFQ1duRmg5OXhPSTd1Mm95SXU2WERudjlMRytTd0NEelpVYXF0TnMzU0oyUmFocE1rRFljTzFIYWNHelpFT2dSaXlRTUx0ZkRVK0Rib1NzeDdPekN3bU1yOUVnMDdRRmtYbkZ0YkRRWXNVakNwTkxuc0xCd3BjSDArSzJxWVdFMTNCOVdCMTM4OXJHREE5NDdlb2t0OUhtaHFZNTQ4dm9OUGJxdVdKdTRmOXl3M0tjblRnU1B2SDR2ODhhcVpWblhsaThpS3JrbStRODdmbEZ4Yy9YeWxKT2ZUdmZxdDJGSGtWcVpsWEw4bzZsVXNid2tJcUw4SjZjT3gyenAzc3AzNks2amtub2pKcGozMU9keVBUMDh1NjFZbDNWcjdjcTBVNS9QSWlKTEZSdzQzeTJjN3ptUmUzY2Fud3RGb2YySFN1cU5HbS9hUU5rbzVjajBDWGxKVjhyVkpaZ2V5OEtnNXAyOCsyM2VhM3p0Ti9Ma0RlUC9KWTN6R251Skc0NmR5TEJqczhNbVA3SjQvS3FpOXU5TzJEZHFFRkZKcjFLQlg0ZXVLV2ZuemFiUyt5QytYL3Z1ZW8weVM1Tnc5WEpsMzRlcHFob3lob1VyRFZrM1ZpNHhQNWFzWVR0SnJBNkx5M1FRUzgyWFpkLy9jMk5WSThCWUlxMDNhcnhidDUvV1J2emlMVGMrTXhCVmZDNlFONXZ4cVdQdFFjTml0M1o3VzErUVYrRzNNOGRnRkpXZEgyL0tjV2owc3VWcTJybXZQaTNkbFNOck1tbEcvdE9McDB3L1E5clpsZC81REtyYndIZmt5WnRQOTQ4YWxCZDM0WXlWcjR1SVhxNSt6T1Q2WjgvMWJOazIrOEh2NnkxZFowVnVEVnBZQ2dnVFdhOXpJQ0p5YmpscnJuUExXWlVPSTIvZVd4MytYUWlLQWdBUkVVa2RsQXNVV25GTFlqQzZFb05rZGdhN3k4cWpBd2Irci9VWWZXb1NyQXp6dEtQSm5UbVVrMitnTS85WWppM2tGUmlvUTVnOUtmTTVWRnhNZFB4K0lmbkltYlJvR0o5aTB2VTBlWU9ha3BYRjlGUlJUQi9rNTlHaWQvbjA5MGRDV245V1N6dXY2YWhiUFh1YTBKNURZaDZEdGwvUjBvK0hDaWhmVjNsRElVOHBreDZuNnVtajM1ODlyMzdXbDB2dUVpWk4zZmlzN3FGN2ZYdWEzSmxEUTFlb1NGM2E2WFJRTXphTmJ2TkNqZkxnT1JodnpqajVtWm1tcjhsc21EdU9TNE1tV2tWMGxJWGVGdkZFVmJXZmYzSEdDaWUyVTFDSStZTThYeDdXd01HdFVXUEZ2UzIvbVM0M1ZsUmszUDVwV1U3RWp0LzlSNTI1bVg1Mi9oeFZmRW52UDJJeDdYMzdiZjg3L2RMM1g1bmZCRmZWVzB5YkUvMGs4ZS8zaGhZbDNiMUpaUDJtMHZ5R3NqcDdva21iVEhyZnJjT0NDaFdocHNLbVJGa01jcVNjK215bTRzWXZwbk9DVWVCN1Z4K2FQaGh4SEwxcmlVUDZEWXJkUGJDSHBlR0ZBOSsvL1lSUnJDK3JjR0FVNm92MEdtWFdveFcxTER6a3lBVkVHV295YTFIb0lQSVA4QnQ5M0hUSTVDSmJBb3c4dDBaTlBYcjhzamxtYytkbStzTGNTbnMySlIyYThvRXE3dlFKWGZxRGU5Ym1pVEgvTFdOVzFQR3lyOVh5YmIwcVBUVnlmZDJ5Y3lCc1VrSkc2b2s1MDdJZWIzMDI1SkJLcFhSd0NyWXlyRTlHbnZudjd6ZnM0Rms3bmt3ZS9WdXpNSG9OclMxRllZT0hzRVNlM29wYkszOGtJdEtrUjBRUUVYRzhhdGNyU0x4MExqLzUzcTJzYXl0KzBLVGN2RXBFeEhHcjE1Q0lxQ0R0WG9WVzZxWUJlRFpmVm1IWVI0NGoxN21nU0M0Z0ltTHdaSlhPYWFlS1B2SzNLdnJJQVNxdGhKSTJtUkpPQnIxZWxYcnJxdWwyaFhwZElSR1J2YU9IaCttd1MwN05wODl4YlROdlFkcTVyK1prWGwzK28xdkhoVXQ5aHV3K1h0bzZmd0dWbGxQQ2dPNjlYZHJPLzU3RmQzWjkrdmU0ZDE1MmFMZks1RDY4Y0lEanlKTVg1TVNYdFl3WCtuWHFXcEQxK0pGamNOOUJsZlVBSlhwV2pwbjJjckRHcmNPQ3BVbmFuTEdWQlVYTEJRTWNBL3hGUWIwR3FxS1BIYWlrc3FGS09INnNIajlGVHphMWEwTWxsZlVNWTlrV09PNXlSTWFWSmYrWC9jK3VQNDBiQnI1MzlXSGFoWVh6Y3lQM2JTOVprcDNMOSszWXpidmZwcDBHZlVGQjNNNStYY2krc01DcjMrYmQ2UmZtZjZyTkxEOWNuM1hWRXZoamVYWlpzVGI3L2g4YjhwNmVQeXNLR1RpTTc5dXVjOGFsYitaUzZmeEZUSVpkMlR4R290RCtnMWdpRDYvTTZ6L2JOdDlYS1hIamNWTTFxWGR2UFQzNFFibUFhTUNZYzNjeXJ5NzdMdnZobm0wNlhZcEpLLzlNVmRMQnFlTllYSW1FS0VNdGEvejlqUHpFUytkanQvWjgyN2hGV0xqU1lHMFk2VmRKRlgzazc0TGtHMWNFdFRyM01BMktHaGdNTzBOeFVaVTlSeG4yd3BLZUpEeVppL2t3b0tMUS9nUHNPR0pKeHIxTkd5M3NXaTJUVG5BOTNtcmhQWEQ3UVgxK1pnWlQ1T0ZGVkhXUGMwdnIwczUrT1R2ejZ2SWZpSWpFOVVkTlVDZGVPSjE4N09QSnh2WEdZY0NMQzVWV0syRE5tVjlYUmFIOWgzcjFYci9WVW9XZHBieEo2NCtaUkVTa3VMZGxBNUd0alp3cVFubjQvTmRUcmtmTE50bVBkbGtjdnRHU2txQ1Q1ZC9SbHJrQWpTTy9FSlVFdnB5YnpmeVVpRWplYkhvNE5ac2VicnF0WStpQVlZNmhBeXpPUS96MHJ6R0RqWjh4OCtyU2hhcW8vV1c5bjRSQnZRZklTdE1WdFpqOFVaRkdxWWo5czI5N1lqeHJVTVFXdUxuNXZMUHZGTU5RVk5aWWorMWNwNTZsUnA1aDRjcHk1L0dMaks3eWVtVm5SLy9XckFIWk9MeWtHUWV2d2RzT1pONWEvWk54bU0rbmg2YU9kVzMvMWVLc2E4dFhFSkdHeGVRNjVNVWNQNXh5OHROd0lxTEVreDlPcnRYLzd5TmMxeWFOTmFrM1RIdkJtdzNiWHFSUE9qQmxkR0ZlV2lyYktTaUVKZmIwSXlwNUZ0UVRVZUsrMFlPMU9YSFJiS2VnSU9NZXVxeW94MVFhYU1YNS9uTDN6OXJjcEtkVk5leFNSZTNmRjdGSXd2QWZmZWFtOHViYW54VVAvbGh2dXQ2bDdid0ZMTFpBbUxCbldOOGlUWHE1M3NNT1BFOTNqMzRiZG1yUzd4cUg3Q2RobzlIamljRms1a2Z1MzJkY0pncnNNOENPSzNFS0MxZVd1d2FibHlVcFI2WlBVTnpiL056VFM5amlUVGlmeS8wT0FsZTVLS2pQZ054SGYrMDBtOUxJZ2VmV3NHNStTdHhqSW1WT1ZlbTlTY2ZocXk5WEZibnh1d2IzZHUvMjAycjNiajl2akZwZHY4S0lVSytLTUtCSER6dU9XSkw3Y0kvTjExQWpLL1ZSckxCd1phSHA5UkxlUEFpS0FnQVJFVEhhbnlsU251NDN0RmhIRjRnb2pCZ2tLeWJEcWF5ai9UY3hpeGhmUzNydWVlN2hMZjhMM2c2eHAxQ1BaL05uMzQwdm9pdlJSZlJ1U3dlYTJaMURYRGFEd25mblZ4cW9YSE9xZ0taMDRkRDRkaVVOM203SDZlbjhveUxhZUU1TGEwNFZsQnQyOStxVEl1cjNZeTR0RzhtblNaMDROS2xUeVQ3cE9jVTBZcFdhN2laWUhRV01QS1ZNU3NrdXB0aU1adzAyZVd5aXRKenl5ekx6U29yMytLemlzdUZ6ajk4di9ILzJyanE2cWVSdHYzRlBZMjNxTHJTRlF2SGlwUlFvVHFHNHV5ek80aXdPdStpeWkrdmlVbHlMRlN0UUhMcTBwZTRlZDgvM1I1dVNwRWtGMmQzei9mS2MwM09hTzNNbjk5N016SjE1NVhsQUpOZUR6a2JPOE8rQVFxRmJXaWpXY0NDZDdkblJVdlpvZmZRZk1IYXVicGFPNnhRQ3ZvS1hrUVpRcVozaE0rSDVKMm5lczhmbFQ5Y3NrcFc4ZXdzQVFQVHAwZHVoMDRwMTVrNVJCUzhqVGFjUThFRXM1cWhBekVFZ1VXaTFJQy9Ic1BDbk5obzBISW1sVUFSL256NVgxL1daUTV4NTY2cmgvNnBGSlFvc1JDTUhMK0xyelJlVWh1d2N3MmZqNTJpZzBIRWZmTzQ2TkFDVkdVV21ZSGVadTRUVmVzNWlTMldXb3RVdHdiN3o2azBxUVc2MkxDc3B3U2xpMDA3QjgxMWJERFM0QUFBSUJCS3AxYXVxSndDbEtDdlRza01VSUhoUnV0aVNIcXFsYytxVC9ZUkdWbW0xQ290TFZQSmk4NmhyaENFTEJnQkFsSExoQ29EMURRREZ0MWQvOStoVFZ5d1pVQmxlM1hvS1BwMDRZaHhSQ3dDZ1ZVc2s1c2NhQ29KenEzWkV0M2FkcXVoUHYycUdNeDlmS0R5WkJnQ0FKck9kYTVRUldPYWFYbGgyKzJYckFBQmt4VWxKQUFEeTR0ZnY5VnFsa3VJUzFzRkFRMW42NkplZkRTZVFYTnQzMXFra1lsbkplOU1OSmdLRnF1R0ExMnROeG9UUDFJOVp0ZHlLWVJ3Wm9BRUFBcnZyaGczMDVoTm44Sk9PSHdKSm1ZblJRMTJlbktiaVoyVVlzcGdWdkl5MGdvdGpCOXUzbWIrMEtHN1dSSVB6bytUQjBqbVNndWNQbmJ0dTNNbG9PbVlTUCtYc0NiSkhsMGlDZlhBVFFmSzVFMFdQMXl3QmFmbVB5cElBeDI2TE5wRTlPa1ZrSG03VEFxbzI4bmo3NEJCNTBadEVZZHF6TzNJTEJuaTd3SmlSRHUwV3JxZzJ6a3NyYWxEeWZRY2duWHJ0UEl4QVliR2l0TXNYdmtLcng5Wi82dGQvRE5GZ2V1UG5wNVdXbDFuSzFqRStSbkFJYXFKVFN5VTVzWU42cUxnWnFjN2R0dTZtK3ZlTkZxU2NQOWx3cCtpM2c5bG0za0tDVTR2VzB2eW44UTd0bDY2aE5SazFvU0x4OTE5bHhVbnZBRmdVQUFDaWE5c09Cc01VcStWUDg4V1pkMjgwU0t1WFFtRXltbzZkckJZV0ZaaWNaMmRIUjZCd09IbjVwNCtXMmpQUW5RTUF5QXBlSm9pTEh6LzZobHY5SWNpNk1xby9TTXBNeGpJS1JTVHFxMmdSclFGTm9ETUFBQnlhVDVwU252RHJhdU15UnJNSlU4Ulo5MjlaMGt6RXNiejk5WG8wMGtDRmhtWjZlRmZUbUdwVkNnQUF2UTZEQWpQYmlsNlBRQnAvWm9ST25hMFM1ZWVWeEMyWTZqMDY3am1BS1gxYjlYVXlQYnc5WXk3ZXNWU21GSEU1QUFCa2o4N2hCS2VXYmZJdmplaG4vRHVTM2NJNkFRRElKVm5WTkpZazU1WnQ4WDMySHkrNk1YVTZWTkpQZm45UUtDeGF5TmpKVlo5MEFKWHpuRjFnOUZDTmxNK1I1ajk4WU9rMGR0ZU5POVRDdkZ6ZTIvMDdxdzdaNXNOYTVzUGFISmJzOXN2V3NOc3ZXMk90UEhrekhWTjFEelVjMWtUSDBOWXV2ZmNkSzRtYlBVbFM5UEpaTGM4RUFFeVlYeERzdnJ1UEl6RkVVdTdaZ1pIUy9BOXZqT3NGTDhyaGMxN3QvSzNzMGU5VzlLQUYxZjFSSlNyTWw1VzhyejRmNXhoYW1XbE5aRGt4bW82YlVwRzQ0emNWTHlYWitHeWtScWtFQU5ESTFkV09RalRaeVZXY2VlZDYvcVZoMFFBQTFFYURZaHk3L0xJcGZWL1Q2bXloNEVWOGRjYWg5bzFWdkpRMEFBQXN3OWZmYjJLaVJkcjdiMXdmZmp2czdPaWd3WDZKYXBaV2NLQWUxT0ZtVU9aY2lJbXFEbXcwR2dmQlA1dG0vd2IvekJsay9OazhsdWF2QUFBZ0FFbEVRVlI3ekwyWEp1dCtLL3RaYzlSV3h5aEF6VGJlcll6MzRKODVHakFLamdJd0hmLzFvUTAxQU1meTlzY3hBNEo0bjI1Zk1NN213MUY5ZkprdHBzL2pmVHh4U0p3WmQ0M2tIaDdCN3ZMTGI5bkh3OE1BUU0ySW1uQkVJeTR1ckhpK3JTb2d5NTdNYUQ2NVV2Y2NnZFFCQUJDZFE1cmoyU0doaFZmSEQ1VnpVcElBdnRCSW04OHpLbTVGblN3cVg0djZCRXZYSGtCSnQ2dWtocmNNU3pJM3RjRXBiTkZhSkpaRTVyM2R1OTM0T0k3cTQrWTFPdjUxL29XaGZjWFpGclhhLzFQOTBJQnZuVmZOMzEzRzFNL0ptK25vcXZ2V0ZNZk5tUXhFbGpNQTFOUVNzNEJ2c1k4WndHdytkVFlBZ05mb2VCT21CZXNCNmpiOGY0TE5LV3FERFRaVWd4NStSY0IvT0tDRFRnbG5BWUhvQVpVdjVBazZ0SDQ4OTg3QVJBRDlIYjBla1lOQUljdDBHbTI5WGxRL0NsMGFuSWRoR2QwYVl5QzZGYmI2ODE5UGxKQ1lxUUVhQ1FFb0pBSldYNVRCclEvV0F6S1BQRmJDa2NjMUg4WDJXMThTL1FoWUJMVHdRa05iWHpSRUJHUEFqWWtFcVZJUEw3TTAwTUlURFE1MlNEZ3loUVJKQlZwSUtkSkNacWtXQ25nNktPSHJnQy9WbXpoa1hSbElTQzdTZ3BmOWw3V1NoejBLM3VkcVRJNnh5SlhyUWc4bXNqcFRWQ2pUdzkwa05YaXlVSkRMMFJxUmNOcndUOExhSWhoSDlmSDFuZlltdzlwNTN4SUJLVXk5ZEU2WWV1a2NBSUJDbUplVGV5Nm1oMk8zZGR1OVJ0MTd4Zi80MS83aXV3dG02RkVvbE40Q0xXcldvZFltaTAwRUNvTUJBdFdPUUhCeEJRQVFmYjU0UlZueThWWHdJcjZzaHJPT1NtWGc3Um8zSnRrSE5aSGt4OTlUY3JMVERaUXpoaXFHVFF5ZTV1bnBOdVR5ZzRKei9TTVZ3bndUNmxsTDRLVCtkVVNVR1hmRG9ObGxyT1VKVUtGVGkvTHp5cDl1L01WYzR3c0F3RE1tTmc2aDBWbEkvNjVKUzZUWEtCVFd5dW9MZWVuN044TDBtMWVJM3FFZEdjMG56eXg1dFhHdFNRVWtDcVhWYVRVQUFDNDlkK3luTlJsZEt3MngzNFRubjJvclQ5N0NxbDdmV1RPZ0dYNHJ2YWFDQ3dDZ3BURG9VT1VVZFdpL2RJMVdMWlZ5WC8zeGgvR21wZUQ2aE9HR0NITkwwS2xrbGNZdE96c0NDSVVtVGxIK3l6MDdBSVZBMXpBZ1dkQ21xdzFrenc1ZFBJWmN0L2dHY0luYWZiUyt1akFtbTJjRUNtVnRmRGxHL0xiVE1tL3lGN0Rheko2TnBYbDZteDJXeXdzVEU4ZyszZnRVSkc3YmFGYUdJUHYzN0NmSmZYZ1BxcWluQUFCVS9JcThuQXREZXN1eTc5MHlxb3ZCMDd5Y1hmdi9GU3N2VDNxWGRTRFVTNDlHWWwxN0h6MWIvbXpUYW5GbTNHMlNmWEF3VkcwZUdTRmpKcHFQTDRwMzl3aFd5eG56cFBrSmo0cmo1c3kxY0F1S2pJTXRnM0ZVSHc4OUJvVkc2U1F5RmI4NC8vUE9GbTZtQmdBV0JYUmF2YVR3MVhOYVVQUXcrNVkvTFFBRUVxa1M1R2FyeFVVRlJIYlRGdnFTbENTNXZLZ0lma0MyYnVuTHRhc0RHcjBkNGh5eGRVdnhnNFUvQWJBb09QdWdKaFZ2ZG04RDRJaFZYRTRCMk5saFFTaXNEbGJReVNyS0FNeXlPcWsrMVJ0NEZJSE54bEY5ZkJFSWpXV09mRjNkYjByN3R2T1hHbWlWdmthcng5Wi9yUGNmUnN2cGM0MnorR3NZdlJBSWhLNGV2eEhuMVltRDRyVGJsMVRDekN5Q2M5djI5TkJ4VXdXZlR2OGxUcjl4b3lIelQ0T2NrclcyazVZcVRMbDRCbEE0dkYzQXdLRmFGWjlYa2JCaEhRQUFrSkJFQUFCcXdJQ1lrZ2RMNXdPQWp1RFV2QlhBbC9tOFBwbWFqaTBYTHdPOVRvZGpldnNCQUI2cUFsVUllRjkvQUFDRklLZjZQV3ZwT1ZPOHUvZHhqUHoxRDB2em43VzU5a2RvQ1Z1RW1VRVFvRXFTUU03ajFuWWFtbWp2QUFEQUNKMDBzenpoMXkxZzVDQWt1Ylh2QW9CQUdKNnhzVmF4OStpbjc1QVlJc2xRMXpQbTRoM0Qvd2JEdE9ld1M5WE9aR3ZnSnF4Zm9oQUlCRGdxb3pwRHFaS3F6VlFmRVVXazBDdkx1R1lCUXdJVlZBVUhzTm90WEttc1NFMFdaOTQyV1UvaUhadTNVb3VMQ296blFTU09ha2YyNnRxRE1LRkphTUhGTVFPVXdreUxqZ0ZyNjRYNmFLRTV0Rnk0Q0lraDFLRDlwVGVmT2h2VVVxa1ZweWlPMFd6OFZFbDIzQTJEVTlRMkg5YjlQaTE3OU1zaWc5NnJRYnZlMlBuZ04vRmxxdkdhbU93VDJjdXB5M3FUTEhQenVZd2VQSHdzNkxWYVh0S05DM1ZsTHhuRHZ1UEs5U1RQVGwyNWIzWnRNdzZvTUVibE92cnIxOUFPelNkTjFXdVVDczZMSXp2TnkvUVlGQVlBQUlGU1Z1OWY4RlJuVjQzc3l4eUJaZmo0cThYRmhlYm5Ha1BGeTB4UDNzS3FTZW41amV2RDd3SDM3b2ZQVUx3aWVoZys1eDd0RUNxdFNQNWdiYnc2dEYydzNGenVSRjd5NW1YMmljaTJoczhaUjlvMXJzLzd6Q0t0c0ZqTXNURFhveGpOeGs2MGI3ZGtsU2pqOWpWRzZQaHA1UW5yVnlwSy8vNGd6cjRiQjFhY3VMYnhibjI4Wng1dEg2elg2eEVBQUI3Ulo2NWo2ZDYreHVNY0NmVUhOV2pFR0dINnJTdFZ1cFRWY0k3YXRrK3JGQWxLRWxjdEF3QkFFK3lZQk1kbUxRQkFoMlUzYWtKclBIeHM0YlZKdzZBcUVKSFpkc1JNRklGdWtvRkxieloxbGtxUW15MU11eEpydUhZRGpmVDNXalBWQi9WWnk2SEpiR2RyWll5UXZqSEd2Nzg1akxQYTZ3TEJ1VlU3UnVpNHFhTDA2NWNNd2VmMXhYK3RIeHJ3cmZPcW9lK1MzY0k2T1hYL2ZYL3UyZWh1YW1sUkVRQUF1K3VHTFFSMnMrYTUxeWZHZ0tTMHdsSndtalY4YTRZd3hpRzRLY216VTlmUys0dG5WYk9nQVFDNzQ0b05PR1pBdmRrdUxQYS9XalJGVlhLZXFDSDNhY09QZzgwcGFvTU5OcGlBSG41Rm9IL1lwUTlQU1Y4R0NGZ01BRVNvak53SkEwQ0VJUkFBb05NQkV2blAyRDErTkg2NUlJTmZMbFFHbGh0cmN1Njlyd0NORmtDaEJ1Z1RpclYyZWpVZXBhcEJvdEFEQ2duUTJnY04zZzRvOEhkRVFXTTNGUGl5VVlCQ0FpalVlbmlXcm9FOTl4VncvNU1hNUNvOVlGQUFIUU13MENrUUEyRithR2psYlRvdDYvVUFVdzVMNEVXR0JqQW9BQWM3SkRqU2tCQVJqREdwRng2RWdmQWcwMk1BQUdkbjFkU2MxK29BbWk3OTZyMnBDV2I3bllGQmR3WSsraTZOL1VlQlF1am4wcnRmK1ZCM3pRYUNaTy9vTi9KT1F1R05xV1BreGErZjExVzlQc1pHa251WGJwN0RMdCt6Vms1d2I5TUJBRUNhLy9CQjFwRU96Umt0cDg5Q1lDb3pCVkVvSWtHbnJqM0xBZ0J3QUFpRVcrOERwd3dIQ2krUEdTek11SDRkb0RJeUZJa2hFdkVPSWMwQUFJS241WEhWb3Z3OE5ObkpXUmtiMDBQSnlVN25KVjJQbFJRbEpwZ2JhUlNDM0Z5Vk1EZmJ1ZCtSTTlrbnVuVUFvODJ1UlloRVBCV0llSmptMCtZQVZHcDVWbSsrU1BhTzZTZTZ0YlYycWxFWkZyNk9ocXBPSUJBSXZXRXp5M24xNXhZQUFPZHVXM2RMQzE0OEJiR1lhMW9YaFVMb0s1MmlSWEh6cGhiRnpadHFyZDNnUlh4OWZZMFpCcGc2akUwM0VISitjU21BWG84aHNwMVY4Q2tKQUFpTUZwTi80bjA4ZmdnQUZGVlpueVpHVVdzYlQ1MVdKQUVBd0NNWVZBVUlUYkpvdmNZL3FrbHpCWmExNlFxdmpvdXhkaThTVGthS3NiWWtDaytuT1VkdTJ5dE11M3BCbEg3MW9yWHpyRUtQUUlCZXF6VjJKQU1BQUlYQ0NwNmVYMkZwRTB3UG5URE5vRmVJbzNyNzJiZGZ1bFlseU0wMk4rd0kweTZmZCtxK1l4K082dTJuRkdWWEJ6eVEzTHRFWUNndWJtWHh5K2NiVmNkaW1Rd1hqVEF2Mi96NTZnQ0E3TkU1UWw3NjhhME9oY1dESGtDUWZqWFdQZnJNMVlKcmswWW9LdjUrajJYNkI2aTQ2UVc4cEJ2bnBiblBIaGt5alFBQXhObDNieFRmbWpwYWx2ODJFVS96dEFjQUs1UmhXbzJTYTlCU1lWQ0pqcTRCV1B2dXdYaDJhQXVpVTJocmdtT3pGbnF0V2kzSmYvS2c0T2FVa2FMazJLdGtqODZ0S2Y3OWg5Z0Z4b3kwRC90NUpVQ2xBVlFwS3NqVHliZ1ZwWS9XTEpFWEo5YVpkVkl2aU1YYzBqc0xacmdPUEJZcnpMNTFEWU1ta3hFSUpGS1VIM2NYQU1CNzlMMEhLbEZSUVczOUJ3REFPUGlFSGI1Mkt6dDg3VmF0VWlRc2pWOXFiR2pBQWdEbzlPcGFzekVvL24wR09uUmN2aGFnZnJSZ3huMEh3TlovNnVvLzVjKzNic2c0M0NiUWtsRWZBSkFBQ0FRZzlQV2dOaFVJbEVLQkFJQkJkZXU3LzZTQ2s1WlNkR3ZtVER6TjA4V25BUWFWdlBOOXc2MEZaVFNFQmpWNU14MGh6cngxbGV6Uk9aelpiTUwwekpPUmJhRHFYWVFqa08wQUFOQmt0aFBScDJzUFdWYjhiWU14aWNBS2J1TGEvOGg1amFnd3Y2N3Z4YktDR3BjKy9tV3hVOFRtUHdqT2JWc1l4aUhCcVVtSVhxZlJxTXVUcXpNSmVSbW5qMGx5SHNRWlAyZHg5dDJIWDB0LyttOEFRM2YzVkl1SzhtdXJnNmE2dU1zS25qL0JPZ1NIMkxkYk1LL2krYmIxaHJLTXcyMkRBTDQ4WTNucHgrcDNWdW9PRnpJQUFEMTAvSFRueU8xN012ZTE5RFBYRkMyNE1YbVVzdkM5Q2FVZEphQlhmM2I0MnEyR3o0cHEzWE9HeVJpeXhqcGhmbHlRZXZGYzBmVkp3eWorZlFlUTNEcUVGMTZmT0F4TER3eFdxVGdjQXkwNDJiTkxwRFR2aVVrZkZlZkUzeWw3c25hNXg2QnoxN3pHM24xVmNHWENVRXNPTFBQZjI5QWZNdjdxMk5SY1M5eDRIWUdqK3ZpeW1rK2JJODE5ZUkva0dSNXA4dDBwbDg0NmR0dXdBOGlPOWlaNnVBQkFjZy92Z0VUakNhSzA2eGNyMjdITmgzVzlUd0VBdExLeUV2TTFvUGxuNHpXeHhpRzRtZVZyL0FKcTRNQ2hTbDVtV21XbVZHM1pVdVdsQmdjbndhVjVXNGV3K2N1aytRbVBTdU5YTHF2ck83NFc1UW0vcmhHa1hJdGxkNXExVkpMNzVMNnhnMTJ2UTZJQkFCQWFmWFdFTXByaTRrb1BHVE9SSGpMR0pNQXdlQkhmWkYvaE4rbFpqUUJENDdIOXJldkQ3NFg4Mk1HREFHZ1lrbnV6bHNaN1BFdnpzOS9FbDZtODkwZjNjZC90TTNFZ0k3VnFrOEFHcjFGM1h5QjBPc3ZCWUViUUk1R29XaXRRcVF5bXovQ1JqTmJUNStsVVVrbitwZEVEdFdxUmlCRTZmcHBTbUovTmJETnJ2bk92M1VlRW42K2NFMzA2ZGR4WTg5WTIzdXUzZmlZNmhiYkUwcjE5QVFCVTNQVDBxdHNDWXlhZk9vQmtCQTBkWFhobjdpVHpncHhibzRlUzhPNXVJQkx4QUFEMENCU3FLcnRXcXlyN25KWnhySE9vcXZ4VFpRWTF5WUhOYWpOdmlidzg2UU9oYXA4UFpMYURYZENRVWVWUDFpNkRmMEc2eEJqZml6NjNwcjNGbm15c1kxODNXQlRYM252L0FrQWd5cDZ1WDE1bmRUUDhWL3ZoTjgrclZlOGpRdXZaaXdBQU1EaUtuVTRzeVpEemkvT0Y3dzd0cEVTZmkvTWZkZWQxN3VXaGZWVmxuLyt1Ny9QNlZ2dVljK2RWRzlYQy9GenV1d1A3d0NoNEErL1F1S2trOTNHZHdXNEcxTmIvTEdtS0NsSXVuUzI2TWRFaXJid04veXhzVGxFYmJMQ2hCaERoanpRQXNMYmlicjlEU0QzcUZ3QVlDZ0MwT2s3N2Z3VzlIbUIyRDZzYThEVXdjSWNZTWtxMW9OVUJUT2lNaHpBL05FZ1Vla2dwMHNLQmVBVzh6ZEhBKzF3TktNM01xMm90UUh5S0d1S3JORXRaRkNRMGRxMTBwSHF3S3FseVgyUm9xdXVHTFBuaXpBeHlRY0h1OFNUZ1MvUXdiSmNZVkVadEQybUxnMThHRWlCc3RSQlU2a3JLWEswZTRKZUJSR2pyKy8ybWZsOUtQaUFBTEFxUC8zK0JSdnRqK2o1QmgwVmphVjQrU0RTcFJtVDlqd0t0MGJCUmpHYmpwc29LRXhNcW5tOVlhYXlGaWNUVDZGcWxzQTV2T1IwUEFKQjFwbmRuUlVIR3U0QnA4Y2xvdXBkUDBQd1NJUUFBczltRXFVcE95aWUxdERJN0svdlBZSGU1dkxnZ1lFNHVYNnVVVm1WazhJVXFMbDlveVVoVGRtZitKSy94Q2Nuc3pyK3NLWHU4dGw0R0ZySjMxeDRBQUt5V00rWkxNbTVmRldYZnVXbE4vOU1jZWVmN2hrdHlFeDdWcDI2OW9kY2hBUUFRYXJsYWo4WWJSMVFneUw1Ui9iaXZkMjZoK1BicVR3K2ROQ00vTnJvSEFJQWVnVVFoekxUUUROSFpPclhNaE9wT3A1WkpmY1k4TktFbkEwQWdrQmdDMGRyR3dNUmhYQk1xdGFTMEdFdDM5NUxtQXRDYmpoK0R4SklwNHFRRHU2dktGZVluV0Z2NDV4d1BidzBBZ01SUUdRQmdRcmx1NmRxc2FkTlIvUHNPc0hLdEFKS3ljdU5zVlZxVFVlTUJBTGd2ZDIweDB6eXFGL1FvRkZxdjEzMjFYaHlyL2NMbEdtbFphY1dMTGV2TU02ZDRIMjZlWVhkWnQ0WFpkdVk4WTgwMys3YXpGMmtrcGNYQ3RLdlY5TkZZcHI5M1hSdDZ4ODYvYkhMcy9Nc200Mk51L1E1VmF5a2FzdENWSXA2b210cXhDZ1IyNjdiT3ZmYWZxT3QrREwrVFkvajhWY3hXTStmcjFES3BvanpwZzdRZzRXSHBzOS9XeUxMdlBZSXZOS1lneVh2ODBLQ2hTU0M0dUtKZG1yYkFzWU9iNHVpK3ZxQlZhK1RGaVhVR2ZEUUV3b3pyRnlscDF5NjZSTzA2b3VKOFRxa0tNdUFBQVBEZkg5emwzR3YvQ2FGL240SGk5QnVYYTdsSERFRGxScjdvNXJTeGd1Unpwd0ZBVDJzeVluUjFKVEtiQmdDZzF5aXRVazJTUFR0MGNlMTk0S1MwK0UwaXlhVjFPeFRaM3JHdVNIVnphajFiLzZtOS8waHpIOXdCQUwzeCs4TGNDZWdjdVcydnVSSGErSmpnN3pQSGltN1BHQWNBYVBlWUErY3hkdTZldk1lcmZnWUFtVUtRbTJ0cGJpSzRORy9yUGZMQmkwbzZTQ1BuRWNuZXNZcW11eG9VbjhoZUZOOCtBNHZ2ekpsczNnN1pNNks3WFdEMGNQTnpERzI1OU41M3N2enB4aFhWUmtjQVFGWmxNNHF6NzkxaU5mOXBibjVXL0czRC9NMElHVE5aSXlrdGx1UTllV1RjVk9uVGRjc01mWjdpMzJlZ1k4ZVZHL1BqeG80RXNaalBiRHBoS3Ntclk4UVhwMmpyOWdwT3lpY3dudHVGUXI0S2hIeXo5N0xVUUs5WDQ5ck5VTzFFK0JlQnR3OEpGV2ZldkZKTEZRU083dXZILzNCMHZ6US80UkdyemZ3bDRwUkxKd3lPU3NNelpsWUZXbkZlN3FoQjkya1hOR3dVQUFDVzVkTklqOGJoaktrOGRiTFNJdlBuUUpTWFdhU2hVMElGcit6NWI5V01FWmJvK1MxRG9BSUFqRlA0K2gzeTB2ZHZoS21Yem51UHZwK0lwcnA1RkYyZk5sS25sY293VkhjUFNkYXFtK1pueW90ZlA4ODUxaTNNWS9qbHU1NURMOFFWWHBzMFFwaDI1Ynh4blJxT3RhcitvQ3IvbEE0VzFnSUdrUDBpZXVsVVVuRlp3dVkxM21aT1Vkbm5tNWNnY3ROT3VrOVVOUC9qMGYzR1pTU3Z6dDMxV3FWU21QcmtGb0J0UHZ5bjM2Y0c0TjNhZGNMYWVYZ0IxTzFZS0w2M1lEci8vWkY5QUFEeW9uZUpKZkhMNS9QZW5ENEszeUhBRUVWZ21XVFRHTDB2OVNwZXltZThVN09XOU5BSjAzTk9kVytqNUtTbEFRRG8wVGdNQUlCQ0xhbDJpcFkvM2ZoTCtkT052d0FBc0x0dTJNNElHVE1wNTJpSHBzWjY1RVlVb2xrQWdDQVFuTm5lczVMemxTSmV0ZVArVzllSDN4RlNBRUYxNEtFQjF0YjFHaVdQVzFmZ1pNN0o3bUZmbXlsS0lEaTc0UU9pK2xKOElxUElYbDE3YUtUbHBkeVh2Ly9HZlhkb0h3Qm9DWFJuZDJuQjg4ZWk1TmpUb3VUWTAxaW1meU5HNklRWkhzTnV4S3VGK1htODVGTkhlS25Iajl2R2UvM0dPNlAxbk1XZzEyb0JnVUo1ajNuNHF2VGVncWtOeWo0a09kaWpxYTd1bmpFWDdob09tVXJPZkZrRG9iRkVJaUJRS0VNUWkvSGF4TG5qOGcwQUFOeG5XOWU3RGp4ZUdRd2dLU3N2dmI5d0p1L0Q5UVpyTVg1dmZEdDk3dmVCUzUvZkRtRHBQbjRBbFdQVXRjK0JrM1pCTVNQTjYxbVMrS204QjU3b3Y5Z1B2OHU4U3FHd3FJR0RoZ0VBTU5vdldJa2hzdG5aRndaRktjcVRQMmJHUm5Ud0huZzF6clg3bndlTnM5cC9KRWp1NFJGa3I4aGVSVGVuamFWNjkrZ2h5cjV6RXdDQWFOODBGRXZ6OGhGbUxwNWQzN2FTTjlNUmVKcW5wOC9rdDFuNWwwY09GR2ZHWGJOVWo5NXM0Z3puN2x0M1M3SnFYYS9hOEEvQzVoUzF3UVlick1LKys3VmlBSmltUHg4em0wZlhoWU5PM3dFUWVoZlFnNHNlQUZkbkF6OFdQOXdSRjdaYUNQTjY0aUdxS1JiNmJ4ZURYRjB6QUc1cVZ6ejBiNEdGQXU2WFBkUFNjekxBWXdBS2VUcjQ5QnNOV3ZzMGZLbzkvMUlGS3k5WVR0cnpjMFRCOEhZNEdOUUtDMmtsV2xod1NncG9KQUxRUnU0WEZBSkFwUUVnWUJBUUVZeUI5VEdWZmplOUh1RFB1MWJ0R2piOEswRDhZNUdWSlhmblRSTWtuL2lMM1duZHJ4NURyai9NdnpTOHYySFJoclZ6Y2ROSVNtcW44U0NoQ1FBQVdxVlFDRkFoQVJRV3ErSmxwQmJlK21tQ1c3OURwM1BPOWV1cTRxWi94akw5RzlHQ2g0eVNWOUd4b3RCNGdsWXRyRFBLVWlISXlhdDQ5dXNhZHVmVnYvSS9uVDFlMTRhZDZCelNYRi9sTk1ReEF3THRnb2FNVkovcEYyNXVZR1MwSERIZXFldUc3VFVOandJVEE0TWxod1lheDJKWks3TUVOSXFFQXdCUWFPUXlySkZUbE9EY3RoMkc2dVFpUzdsMUVXSEhjcVo0ZFlrRUlzc1paSnhpSkJLRDFwZzVSUTB3WktqVUJvdjBWZzJBbXB2K21jQUlEdVlENE8zYkxWZ3UrSFRtbUp4ZmJEWGp4ckRoTW55djBVYTBVcCtVeW5RRUM4cU5scDZoT1gydWlwdWVZMTZuTnRnMTZqOUVMUzB2MDZwRm9xL1FjZ1FVbWtEUUtTVWlhL1hyZ2pqLzRWM2V1OE43c1RSTGVpVWNNZWZ0d1YzMmJXYjl6SDEzWUtlU2s1Wkc4dXJhbmVRWkhsbnlZTWxjTUtiKzRxWi9yckdoSnptd1dTRmpwamlFTFZoV2VuL3hMQlROM1pQUlpQVEUwdnRMWmd2VExsK0VxbWp4K3FENHdjSzVHbzFFYXVmZk56cmpZSXNRTUl2bzloMzNORkdyRkZVL2g5S0hPMWZ4L3o1eFFLL1RvdndtdlU0bXVyUnR6Mm85WjNGOXYrOUgwbWdXM2wvMFU2T0ppU2trei9ESTRsdFRxeDJaL0UvblQ5S2FUcHpoRlBIclRuSDZqVHRndE9rM1EvVllRMVJtR2RZWWV3U3lteWNBZ0VaUmJsSHZsdURTdksxYmRPd3ROUzh6UGZmVTBON0JpM0w0RGgxV3JIUG9zR0pkUSs3RjFuOHNvN2IrWThpT0lUbzFiK1hTYSsveHdxdmpZdVNjMU9ySWRMK0pMMVBMRWphdEZxVmRPUWNBb0pMemhBQ0Fjb25hYzRqaTJhVmJmYS9CSXFRVnBlWkJIRmc3ZDArU1I5ZnVsdWhza1RnN21sMWc5SEFMWlNTZndSZHVBUktOUWFBd2VLZnVPL1poN053OEsxNXVXWThodTNrQTZQV2NoRTFydk1iRXZ5UzRORzhyTDNxWENFQ2owVUpHVCtTKy9tTXJtUDEyV2tscGRlYVlMUHR4UEovb3ZOc1FMQ0RKZlhpUDV0Y3Ztdk5zeTFvQVFKSzlJM29JVTJKUFF6MVJHNjIvQWY4WWJhNFZZQm0rUVdneTIwbFcvUHFGMVRyMHdHQWtoa2hTbFAvOVVaQjg3Z0t0eWJDeGpsRzdqdVdlNlIwQlZWcm1CTHF6T3oxa3hIaHBmc0lqYzRNV3lUNjRHZEVwdEJVQWdIMkhwYXZSWkxaandkRnVZVisxZ0JPSmVIWHBQNXJEV0E5U0tjak9MRTlZdHhJQTlObVhSL2IxNnIzL3RPZlEyRHRLZms2V1ZzSG5DZE91WExYVWhsS1VuWkYrSXFLOVYvOWpaNVJsSDErYWwzOHRmUzQzN2RvWnRaUmJvVlhXcEMrV3l3dUxGTVZ2WDlvRjlCMWs3aFNsZUVkR1NYSWYzVFBRKzlubVE4djQwZVBMdnNYa243UktrVkNjRlhjTlRhQXo4MktIOURhdnd3Z1pQZEdwNTg2RDB0d1hDY2JIZVcvMjdBQ29QVlBldnQzaVZmYnRGcTh5UDI1TVVRMEF3TzZ3ZERXN3c5TFZWcHJSNXQwZU85UnYrSk0zYmdOT1hzczgxTDAxQUYrSVJoSXE3UkZvbFltV0RkR3BlUXVIamlzMkVWM0RPaGJmblRjRkVBaTljV1pkeGZQZjF1aFJHQnpKTXlMQ2M4aUYyd0FBMG9Mbmo0MnBnNzkxZmZoZnhyZGtpbW9KTktwamwxV2JaRVdKQ1lVM3BvOFZmYjRZQzBicktCMEtqMWRVcEZSbmVxbTQ2WjlMN3krWlhYci8xMStZWVJPbTI3ZWV1MFJabXZMUk50NHR3L2hlTUE3QlRlMEMrZzBTcGwyN2FCZlFmN0NpSXZtaisrQUxkM0xPUkxXSEtqM2RPaUV0NTlSR3IyME1KTVhSQlFEQXppV3NpekR0c29uelVDMHBMNmw0dkdxeFZzMDNudWZSdkE5WHp3TUEwcGdHSG9IQ1YrNEh6YWpoSy9IMVZOcTFvYlk1Nko4Q3EvM1B2OUNDb29kcHBPV2xhSktESXdCQVlmeXluOHRmYksxbXBjQlFYZDA5WXk3ZUtiNjNZTG8wdi82QjJmK0Y5ODYzenF2Mm9YUG1xb1g1dVRpbWYyRGh0WWtqbmJ2djJPMDkvT2FqdEVPdEFrRmNVWnA5ZkZBM1BNMnVua0ZpM3d5U2M4L3RCK1FsYjE4cFJBVzVQc052UE9LOTNmOW55WU9sYzJrdEpzelV5RGdWc3V4N1Z0blhMRUVoeU0yVlpNVmRZN1dadDhTaVU1UkNZVGwwV0x4S1d2VHF1VUhXeW9aL0h6YW5xQTAyMkZBbkVFTmlWUUJ3cCtydlA0SGdSVWQrK01KSExOZkRtUmNxaUdtRGd3RXRzWEFnM3RTWjZFQkZRa3diTEJ4OXJBU0ZrY09VSXpaZFp4OTdxb1FMTDAwRGFQdTF3TURrY0R4RS95NEdjM0srdzFOSVlJNHdQelIwYjRLRjFqNW84R0I5VVpFSWNrSEI3VVZVcS9jUXYveEwyZEp6TWtoSVV3TmYrdjBlM1o4WncrRmd5MVhoMzYzQi95RFFlUGorMUxrQW9DUGhpQUFBV24xTkhVOUwrRjZMZlhuUnU4VGNNNzI3a0x5NmRwZm14RmRud09EdG16UVRaOSs5VmR1NVdEeWRCZ0NBVWttRmFnQkFvTEE0allySGwyZmV2ZzVHRWJkbXdDTlFPQnhLSnErWFlZSHo2czhkR2ltbnZENFJ6TlNnMGVORkdUY3UyN01DR3hmZC8zbW1TK1NXUGU2RFRsMU4yeDNnQzBaYVlYcXRvc3FnVi90R3JEYkhZbjJkamtoaTFRWlFXaUdBcXVjRkFFQVBHVDVPVnZqeW1WeGVXQVR5d2hLdFFpaGcrUGZwemZ2dzEwRUVDbzFCNkRRVzZZTDlaNmFWMXZtZFNGU3Q5RloxWGJ1OExPazl5YU56Qkt2ZG9zVW9QSjNCZjd5NTNvWmE4NmEwY2k0SFIvWHd0T1NOc25RZDV2UzV1VWM3aERia0M5RjJIbDRZa2dPN3ZyK1ArU1lQaWFkUVVRUTYwOXI0Y3UzL1Y2eHJMZTJKa2l1ZEM1YU5PZ0FWVDNmL3htZ3ljcnh6anorTzVsd2IzTSs1Ky9aOUNsNUdHdS90ZmxONk5aSzlJNEhwN1V1ZytRZGdIWUtiRXAxYmh4SFlUWnZMUzkrOXpyODR0TGNrNzBrOEFJQ2FsNW5tR0w1MnEyUEV4dDhsK1U4ZUtDdVNrMVNTa21LOVVpTFdDZk1McEJYSjF1WXJqZWpqc1Qyc2x0UG4wb0tIRHhFa242bld2cVExSGpZYTV4QWNrbjJ5VjBlaks1Y29PUlZwQmtkejhtWi9FeTUyb3JPVHY5ZW94Mit0SGEvbGtYMDdwT1ZsNHV5SGQybEIwY04wYXFYSmk3bjA0YXFmdlVmZFRtQzJudjBUOTlVZm03LzJLL0NPVFZzQ0FOQUNobzZVODFNK0d4eE1Cc2hGR1puU25QaTcrZkV6eGdOVVp0aC9EWDJ1cmY4MHZQOFkzZzNVZ0FGRDlUcTFXcGgyOVRwVWFZSVpvSlZ6eW96ZkljNFJXM2ZSbWd3YlUzUnorcmo2NnI3V0Z5aUNBMXNyTjlkK3JCTWFETTNUV3lNcUtpUTZ0MmlwRkdSblNiUGlyc3Y1S2FsVXo1NjkxY0tDUEZucGg5Zml6TGpyVGwyMy9KRjlJaUxNTVh6aFNqM285UldmRHU2cHJXRjUyZHVYOHJLMzFRNHZZY2FWaTh6V3N4WVNIWnUxQWhLRGhTWTVPQXJUcjlWTEY4dUFLcHExOCtiSHFjRXhRNHpwOVA4QklKa3RwdnpFVGIwVUN6Sk9OU01FUFdUVUdMMU9veEhrM2J4dDdVU0tmODgrQUFEeXdyZlBBRUJXZEd2T0pNK2hGKyt3dTI3Y1doYS9iQjRBZ0VPMzMvZnE5WHBkOGQxNU04M1BwN1dadjFpY0dYZWQ2dDgzdXZER3pMRk9rUnQrZHhwNjVscmh0ZW1qQUFEUUpCZjNHcHJaUkxaVkdsSUFnTnl6MGQyMG9weHFmVTlxNDJIakJPazNMaUZWWHh3eGFMS2JoOGVJYTQrTXo4dUxHemVrV2pOVVVsYWVjMjVBRDVkZWU0N1FHZzhmVS81aSswWXdHdzhta0hHS2M4NzB0aGhZK3JYMHVTQXByUkI5dm5qR1dtQ1NLUFAyRGZzT1MxYUJuUjNkY04wRWdvc3IzajZvQ2ZmTjd1M1Y5V3p6NFQvK1BzVXkvUnRSL2ZvTjRyeitjd3MvNmVSeDN3a3ZQaEtkUWx2S1N0NGJNWkxRN1ZqdGxxd1dwRncrcCtLbld0UzBONVkxTUlaYjN5Tm54T25YTHdyU0x0ZVljeEE2TUhIS0dXZWhBbGlnb2hXSmVFVlh4dzMxSEhYdnVkdkFQNDRXWEI0ZERWaFVaZkNoVUtnRUFHQzFtYjNRTHNZRGUvTUFBQ0FBU1VSQlZIaklhRHdyT01Sd21rdXZ2Y2N0WFp1eG96Ym5hSmZtc29xUEg0M0x2M1Y5K0YvR3QyU0txbmdwbWRsSHVyUkVJSFZxQUFBOHpkUGtNUkM5by9wUS9hTDZDOTdzTnFlOEIybnFwVFBpOU90WFZOeU1iS2lhcDJ6ajNmUzQ4VEhYaU0xL0tybnBxYUxNbTVmdEF2b1BMcjc5MHpUYzhKdCtibjJQWGl5OE5MeXZsZXMxaDdZMmVtMlRhMkMzYUFsNnJaYmkxMnVBdVZPMEl1blBIU0FTOGNtZUhhcmZIeVRQaUc0RzU1Y2xXS0tHLzFGQkh2V2grNmQ0ZHVudUdQRmJEVzNpN3dHU2U1ZHU3UGJMMWtnTG5qOFdwWjQvN2RUOTk4b2dJQm1uUkdXMFhrR29LK1Z5Tk1MQ3dnWnFydjVyL2ZCN3pLc0VncXNMcThXTWVhV1BWaXh3anR5MkY2blR5SExQanU5SGE5SjlrSUgrSDRBdlZPaDFTQ3pUdnhHV1V1bFVwdnBFOVNHd216WkRFeHdjaXg3L3NzeGNoL05yN1dQTTBLa1RNQlJuMTd3cm93ZXF5ajhsRlZ5Zk9NSzE5LzdqR0RzUFQ3SjN0Nmp5WjV2WFFWMVNUaFpROG1qRENyK0pUejR5R28rY3dQdDA2b2hSRWRLajUrRmpTRFNCVUhKajVwaXZ1V1liZmd4c1RsRWJiTERCaGxxUVVhcUZ1Q1FWVEkzQXdjTVVOV1NVVnU3ZmtBaUE5VEZFRU12MWNPeHA3WUY2ZklrZWNpcE1nekY1a3NycE42OUNXNE5TVjJNaGJsTW8wME5VVXd3OFM5ZkFsaHR5MkRXT0JBY2ZLdURzaTdyOWFZM2RVTEJ6TkFsS0JicnY2aEFGQU1nUXU0TjkxSlZIMzdYUi81OUE0aEQySnBGdkdKS3JLd0NBWGxSV0w1SDEraXoyaWM2dHcxeWkvanhpZnJ5K0MwWjZ5SmhKOUpBeE5UUkh0SEkrOS9PZjNpd3MyZEVaQUVBaHlDMERBRUNnY0RpRVdtMDFnd0RMOEEwaU9yZHNvZE1vNUhKNW9VVWFPUXZRR0MvMG9WTFQyTkxWMnRrRng0ektQUnJSeWo3czU1V2dWYWx5cm93ZFJQZnFFZ2xBUjJPWjlqVW91R3FJM0ZkdFJyVFNzaEo1eVp1WGx1aGFIRG9zV1czZmJ2RXFTNXM0NzlIM0VyWFNzdXFOamxxVW40Y2tNdGdhR2FjQ0FCUW9uVVFtSzBwOFJuYnQySm5XZVBoWS92dkRlMG51WGJxaFNReW1SbHBlU3ZiczJvUDM0YStEZ01SZ0VEcTF4WVYzK3U0QXg5b2VsdUcrYW5NSzFxWXBDZ0FnTFh6eGhObHE1bndjcTFGd1djS3ZxK1R5b3NKYXZvNUljRy9UWEo3L01zRlNvWktYa1labldNL1lyS0xWK1F4UWt6NzNhelkyV1lkYTE1VWRpblNLMkxTRDBXTHFyUEluRzFhWUY2S0pEazZLNGplSkJXYjBsaWc4bWVZOThzR0wwZ2VMNTRoekg5MDFMcU1HREJoYVN6YURHWGlpNHJqWlU5d0huNzNtUCtiTkp6U0J3Y3c1MDdzVG1GSE5zVnRPbjgxcU0yK3BUcU9RcThvL2ZaVG1KendxZi9MTHo1S0tOT01OTTFLUTgrQ2VNaXNoSHVmVG9TdlpzMnNQdXlhakp1Rm9YajRJSkJxZEd6dTRPMVFrZ3pVb0JEbDVuSGY3ZGpwR2JOeWhLSHorUkNITXk4RlJ2ZjBjdTI3YUtVZzZkckIyN2M4S2s2eHFqWkl1cS8zNGp3UEdJYmdwTGJCL2pGYk81YkM3YmQ0bExJNS9hTkRwbFJjblBzdS9NanBhbkg2akJuMWtYVkR5UG4vbXZ6MjhHd0NBR3RCbm9KS2Jsc0lJSFQrTisyN2ZUaFdJT1lWWHg4VW95NUlxOWJERVlrNys1WkhXYVo2L0cyejl4d3J3ekdianA0aXo3dHlBMmh4QWhtdm4vcDFVZEd2R1dFSHl1UlBmMnltS1p3VUVLL25aRGFXUFZYN2U2VUVIQ3hwY1pLL3c3cktpVjg4QkFFb2ZyMXJpTy83WlI1ZStoMDdSR2cwWVhQSjQxU0tEOWxkOUlTOTZseWd2VC9yQTZyQjBGUXBMdFZOd2twUGtSYStzWmxSYWhFNWpNYU82NnZnL0FxSjkwMURIcUIwSENJNmhMVVVGeng2ckRVWkdJc3VKMFd6U1RLMmN4d0hybW1ZSWV1TmhZK1RsU1IrVXdzd3NBQUJwL3FQNzVVODNyblRvdEdLRFhpMFJhNVVTQ2RrcnNsZEozT3hKS2w1bWlzbDNPelpyUlFzYU9EVHZmTCt1VlArKzBRaU5VcGwzYnNwQSs0N1RsaUkwQ2hVQXdOZjBLN1cwcUVnbHlNMnQrb2ozYWJkNGxlalQyYjhVWDQ0QlRvZXFhYThSQ3MwTnpVaWNRM0NJVnNIblZUeXQxREJ2Q0VSNVQ1L2tYeGphdHlIMHVWWDFDK3JUdmlEN3pnMkhUaXZYVTEwaWU0bUVGMDRCQU9BYmRlOWI2Y2krWVpGaXpqSnM4K0gzQnJ2amlnMDZ0VnhXOW5yMzd5Q3RLQlYrT25uRXVkZmVZNW1IbzlwVlpmY2czQWJzUElMRUVvaEZENWZNczlhT3NheUJDZm9lT2FQZ3BIeXlXdDVBeUVvL3ZDNTl1R0locU9WU0FFQWdnV0RJTkZVQUFLaUVSVVh5L01RRTd0UE5hMXdHSHJ0b3RuWkhBdENvcGdHU05GcndvaHkrVEZaY0FtYlpnejkrZmZqdndXL0NjNHZPN2ZxQTROSTgxSHZrZ3pyZklUNVQzbHRsZnNrKzI3T2p0WDNFRi94dmozZDY2UGpwUkxkMkhmTXZqZWlId09BTkVmUHFuR3ZqaGhBZG00UUM0dXVacHRCSUFnRkI5ZmJEME4xYzFkS0NJaVVuT3gyQVJpTjVkSXJndlR1NG14WXlkbEpsbHFmUldMR3c5cERtUG9oUDN1MWZJL2lIR1R4OGpHT1hOYjlaS3Z0UnFJK0RVY01LYkZ4WG5hOTFza256SHowWHBWK0pMYml5WUJLdFNjL29yMm1qTHZ4Yjc1M3ZNYS9hOTk2Mlh5TXRMZUcvdjM3eVM3QUxSMHp5Nk55VkVUcjVKelRSZ1kwbXNSd1FLS3l4OUJDUTNEdDFWUXJ6Y3JTeThqSThob1JUZ0drTTR0ZmF4N2pwbDJJQm9kVVpLS0pGcVpmUEZpaWxFdmZCWjY5cFpGd081OFdoUCt0cTF4SlV2SlRraWxlN3RyRWpOLzhoTHYvd1ZsMmUvQkVBRUM1UnV3NlJQYnYyeUw4OFpwQmhIV3JEZndNMnA2Z05OdGhnZ3dXZ2tBQjJSQVR3SkhyWWNrTUI3Znd3c0dzc0NVYnVrUUJYb29QbEF3alF6aDhOTS8rU2dseFYrOXFKaEFkZzJ5Rk5qbEh3bFdzSkJ6dWtpUmFvNGJ2TmtWS2toZlpyaEtBMTJxNUpGUUJsd2k4SG1HUUUvRG1XRER0dXkrRjE5cGRHWGVnV0dyVGhSd09ESVRrNUF3QzREenA3bmVEYXRvTTQvY1lsNHdwRTEvYWR0UW8rVHluTXpLNVBnL1ZaN0dOSXpoYURsbXRiTUdMSmpzNnVBMDVjMHFuRW90eHpRNklBVWRNdGI0aHF4REI4L2RXU2tpSUFrQU1BQW9uQkV6UXFzVldqalZQRXBtMWt6NjdkSzU1dlhZK2plbnNwUmRsMTB2QUJWT3JWQU4zZFhhTVJTMGpzME9ZQUFGb3piVTM3dGhObXlvdGVQalBSOEpLV2wvRS9uVC9KQ0Jrenlhbm56b1BtN1pvN0F3MkxlbUhxcFhOZlEyTmk3a1JOMzlmVWs5RnM3QlRRYVRYTzNiYnVMcjYvY0ZiT3FhZ09kZ0VEWTBDdjE1TThPbmZGTW54ODFlS1NFaVV2L1RQUm8xTUVBS0NRS0F4V3JWVlpkSW8ybXBWZFp3YVNKWG9yQXlxZS83WkdWdjc2dFhHbVcvSmVkM3NRaTZ1TnF1S1N0NjhBZ1VBb0twS1R1QzkzVkJsVWFUU2ZzVmZqQzI5T0dXN1Fia0tpQ1hqUElaZXV5RG1wbjZ3NlJVdVRQK0FjbTdjMGZLWTNtemlEbjNrekZpU2xGZ2gxcmR5UFVpaFNWcVFtQTFUVVNlMkZkMnZma2RWc3duVGUyNTFiWmNWSjc4eUtpZTdScDgrUVBjTzdGMTZkTU14Y1B3MEFBTWYwQzFCdzBsSnFqQzhLaFFVQW9KR1VGWnVYYWVXYytqcjRBUUJBbkgzM2pyejg3NDhFaDVCbTB0eUg5K1JGcnhMTjY1UTlYcnRPbEhIN2h2ZW91OC93emkzYjRwMWJ0bVcybnJYUVVKNjhtWTRBa3IyRE5iM2M1RDJOMkNBcEs3ZFVSdkh0MlErUUdLUTQvZnFWOG9lclZwSTl1a1M2eE1UZUxvdGJNTlc1OTY2L1ZJTGM3S0s0ZVhOcnU0ZGFhQlgvYWJvcW5IdWYvY2VWdkt6MGd0amgvYjBuUG4zdkZyNXpUOEcxQ1VNTkZXclRFNjNSbUgxSXFHTjRTQ2pGcjFmL2duTURJNHNmTFB5SjROSTZqT3pST2FMa3dkSjVUaEcvVnVzdUM5T3VYcUI0ZCsralErQXBsckpsbkhydVBHaHAzdmxXMlBwUFRUajMrUDBQTkpudHhIbFpNeFBGRW5nZmpoMzRtdStwRXlSN1I0SkxxN1pWRWVVTlJlVzlreHpZVkk5TzNTZ2VYU0k0ejNac3hMT2JOcTk0K2VkV0FBQVZOeU8xSW5IbmJ3N3RGcTVRY3ROU2VLOTIxNW5oUUNDNHV0QTd6bHRlZkhmOVVnTmxXZW5UTmN1OEJsMjhCUUJRY0dGWW40WmVLSnJpN0d5UlhwN2k3TnpRdGhvS0haWk1kWXJZdEpQUmZQSk1qWXhiVVhoMXdwQXFJeE1BQU1xeno0RmpDQlFhZzlDaTBONERyOTNKUGo2b0t3RFBoSm5DTG1CQURJN3BIMWg4Yi80TTQrTVZpZHMyb2doMHBuM1l6eXNCQU1wZmJOL0lTenB4MlB3YW5IcnRPaVF0ZVBaSWtwdGc5TjZya0ZROFhiZmNRQjFuU2FPYzNuaklxUHBvZ0FFQVlKbituZ0I2dlVLUWEzRWMxZ2JuaUswN0NBNGh6UXF1VFJyUlFHcENFcGJwN3dZQW9CVG1acHIveG9iZkYrdlEyTjg4VTdTcXZodEEzZXRUZFhueVI0MmtySVRpMDdPdktLWFNLVXJ4N2QxZmx2LzBZVU9kL0xiNThQdUI2Tk0xaXVyZk43cjB5ZW9saGt5ZG9yaU5DM3duM0h6dE5mTDB6WnlyNHdjNnQxK3lnZUliMVM4L2RsQ1BMOWs4L3k1NGIvZFh6NE5JTEo2bzF5cVZVR1Y0RjMyK2VNWmExaktXNmU5ZkpmbFFUVVZkRzc3ZitwQkJCUktLK04yZkg4bmVrY3B1M3NLZ2cxZGZaSitLQ0pNWHZmdEFJTGl3dkdkOUtramU3R05uUG1jU0NLNHVYalBlWktVYzhITWxVUDFNZEtYbFJlOWVKbSttRXl5MWpXVUUrZmhPZVBSZUtjak4xcXVra3FyNTJGSUVkNzJvWC8rSHh6dVMzWEhsZW5IR3Jhdml6TnZYcVlFRGgxV1hTQ3RLWlZueHQ0MXBTMnNEeWIxTE42cGZqejVvcXFzN2h1THFEZ0RnTmY1UjlYNnA2T2Ewc1VwT2RycERoMmx6dFhJK3IrVEIwaVhVd01IRFdXR1RabkZlYksxcmJhT3kxSzkxNmlxMmd4ODRaNWcvdjRiTW53WksrTkw3aTJkeDN4M1laVnhteldhaTR2S0s2bWhXVm5CbC9KRDZYa05EOEcrL2Q3NTVYaVd5bkNoZTNhTHlyNDRiQkZCaFVrZkZTVXRUQy9OeTFlS3lVcDIwdkV3bHJTalZTU3JLbENKUmFmQ2lkSEhKdzZYemF3dXErV3I3bUxTaWxQdnUwRzdqUTNpSEppRUFDRVRad3hVTHY0WG11Znp4NmhVa2x6YnR2SWRjdmx0MGZmSXdSb3VwYzhuZWtiMkticzJjSU02OFpWSGV3SVovRHphbnFBMDIyR0NER2J6c1ViQnBHQkhPdlZEQzVUY3FLQmZwWU9rNUdld2FTNEsvcHBFaG8wUUxrVTB3Y1BpUkVoNm4xczJxTURrY0Q1UEQ4UmJMYXFPK05ZZTJqbmg4QmhrSkllNG8wUC9yaWdyLzIvQVpkZThGenFGeE13UWFqOWNvSzJrVnVTKzJiWlFXdm41TzllODdTS2ZUcVlGS1pkQkRKMHhIb2dsRWgvWkxWNWMvMjdRWmdkQm90VXFSRUxUbWhNcmZEbXNMUnJKSDUzRG5YcnYvUWlDUVNBelowZGxqOEtscnZEZDdkM0RmSFRnS1J2U3pCaENkV3JSUmxGWTduZ2dBQ0FSU3E3SHFGTTJMallrQ0FDUUE2QUxuRm9nRUtSZE9sOXlkTncwQUFFT3Qzc3loQUV3cHREQk9UVUxjQnArOVlmaXNsZk81Z3F3NEUvcHVwU0EzUjVyMzBDS2xOeS9wK0NGakdrc0RCZGMvb1h0R0RSdzhURmJ5T3BFV01uSUNvREc0NHJnNWs0VnBseThKMHk3YmdWR21CWUh1N0U3MEd6d013SjRBQ0JRS29WVmJOQkI4L3RPYlZkZDMxcFlwV3A3dzYyb0FBQ0E3MnVQcDNvRUVSa0FnbnVVZmhHY0ZCbk0vblRvaXludHkzM3ZncVdzQUNBUVNTNkZDNWUrbEpUcTdlK1BaSWFGUTZSQkhBZ0E0ZGxtN1JhL1Rhb3J2cjdDVUxVREVNb0s4cE1YUG45SkN4MHdCb05zQjhJVk9YZGR2MDRvSzgwU1Mwbm9iYlNSNVQrSXpqN2FyTTVvWEFBQkRvTE1JemkzYWVnVStmaXZOZlJKZjhYcm5iOUtjK0x0QWNtQjdEenA3QTBOMWRjODUxenU4VXBPdkJraDRoNUJRWWZLNWVobXR2d29VQ3RPOTU3SFRCSWVRWnZLU3Q2OUludUdSYmdOUFhDeUkvMm1pV2JhUFhLc1U4Z0JNcWFVcy9iYVYycmhWbXpXU3ZXUHd6UFFTa0NoTmpVNTZOQW9Bd0tYWG5tTzB4c1BIbE1UTm1WeFZvaXc1TjdLUCs1U0VUeDRqcmoxUzhiTXpzeS8zNndHVmdRNVdVYlhaclFhV0VSVGdOK25aSjJ2SDYvRmtBQURBWjBMQ1IxREpaVmtuSThQcVU5ODVhdGNlSENNZ0tPZE03MDVLVVhaRzJkTU5LNTI2YnRodWwzWTFWcGgydFQ2VW9IaUtiMVFrMWI5UE5BQUFzOVhNK1ZvRm55ZEt2MzVKb2VPSmdVSmh1ZmJlZDBMSlRVL2x2ZDIvejlncENnQkFEUm8wQk05czFEanJXT2ZtNWcyWEo2eGZLVXk3WHVzMU5EaUx4TlovQUFDQTZGUWRhRUZrdFo0MWs5NTA3R1R1NjkzYmE0K0svK0ZBdW5YZnZnZjBlcjBrOVVLRDVoQ3lSK2R3YWtDL0dLSmIrODQ0WmtDUVdsUmNLTTE3ZUkvWmJ2WmlyVUxBRjMyK1dKazlSM0pnMndYMEd3UUFnR1A2QnpKRHA4N2d2dDl2TVhxZFFIQjJvN1didFpEZWROd1VuVm9xNFNidTJhNFVWVHBGOGZTQUFBQUEwT3QwQ0J6SnFrNDFFazJ5YU9oMjZySitHM1JaWHk4SGRHMW95SGhIayt3ZEFRQjhSdHg2aXNTU0tmeVB4dzhWMzFtOXlNaFFoWE1iY1BRRXlUTThzdmplZ3VtSzhnOGZ2SWJlZk9nMTR0VE5uTk5SM2FHNlR6S29qdUhydHFpRitibjg5MGROSFo1RWxqT1c2UmRnK0VoeTc5QkY2TkE0eEpBNVlJQk95cWtvajEvMTh6ZmRmQjFnaFU2WkJZQkFlQTIvR1NmNGZQRTBQek0yRnNSaUxoSWxWNmtFT1ZsZ0pRdVcxVzdSS25xTGlUUDVTY2NQaVQ1ZlBOT1E3NlI0ZHc5M0gzenVlbDMxL01ZOS9WaGJlWDNXVmlYeHl4ZW9wQ1ZWUm1VYWplelJxV3ZKdmNXejZudXRBR0NiRDc4bnlJNzJiajMySEZaVXBQek5UZHk1NDB0QmhhVG84b0FlcmpFMzRnTW52OHRGSUZIb2dpdGpCeHNvU1A5clFHREpGSjFhWHErTVdoemQyMTh0TFM4RHF3dzBKdmd1NjBOYThQQ3h6ajEzN0VlZ2NEak9xNTIvbFQxYXZlUmIyak51MXpGaXczYmg1NnV4OVhXS1duZUtaQWt0SFFjQUNKNmVieExRbUg5aGFGOXg5dDBiWUpZNURnQUFGQXJUdGQvZWs0cnk1S1RzeS8xNitJOUllT01ldmV0RS9xVVJ3OEc2eHJ0MS9HK1BkeDMvNDEvN3k5N3Nxek1RQ29uR1lnREFzcUVKQVBDT0ljMUpIcDBqVkx6TU5HbnVvM3NFeDJZdGltNU9HeXN2ZVBOY0tjb3FCZ0FaMFNtMEphdjFuTVdsOFV2bUFJQ2MvLzdJWHZzMmN4ZEpVaStjTUdZdStDL0Jrdk1TUzJDenNRd3ZQMGxSWW5VQUV4cExJdU9ZZm8ya0pSL2VtTmRYY2N1cm5iWTZyVnF0VTh1a0RhUzAvWEg0Yi9URE9sR3ZlVlhHS1NtNk5XTzhPUDM2RlREcnF4V0oyemZVOTd0K0pLaU5CZzEzNkxoc25UQWw5cFFnK1p3Sk5iQW85ZkxaNUlheEhhaHpUby9vNHpmNTNtdVBvVmZpQWZUNm9zdmpCZ3N5cmwycSsxUWIvbW5ZbktJMjJHQ0REUUNBcTVvTk93YWdZWGc3TE9qMUFHV2lMMTdJSjUvVmNQbU5DZ2ExeG9JbkN3a2Y4elh3ZTF5dGE0OXE3TDZuZ0dOUFRQMGR3OEt3TUw4WEFUcXNFZGJJRkwyNmdBSmZneUNYeW1ReFAwY1VwQlJwUVZaSEJxc05Qd1lxVVVFK1AvMUtyQ0luNFdHVmprSjFSL3E4MDRNR0ZBclRzOStGNndnRUNsbWVzUEVYWnRpQ1piUW1veWFVUGw3eDgrZWRIalJyN1ZyVGFqSUd4czZ5TG9zWmtDVFBicEdzVmxObWs3MGlleW5MUDMzTWkrM1hEZFJJTFROczFoSjIrTHB0OWgyV3J1VitPTHluNHQyaG5VWVpmbWl5ZDJRdnpyTnQ2d0VBZ09SQUFRQlFhRGxWdEN0NlBWVFJ2S200NldsR1VjUTZvRklaU0N5Wm9oRVY1Z01BVUh4NzlYZnN0SHk5WHF0U09YWGZzYnVrVXIrcjJqRXF5bjc5TkRkMlVBL1FJeEdnMDJxa3duZnZRR1pLRjlkUTQ5OC9BYXAzajk0RXh4WnRVZzgwOVNFNU5BbnhHSGpxS3VnMHF1SzdDMmFBbWVOWHppL09sNy82WXpPTzZ1TUxBS0NTOHl3YUpiNVdVeFJQOC9KZ2RWeXhDVXZ6OE1Fd2ZQM1JPRHNhQUlCR1VscXM1S1FteTdrWnFSZ2NuZUUvK3NFYkJBS0ZLcnc2THNhbHovNlRqbDNYYlNxTlg3a1FTdzlzckZXS2hFcGhaamJSdm1rekFBQ2RUcXN0dkRTc0w0YnE3RXJ5YU51UndHN2FBZ0RBYjhyN0xLeWR1NmVTbDVtV2ViaG5tRXVVVmtzUEhUQ0MvLzd5R1FRYWoxZnc4L09zWFRzQ2pjZGptZjZOTUZRM053QUFyVXBpL2h4d0FBQUl2ZVd3RUhINmpjdmk5QnZYYVkySERXZTFtYnZFTStiaUhVVlowbnNVZ2NiUXFSV3l2Qk9SYlJYQ1BJc1VYclRnNFlNUktDeFdrdi8wdnFWeXE5QWo2cFYrVC9UcEd1WGFZOWRCTk5HZWJZaEdab1V0WE1udXVHeU52MU9MMXFVUGx5LzhYcFJ5NXFCNHR1c0NBRUR4NjkyLzROcWtFVlhqQlVIMTd0R0wxV0h4YWpTT2FxZmtwcWZpbUg2TlhEdHYyMW4rL1BkTktsNktkZTR3OCtqZkx4bmwxbzdYQXd3cW5obll1T3h4L1l5RURoMlhyYVUzR1RtaDlOR3F4UWI2VDk2YlBYL1FBcU9Ib2VtZVBwYk9RV0lwVk5EcnF2c08xYnRIaEZ2MDZXczZsVVFzU0RsL2dwOTY3b3dzSy80K0FLanhkaDVlcnRGbnJxUHdkRWIyaVY2ZHdFSW1BNHJBZEZDTFN5elNTMnNsRmFWMUdWTzBNbTY5TTZadC9hY1N0T0RoWTVrdFpzeFRTMHFLbkNLM2J5dTV0K2xudlZhcDVMNDlZTkU1S002NGRWWEZ6N2RLMjFjZm9EREVLcU9OVlhvNm5FdXZQUWVvZm4wR2xqNVp2YVNoUmtNTXd5Y0F5MndVeFAvNzlERnh4cjFiS243cUo2SlRhRXV2VWZjU0sxNXNYUThBVWl5N1VSUFBBZWV1b1FoMFJ2YlpuaDN0Vzg5ZjRoajU2eDk0bCthdGltNHNtVldWQlVvQ0FHQzJtakVQMStQM0F6cWxTRmoyL05mVjNNU2R1d0JBQ2hRS3l5M2lqejFVL3dFeGdrOW5qcU93WkpKcjMwTm5DQzZ0MjVmZTM3b2NnQ00yWEJQUktiU2xZL2k2YlhxdFVzbG9ObmFLSWJ1MjlQSGFwZUxNRzFkVjNJd2FnVGRZcGw4Z3hiZFAvL3JkZFlQR081clZhdGJQQUFCcVNWbHA0WjFoZlJVRno1OFlDbkdzZ0FDWFhudFBFaHhEVzFZOC8yMk5RWWV3Nk9hMDBhNzlqNTUzano1N0x2L1NzSUVBb0hYdDgrc2VOTlhWUGZmODRDZ3cwQzVTcVF5SEpqUG5NRnYvdEFEMGVuM3huZm5UVlB6Y1ROZGVmeHp4Ry9ma2d5ajl4bVhleDJQN3BEa1A0Z0ZBbTNOejZvaXFUS0x2Wmp1cFdpTXBzWXlnWU1kT1M5YVFmYVA2bDhUTm1ZeW1lL3M1aFAyODBpbmkxejhrMmZGeHd1UXp4ek1PTkE4R3N6VUVBR0JjZXU3WVJRc1pOMFdjZWZ0YWNkeWM2UTI5Qm5IMjNSdTFPVFNwZ1FPSHVmVTljcWJxV21zNlFSb0E0elVibzNIdmFBUUNoZUpuM3J4UzMvTnQ4K0UzUUk4MC80MXhYdjJPWGtMaUtOU0NjLzI2Z2pFZEtZWENJalVhTVJaSllERDFPclVhaWNFVDdBSUhEVlh5MGpQTWFhVy9ONXdqdCswMTBSQ3RCekIyN3U3YXFnQlVZNmprUEtIZ2J5TXBEZ3FGWlIrMmNEbUd5TElQbkp2UGtXVGZqeE5tM3JvbXludHl2L1QrNGxrZ3JUREpsUHhlNjBQSGlJMDdDbS9PSEs4UjVxUjdqYjcvdXV6MW5oMVE2VUJvTUZCb01oRUF3S25ma2RNNHBuOGcvK094Z3lWMzF5MnE3L25HVktaNERCbm5NdkRrZFkya3FDRHYxc3lKNW5XSlJHY25yL0dQM21YdGIrcWowQmc1bmFVVk5UUWlBU3IzUDQ2Um0zZnA5VHBkWVd6dmNCQ0x1YmtYWXFLOGhsNTk0RHN4OFhYcC9VV3pHdUpZdDQxM2dMTEhhNWZWNTNyZG8wL1hTa0hPZmZYSFp1NnJQelliUHJQYXpsMGlLMzMvU2xYRnRJUmxOMnJpRm4zMnVyem81VFBlaDJNSEFRREtuKzNmUm04MmJvcHozOFBuczA5RWhJT0ZRT212QmNtOVN6ZEFXcUNGTndLVzZ1Rko4b3pvYWExY212c2d6bmk5VFhCcEhjWm9PbTZhWFdEMFVJMUNLT0R0RHZNM1pEL2J0VjJ3ektIVGlnMGFVV0crSVAzNkpWSGFoWE9XQW1VRnlXZU9tY24zV0FVU1oyY0hBQUFJUk8wcEN5UUhOaFpQTTVGUFFsTXJzM1hSZHE2dWxtdzdodnY2ci9SRGsydjdobm5WM05INHZmQTk3R08wSnFQR08vZlljVUJXbUpoUWVHUEs1TnJxQWdBZ0FZT3ByWmprR2RHZDJXcm1QQ3pkeDAvRno4ckEwbjM4SEh0dTM0OTFDRzRxL1B2Y3lmb3lwOW53ejhEbUZMWEJCaHRzQUlBdVFaWHZOaDgyQ3Q3bWFHRDVlUmtVOGlyWE9XMTgwREN0R3g1YWVhT0JMOVdEVEttSHB1NW9PRFNaREx2dUt1QjlidTJKZldvTjFIQlFxcXVXRzNLVnZvYW02TmRrZWhLeENCalhDUWNBQU1zSEVHQkJienpjLzZTR3k2OVZrRlNnaGI1YnhWQWkrTWVrbi82bllVemphQVlrTlRobW1GUG50VnNRYUJ3KzcrS3dQdktpVnk4NHllZU91NGF2MytiVzk4Z1pjZVBSNDh2dnpaOXF5Y0JhbTJaa0hVRGdXQUgrQkhhek5pVDN6bDNKUHBHOTBFU1d2VnBTVWxSNmI4bHM3dnY5ZTZGcVFWd2NOMmN5Ly9IbU5YYnQ1eTYyYi9YVFFsYkxtZlA1U2NjT0NkLytzUlhqMUs0akNtZEhrM0krZmNBeS9RTHQvUHBHYStWOExvakZQQUFBbFNBdmg5bHk4a3p1bTRPN0FhbjkwcXRSV0N5ejJjUVpBQUNTM01mM0NTN04yN3IxTzN4V2tIenVCTy9kMGIwZVE4N2ZKckJEbXZNK0hOMnI0aVQvclpXS0JBaWtUaTB0Uy9vRVNMUWFVSElOYUFsb0FvSGtwc1BnOFhvOGtZQkM0dkh5MGplZndFTGtNYXZON0lYc3ptc3NhbXBaaXBLdUw0MVdYY0F5ZklPYysrdzl6bm14YlFOSUswcWxPZkdsQmRmR0QzVWJjT0tpU2x4U1lxQWdJbmxHOU5UcEpCS3RRaXBDWVlna2h3NUwxNnI0V1JsZzBFY3pyTTJxSWtUVGR3ZFlwRVEyL2U3cXFFN0R1azZyRU9Sd01HUkhGMFhaeDdmOHBGTkhGQldwbitURmFaK3FET2w0KzQ0clY3SzdidGlockVqNXUvajg4UDV5ZVhFQmlrQ25PM1hmY1FCTDgvSEQySGw0eVFzU0hnS0FIc1B3OXRVcStMemNNd01qVklweWZ2QlA4YSsxY2o1WHlVbE41cjAvdWsvSlMvdXM1R2FtNllTcEtRQjhvU0RwMUJHSHNNVXJBUkI2dlU2alVmRlRyUzcra1lEQitFMTRrYXpYYTdYQ2xBdW5GY0s4SENDeW5CbEJNVU5BSTVNUm5GcTFCUURRaUVwcm95M1NDRDZkUFNINGRQWWt4Yi9QQUljT1MxWmpxTzRlS2tGT0Z0R2pVMWRGMG9uakFHQ2UxbzltdFptM1JGYjA2b1dCSHJnV0lHaCsvUWFxTlZJeGFMVjZXbUQwTUoxS0tyRldtZWdjMHB6VmR0bHFpbStQdmlwQmJuYk82VjZkNWNXdm53TUFjRjVzWFNjditmREtwZGNmaDkzNkhqbWphRDEzVWZuVERiOVVSZDREUU4xVVJzR0xjaXdhcFl5aDArdTA4dEwzYjRxdlRZalJvYkI0KzNZTFZ0Q0NoNC9CMG4zOFpJV0pDZGtuZTNTUUY3OSt6Z2daTTRuVmNmbDZ2NkNZa1lyaU40bUN6QnRYWkFWUEg1c2JESDRFM1IvSnMza1lJSkJJOGVkYmRkTGRrdHk3ZExNUCsza2xQK240WVdQakRnQm9zMDkwNndCVnZ5K0IzYUlOdFZIdi9ocUZXSVJBWVhDTTVwTm5LbmtaMVlZVFVmYWRXL21YUnZRVFo5NitCMStNL0VoR3lKaEpEdUhydHVyVmNsbCs3S0JJQXoydVZpa1NVdnlpK291aGttcWM1Tkk2alBQT3NqUE8ycVVEaFlJSHNWZ0VBR2lLVjlmdU9vMmkxb2dxVy8vNUFyeGJ1MDdPUFg4L1VQNTA0MHBwL3IwNGp5RTNIMkZwcnU2ODkwZjNZZG1OR2lPMEtpVkNvMU1wVkJJVklORnEwR25RNVE5WHpOR2pFVGdzUGJBeEdrL0FhWlFpZVgyTStRNGRscXpXNjlRYW5VNmp0dlByR3cwQW9GS1UxNkF2eHpnRU4zV1Aybk1Venc0SjVielpzNE9idVBPM3V0bzJCLy85a1gwR1J4NEFBTmpaMFYzNkhEeXRFaFhtbHljYzJNNW9NWFdPWStmVnYyb1VmRzdtNmFoTzZ2TGtqL241UXdjNGQ5dTZrOTU4NGd5eWUrZHV4ZmQvbnFGWGlvUUFBRmlxaHhjbmNmdkc4b1JEMnlvZG5Td0tzODNvSmZadDV5NUJvbkg0a3ZqbDgzbHY5dXdBQUpSOWgrV3JIY0xtTDZNRkRoN09mYjNuOTRxL1R4d21rTjA5M0lkY3VpTkt2WEJhbUhIemlrZjA2V3RFdDA1ZGhLa1h6b2h6Yjk5RXFIVnFQTTNMQTZGVWErUW90Um9Bb1NkbzBWaTlScVVRWjk2OGduVm80WnJOa0FBQUZFQkpSRUZVSElKR1liQ3lrdmNmb2VaY0N3QU5HKzhBb0JHbFg0MUZvY21VNHZzTEY0QmhyTnJaMGRtaDh4WXpXMHlicTlmcHRNYWExQUNWRk5lWVo1dFdzOXN2VytNVXNXbWJVcGlmYXhjVU01TDc3dEF1YWU2RE8yVFBEbDJvaldKRzJRWEdERWVnTUZoQjhybmp4WTlYcnpDOGY5UDJOV25FYkROdkRxdlY5SGxVLzc3UldqbVhJOGw1ZUxmd3h1U3hsaTRTeS9SdmhDSzV1QUFBb0VrdTd1YkdPUlNSN1dTb3A1THpSQ0RqRkJQdG00WmlIUm8xSVRnMmEwSHk2TndWeHdwc3JPU2tmc28rMXovQzRQZ3RmN3g2R2RXN1IwKzdrSkVUWFBvZU91UFU0M2V4S09YaUdjN2J3M3RWL05SUFdLWmZvRnYvbzJmeHJPQVEvc2RqQjR2dnpKMEIzMkVkOHozaE5mVEtmYUpINTRqYTZnU2JCWDFaY3REYTVzUGFnZFFvbFFwZWhza2FSc0hMU01NeEF4cGh5WTdPV3JWS1NRM29HNjJ2cEQvV0FBQzQ5RG44RjlHbFZWalJsUWxES2czd0RLcGRZSmNvYXNDQUlSU2ZIbjIwR3JtTSsyclhkczZMclZzby9uMmlITHVzM2VJMzZYV3lyT0Q1VTFINjFRdmluUGo3S2w1bXFsMUEvMEd1L2YrS3Jlc2E3ZHN0WG1YZmJ2RXFhK1dHMzcwc1lkTnFVZHFWYWlrTGMyWUZhdERna1ZTZnFON2k5T3RYWlB5TU5BeloyWVVWT3ZrbmFjSHp4elVhbFhGNGdqZTdmMmVFakpsRThnN3ZUdkh1MlZkV2x2UXVlVThqRnlxN2VRdEtvLzVEbkNPMzdYYkZFRW1TdktmeGVwMUt5Y3U2ZUtsS24veTdyUS8xR3FVQ3gvRDBBWVJPcjlkcHRZQldXcUtTclJjb0FRT0hBQUFnTVhoaTd0bm9idEw4aHc4YTFFQWxsU21SNXRldko3UGRnaFVZTXR1cDhQcm93WllvVHZVNkxCb0FRQ0dVbDV0ckRsWUJUWFJxM3BUZzNqbVNGalI0Qk40K3FJa2c5ZUs1b2tmelpobzAzbFhjOU05cHh6cTFjTy81NTBHUG9WY2ZLTW8rdmhOOHZob3JLMGg0SWkvT1NMRkVUMmtiN3cxSDBjMFo0eFJGTDB6R1FHMTZyc2FnTlJreHppbGk4NThxWVY1T3p1MHhRNkNha1lBbktvaWJQc0VyT3ZhRzkrajc4Y1hYSnc5UkNIS3NCcmcyQk82RFRsMUJZb2lrMnVwUS9Qc09vdmozSFdTdFBIa3pIWUZsK2dWU0F3WU9vUVhGak1BeGZQMVYvT3pNMHNkcmx2RGVuRHRpVEFkZGtiaHRvNlRnNlVOYW80SERhRUdEUjdCYVRwK3JFdVJrQ1pOalQ1VS8yN1FKNmhId1Eyc3lhanlPN3VPdjAwaWtDQlFPUzI4NmJxcE9KUmFCU0dRMXl4b0F3S245MGpXTVp1T21XaXF6RmdCaW1BLy9rLzN3MitiVkg0SnZzSThCQU9EWVhUZit5bW81ZmE0MDkwbDg3dm54QThGU3hpM1owWjdaWk1Ra25VTEFSK2gxV25xenNWTzFjcTd4L2dCSGN1L1NrZXJYb3c4bG9QOWdETm5KUlZHVzlQNy8ycnZ6K0txcU93SGdKNFFrWkE5Wk1BRU1peXhWckF1TE1Jb3JLcWpZYXF0V1I0ZldaUlIxUkhFQnJWWnB0V3B4cjlWYVJkdXh0ZGJwdUtIc29MaFFGZTFZVjNZVWtMQUlCTElRRXBLOCtTTUpKaUVKRDBGVDZQZjcrZVNUdkhmUHUrKzhsM1B2UGZkc3YrVXZqRGk5ZU9GTEw2UjBIWHhNOXFDeHQrUWNNZWJtbkNQRzNGeStidDdIcGN0ZWUyVnp3YnQvSzF2ejRVY1ZHeFl2Q05zUGZPTmJvbE1VSUlRUTN6WW1WRldIOEp2cFc4TGpzN2VFekpRMjRiekJDZUgwL3ZHaGQxNXNLSytNaEtmbWxJZUhabXdKbFZVaFhITkt1M0RtWVFuaGo1ZW1oUGtGVldIS0J4WGhyVVdWWWY2cXFsRGRxTyt4ZlVwTTZKYlRjQ0pYWmtyTmZYK1huTmpRZUxIVXRzMUdCL3pLd1Rkc0ROV1JFUGJOYWhPR0hSd2Z6aGtVSHpxa3R3bFB6U2tQdVJsdHdwRzk0OEx3UStQRDhFUGp3OHJDNnZEY3V4WGgrWGNyd3BhdFpvKzJob3crUHhxUmM4VFltK016dXUxWHZIVDZwQzluamI2c3JMQmdlUWdoaE5LMWE3NTQrZUx6TmkyYytHeW5vZmMvMnVYY2FXOHRlS2gzdDlDb2toN044bVRKK2NjYzMvWHM1MmMwZWpwcDMrRVRua25vY09EQjFSWEZSU1ZMWjA3ZE9QLzVwNHNYdnZSeWFLSVJyYXhzNVJkbE02KzdZdE9jKzhhM1AzcnN6Wm1IWEhocFpkbjZkVWtkRHVtNzRZTW5IMDNyY3VTUTdNT3VIRnRWVVZ5MCt0V2ZqZzYxTjFBRjA2Kzl2Tk93ZXgvSlBQVDhrWTMzV1ZteVp0V2EyVGVQS1Z2OTN0ejRySjc3Yi81aTd0OVdUcjc4NGhEQzF2a1REdnR1N3FBcnI4NGVjTm5Wc2FrZE84ZTJUVXlLaVkyTEN5R20yYzliVWJoazBhTEgramNaODJQZHZEODhVYlI0NnN0TmJXdkdibWxJN0h6S2I1L1l2T3IvM3YzeTdYdnVySHV1ZVBIVWlTc21ubi9XMXJXZmJJdmRrajFnNUpVcDNZN2ZOdnExZk1QaWhWOU12bmhFM2VNK1l3b2JOQ2czZnR5U3VyU3JYdm5wNkEzdi9mYit6NTQrNWVnbUV5WjNTRS90ZHR6UTlYTi9jL2VhMTM5K1M2aWRKYkRoSDM5NHJLcDAvWWFzUWFPdUM5V1ZsYXZldk9PV0VFTFl0T0Q1djI1YThjYWJkUTNITGNYZkNTR0VncG0zMzlDOTg0RERPNTV3ejIrTGwwNmZGR3BuM0gzMngrTUdWS3hmK0huOXRGV1Z4Y1dmM0pYVk50UmZHakMydkR6dnVOdHJsbk9MVkZjWEw1cjhZdEhTYWRPaitBb2l0VE5IWDBqdmZmb1pPWVBIanNzYjl1c0piZE02N2J0dEdlRmE4Vm05ZXNTM3orKzI0dm1ib2xrU01kSmh5SzMzeHFYbGQ2bDdZdDNjWmpwQ1VsTXo4bi80M0xTWTJQajROWE51djJYZG5MdkdoMGJIY3Vubk02Y3RmSGp3QWJuSFhuMUwrMFBPdjJSclhleWRXdlZIOHlkbWRlL1IvZXlwYjlUZnZ2aUpmcjNMeTRxTFFnZ2hQaVVycCtlUDMycXcxR01JMnpwZG5ranRmdUtKK1djODgxS2txcUtpZU1ua0YxZE1IWFZSL1JsWHRVdE5QNTExNkNVWHRPOTcvc2pjbzhiZHVmYjFXMjlxZkRQOXlmaGVVUzFoa05ReHIxZTM4MTc3ZXpScGsvYzk3SWp5ZGZNK2JoQVh1Qm1seTJlL3NtcjJUZGRzbVB2US9VMXMvdW9ZYVJ2Ykpudmc2QnZxSGxZVUxsbjB4ZlNyNjgrZ2loUXZudEpndWNpY28yNzZSWWRCMTl4WTh0bU15Y3NtWDM1aC9RYkNOYS85NHFjZGp2N1pMM09QR25kbnBLcWlvcXpndmJlL2JHYUdZbFBhN1h0NHYvM09tZFNnc2FxdzN0TGUyMUYrR3BTZnVMaVV0SkpsczJkOCtmWTlkNFFRSWt2L2RQeUFuSDhiYzB2ZTBQc2ZpMHZLeWc0eDI4K1NiK3pMZHg0WXYvYTFjV04zbEM2bDI1QmhpWG45QjRZUVFxUjY2OWFOSHozMSszcXhLN2ZKNkRIczFQajIrL1ZjTlhYVVJVM0ZuL3c2RWhONzlveUpUMDFiOGNJNXB5VjI2dEVuOTloYjd5cGRPbVBTc2hrai83TmVQT2pLZ3BuWFhsNjY4bSt2ZHhoODQyMFZHeGJPSzErM1lObkdqLy84aDVXdmpidWhydHdtcEhYdjJmWDhWK2EyVFVqUEtGazZjOHJxMldPdktsKzNkR0h0UHFxK2ZQT1hQeXRkTXZuRnZDSGpIK3h3MU05dXF5ejVZbGxGeWZwMW13dmVmYnRnK2pWWGhCQ3FGdi9wbUFFNS9VZVB5UnR5NTY5akU3T3lZOW9tdEl0cDA3YkZkb1B5OVFzK1hmejRvRDdOYmQrWjR6MkVFTmJNSG5kRGFMUmtiUDZKanorZDJtM0kwT0xGVXlhdW5YWDk2QzJibG04WGszM2RuTHR1ald1WG1iWCsvY2NmRFhGdFk0c1hUWDV4OWN6clJvY1FRczdBYTI5SzJPZmd2aHMvL084SmhYLy8zWDFOREVBclcvL09mWGV1ZitlKyt6SU9QUHVzakFQTytvL3lkZk0rRGMzVUUrbzN4blU2NVpGbVo1ajB2UENkZWNVTFgzcDIrUXNqemtqZWI4akpIWTY2NmRZdEd4WXYzTHo4alZkV3o3cit5cEpscjcvYTZMTldGUzJkTnFsbzZiUkpJVGtuTitlN0l5N0lQT1FubDJ4Y09tMVNSZUc4ajJPclMwdGo0MUxUVms2NjdDZlJ6bXo1dHEyZWVObjVWVWtwTFRaODc1RHo0UTZ2cDFzMkxmdHN5WVRER25UR0w1bHcySGN5KzE4Mk91KzRKKy9kbHJmM2Y3OXRFRWJwZ2hmL1d2clp6S2tiRjAxOHJzT3hQeCtmM2UvU3EyTGF4TVdWcjE4NGIvVnI0OFp1ZU8rdmo5Zk5JcSt0VTcyY2VkQ0lIMmYyLzY5cmNvZjg2b0VPVzhzMkwzdG0ySkdiRnN5WlZ0Wk0vTDJ2bzZwczNacjZzNzhheCtlc0tDNVlrYjcvRDg1SjMvOEg1OVE5VjdicXZYZld6L3haZy9ONy9nLytNakcxeDRuRFE0aUpxZHk4N3N1U3oxK2Z0V0xpQldjVkw1N3ljZ2doc3UzWUNpRSt0Y2ZKSjJVY2VPYTV1Y2ZkOGV1Y0kyNzR4WUtIZW5mZW5mWERGVk92dUtqenNBY2VqWWxMU2w0MTgvb3JHeTM3dWxOS2xzNlkwaVkyb2QzS0tUZU5haHdETkVvSnZVZCtOQzgyWlorOFRmTmZlclpnNGptbmxkZmRpKzZFOU42bm45bHArQ04vaW9tTmo2OHFLMXhmdE9pbDUxZE51L1FubXd1MmhWZjVTdW1YcTVjL2UvYXBLVjJPUGphcjM4V2o5aGs4ZGx4TTdNMEphMTY5K2RwMTd6N1ljRWwyeDN2VTllY1FRdGdTS2R5MGJ1NER2eXBiODg1YjVZMnVaZXZtUHZDckxRVWZ2Ti9TNi9PRzNIRi9acitSVjVhdWVQUFZ6eWVkZTBiaitNNmJsN3d5WmRXVVVmK1pkOUlEaithZThzaWZQMzlxNkJIUjVxMGw4eVo4cDB1SWJnbnJGcVYwTzM1b3pzQXJyeXRhOVBKenE2YVB1YXgwK2F1dmhHYVdtUzliT2ZldHNwVnozMW8xNjRaclVudWRPanp6b0JFWHAzUS9idWphT1hjME8xaWp2dmowemwyeUIxMDV0cTV0b3JKMDdlclZNNjl0c01wVmZaR0swcEt0UmN1WHJabytlbVJkMktDZDljOVdEbmYxdkJxK29VNi9YV2dmQzFtSFhuSnhkdjlMcnlyOCsrTVBGY3k2ZG5Sb1psQmZLRmxkbER2NHh0dENUSnMySVlRUXFTb3ZYelhyeHF0RENLSFQ4Tjg5bWQ3cmUyZkd0RzNYcnJxaXBMaG93VXZQcmYvNHFjZTNySml6N2R4VDh2bWJzMHMrZjNOMmZGYlAvZFA3L09qY3RQMU8rbDVtdjVHak12dU5IRlZac3JwZ3djTkhmcWYreWkwQXNFTjl4aFJHZHZmUEtYZHRpdlFaVXhpWjlVbEZwTG82RW9sRUlwRU5KZFdSQ2E5dWlSeDcyNmJ0MHA5MmIxRmt5Z2NWa2FxcW1yU2w1ZFdSNFhjVk5VanpkVDN6ZHZsMjczZjg3WnNpVi8yeEpITC9sTExJNUgrVVI3NVlYN1V0L1pJMWxaRlJUNVpzU3p2dzVvMlI2LzlTR25sdFhrVmthMlZObXNxcVNHVDZoeFdSSDk1ZnROdStzOTAxeW5Gdmw1Zy9jSERuNFk4OWxkaXA3NkFXRXlabDV5VjFQK0hraGs5bXBpVW1kdHJoYk1GYUNiVnA0eHU4Zi91TytZa2RCeHdlUW1ocHVZOG10VXZQN3g1Q1NBaHBhWmtoWkVZZkJMZGwwZVFqTG9TUVhCT2JNanMxaEpBVWFwWlMzYjRSdkNiMldCVERDWFplWXFlK2d6TDdYM3JWanRLMXkramFOWVNjWm1PMU5SSWJRa2dNTGNTQStSWjgwL0ZWRTFLNkRqNG0xQzd2MkpUa25ENkgxSlNySnNXRW11OXBWL0xaSnIzM2FXYzFsNGVrM0VNR3RQRGFtQkF5TWtKZFdVM0p6V21YbnQ4OUlidDdyOXJ5MWtCaVl1ZE82YjIvZjBZSUlTYXA0MEY5YTE4YmhmcGxKak90L1lGbm5kZHdlM1pxN1g1RENDR2g5dS82eDArNzJ0YzBlMHpWTEVFVlhYNXFaenJWWC80dElUbW56eUhSdkhabjArY011dnJHekFQUHZXQW45aDJ0dXJJVDFUTEhJWVM0NVB4alc1elJ0Q1A3SERQdXptYktVMkpxcjFOUFMrMXg4dmRUZTV4MGFtSnUvOE5DRTJWYStXa3BmWFpMRFRsdFFnaUpJV1NtaGRUVXJHMC9hV21aSVQyOWZVaFBieDhhZmJiVTdpY09yNzJ1TmJlL3RtRkg1NTJrN0x3V3QzOGxJZnIvNVZmbnFYYnBYYnJ0SUcyTCtjczg1TWNYSjNZY3RNTUd6S1M4dnYzcVA0emlQZHZWMUFQYXA5Zjh6a2tKTmZsT0NqdTRydStXNHowcHUyUE44ZkUxMVZ4dkVuWWhCMjN5VHJ6dmtaQ1NtN01MKzJqN05ldFNqYzluVVExdVQ4d2ZPSGduNnBBTnBIUSs4dWo4TS85M2FvaSs3aGpiMVBWeFp6a2ZOcDgrdWV1UVlWR2VmNUlUc3J2M2lzODhvRSs3akc1ZG1rMlZsTjF4bjZOdXVTTXA3OUQremFiNVNreEsxOEhISkhjYmNrSVVhWGRLVFIyNnhYTjluYmdRTWpKQ3lqNGRta3VmbE5lM1gxTDNFMDZ1MldlME10TnFyODgxKzlpTjljTnZVMkwrd01HSjdUdm1ON2M5SWJ0N3J5akxiOXZhOHR2VXRTWTI4NkFSRjlXV21XanJXYlZ5VXBMemp6aysxTHRuYzd4SGxUN3g2NTdIRzhzOTd0YTdRMHB1VGtoTnpjcnFkL0dvc0lQNzV5YXVJVW0xbjdXRjYwSm1XbDE0bUc5US9FN2NkemRscDl0RVdzcy9Rem5jSGVmVldqR0orUU1IaHlqcVlvbjVBd2VIMU5Uc1p2ZTlpKzFqSVlTUWxIUHdvZEh0SWp1MXFmdUs1SzVEaG5VODhaNkgwN29QUFNYc1RQMHl1Y00rcWIyR24xNzdYZENLdnVrR01ZQnZ4RGZaR1Rma3dMaHcwc0h4WWVvSEZlSDErVnUzaS9uWjJEN3BiY0pKQjhlRmxZWFZZY1pIRFFjWVhUS2tYWGhuY1dYNHg3TG9KNlA5KytFSlljWDY2dkRHZ29iN09xQlRiUGlmVVRYM2Y0V2xrVEMvb0NxOHY2d3l2REYvYS9ob1JmT0RyOW9ueDRSaEI4V0g0WDNqd2tIN3RnM25QbHdjUGx5Kyt3WnJSVE5DQ3dBQUFBQUFXcE9HYkdDUDlLODZRL0dBVHJGaDFjYnFVRmo2OVQ1K2g3UTJZVzNSN28wdHFsTVVBQUFBQUlCL2RtS0tBdXhCUGwyNWF6TThkM2VIS0FBQUFBQUE3QWwyY2cxNEFBQUFBQUFBZ0QyTFRsRUFBQUFBQUFCZ3I2WlRGQUFBQUFBQUFOaXI2UlFGQUFBQUFBQUE5bW82UlFFQUFBQUFBSUM5bWs1UkFBQUFBQUFBWUsrbVV4UUFBQUFBQUFEWXEra1VCUUFBQUFBQUFQWnFPa1dCUFZWcGEyZUFFRUlJSmEyZEFRQUFBQUFBMkJHZG9zQ2Vha2xyWjRBUWd2OERBQUFBQUFCN0FKMml3SjdxeGRiT0FDR0VFQ2EyZGdZQUFBQUFBR0JIZElvQ2U2VHlzdXE3UXdqTFd6c2YvK0tXVlliS3UxbzdFd0FBQUFBQXNDTTZSWUU5MHVJSHM0cXFxMk11Yk8xOC9DdUxoSmdMRjR6UEtXN3RmQUFBQUFBQXdJN29GQVgyV1BQdXpwaFpYUjF6UWpCajlOdTJQQkppanY5MGZNYXMxczRJQUFBQUFBQkVJNmExTXdDd3EzcGNzVDR0SWJITnRTR0U3NFVROWdzaHBMUnlsdlpHSlNHRUpTR0VpZVZsMVhjdmZqQ3JxTFV6Qk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93ZS93OFZOWjhLdmF4dFpRQUFBQUJKUlU1RXJrSmdnZz09IiwKCSJUaGVtZSIgOiAiIiwKCSJUeXBlIiA6ICJtaW5kIiwKCSJWZXJzaW9uIiA6ICIzMiIKfQo="/>
    </extobj>
    <extobj name="C9F754DE-2CAD-44b6-B708-469DEB6407EB-3">
      <extobjdata type="C9F754DE-2CAD-44b6-B708-469DEB6407EB" data="ewoJIkZpbGVJZCIgOiAiMTc2OTA1ODQyMzYyIiwKCSJHcm91cElkIiA6ICIxODM2MzczMzIzIiwKCSJJbWFnZSIgOiAiaVZCT1J3MEtHZ29BQUFBTlNVaEVVZ0FBQjBVQUFBSW5DQVlBQUFEbkZZSFNBQUFBQ1hCSVdYTUFBQXNUQUFBTEV3RUFtcHdZQUFBZ0FFbEVRVlI0bk96ZGQxaFQxLzhIOEU4R0dTU0VoTDAzT0hEUHV2ZmVXK3V1MW0wZFZWdGJyVnF0MjFwcjFXcmQxcjIxMW0zZGRhK0tLQ3A3UXhJZ2hKQkF5TzhQQ0lhUUJGRGFwci92Ky9VOFBBKzVPeWU1Ti9kK3pqbWZRd1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ldpaVB3Yjl2eDN6NElBUGpmeHBGVXEwRjJkbzcvOW5GWVpPdms4VzhmZ3BYaFdwakhmczl0TXJuMlFZSHZ1ZTcvQ2g0UnNmN3Rnd0NBZnd5SGlKai85a0hBZjVEQXhiVkN5d3ZkblBtZTlUNnlzQVMzY0w2ejhNTU9EQUFBQUFBQS9qRUMvM1lkQkg3dE9oTVJvenpMOHowK2FtWnVIcys3YVV1UExqOXRxN1NESXlLeXQ1ZTR0bHl3ak13RkdvVnV6bTd0VjYwbmtjakIzQ1ljNm93YzU5Ris5WVpTTTJ5ZDNFUEdQNDNpdXpWb1ZHbkhhOTFzL1lhY3VSb3kvbWtVMTZsS2xmS3Y1bVRuUCtUTU5hRnZ5N2I2S2U3dGxxM3o3cm45WUlWMkh0Q2hhOGlrRi9GOHZxZFhSZFlyaTZoNi82R2VYWDdhWHM3RjJaN2ROdThSQlhUcVptNEJ1NkN1dlVKbnArZnp2SnUxS004RytYeFBMOTlCeHkvYUJyYnRZbXErZTRmdk56blVHVG11bk1kWFNPam1IRHBIcmpQOFhvZk9rZXM0amlGVks3UWQrSC9oZ3o5N2diUGJCLzBSOFN2djNWam0yWFhqTG9kR2syZSs1K3FDZ09HWDd3bjgybmVxMkZyV1dUNmhjK1E2cDhhZnpTcno4SDFhdCtmWisvcVhtaUVTT1VqcWZqTEIwcnFpcXYyR0JJMisvYnpvUHFCQzNGcC91NnJLbE5lcFBMR2ZYM21XRjlmOGVKUnppL25mVlhRLzVXSWwxMHovUVNjdStmUTljTXA0dW1mWGpiczh1Mi9lL1Q3YjlPaTg3cGVxbjBWS1A2Z0Mya3JLeHdqRG84dFAyOXpiTGZ2aFF6Y1VPa2V1YzJnd2NmcUhiS09DOXhKRVJIeEpuVEdUcUp6M3p4VmlYWjhYZzRSdXpwV3duZmU3UHB2eUw1WVBUK3p2NjFodjNCUXE5Yms3MlFXT3ZmZlMzTDJnTVJ1WDBOb2NoK3FobHBheGRhL2JJR1RDMCtnSzN6Zi9pK1hEOTJ6VXhLbnBuQVhsWGI3cTFNaDBoMXJEeDFSMFAwNE5wMzVlWmZLcnBLTGY0SXF4cnZQclE3Q3BzRUZJUmY0c1hxOGM2NDJiNGpmdzVPWEtiUERFa1ZTcjRUL294S1VQM2FaVHc2bWYrL1RaZTRLSWJONTNHdzUxUm4xYWZXYVNxaUtmdGJqbXg2TkM1OGgxNXVaelJZRkJvWFBrdWpJcVRxMFMzN1YrWS8raFoyL3lQUm8yTFQzWFFSUTQ4dXBEKytBZS9kNW4yMVlUWTdMUzh6MW8xSTBuanZYSGZmWnZIZ01SV1czNS9LOTYzOWFUQUFBQVVFR09qVDZiNDlaNjBZcDhkV1pHeks0MmRYSXpvbUlzTFc4WDBMRzdULytEcDVNdVRCOHZlN0pyQ3hHUlUrUFBaaFZvOC9KbER6YjlVS0RNa0VwcURCNlpFMy83UnNaZiszYnExL1BzdW1HSDh2WDUweG12VHgwenMybCsxYytpRWhSdkw1eEpPRE4rZUlrNStSeXVmWTFCdzNtdW9iVmlEZy9zVFVSNUJuTUZnYjMzbkdJSlBid3lINjVkcGFJc21hbU5xMUpmUEhmdnVQYm5qTEI5MjNPU0hqM1VUM2V1TmVJVEpsZGtyMHArRUdheG9NbzRYa3NQU21WSi9IMzhjUG56UTc4U0ZkNkFHczRyeU10UmhxLzFGSmJucGxTanpwUlJka3FxaFVWWXZuMzM3clgxcVA5UlFaNHF4N1hOc2g5akQvZnRUaVhMMHlSUjlkWTliYjJidGl6UVpHY1dUZUtJYWd3Wm9YaCtaRzlaNnhyaTJ3Y0UyZ2pkUFZXcWhQU0tyRmNXSm90akk2NDVkTFFpOXRxbHJMREQrOHBZWEZlZ1VXWjc5OXQzS3VYcXdqbnA5OWV2TVY1QThlYjNrNHJvcTVmRXdaMTdKY2ZkdWxIVy9oM2FmYnVLNjFTOVprSDYyNWNsZ2pQTTNEd0J6OGZib2M3SWNaRjdPN2NvRmJoaDV1YVJRaUV0ZWxXaXhUdVhKUlFWSHEyT1FZVkJqRUlzRHFmRTYwSzUrbjhjNjQyYjR0Wit4ZnF5anRtVXNKV1N5Zy9zL2c4S0duWGpDZGVsUnUyeWxrdTY4dlZNMllPTmE5OU5jUkNSMElaWHhubGN6TkoxeC9pekRKMGNrVlNlYlpxVGRHN2FwN0pudTdkK3lEYktTK2pYdGdQcDZMMnVxWTcxeG8zbXVZVFdVcVkrZVZhUjlmNUw1Vk9TczlDajNSZkxKZlUvbVpUeC9NQ2VoTjhualRTY2ErdmNvTEZIaHpXYm1HUmpJMzI4dWRSMWdlTlFQZFN6ODdvdFduV0czS1BEaWg5ZjcrL2VqTEtUMDhxNzkrUjdQMzR2cmpsc3RIM3RFZU55cjMzN1ZWbkxGK1NyY2wyYXpKaXJUTGh6S3lmeTR1LzY2ZVg1RGMyVnZYNzFkbXNqdzkvQ1NybG1WaW83T3lkYm4rYXRrMDJVUmZiYjg2ZTlldTA4bkp2MDhJSDA0WllmSzdKWjJaL2ZMeFVHZHU1aDU5V2trU0xpOUlseXJtWjk1Vk9hTGo5WEtuVnVNT1h6elBEOXUzTVNuejM2aC9aclVnWHZKWWpuM2JTaFI4ZFZQekc1SXBIMDd0cmxST1g3TGhNUnlSNyt2QzdwOGx6RFNseXIrTHhzbld2WHRYSHdDMlRidXJtekpUNytYTWRxb2JadXRlcXBaYTlmSloyWk9DeHczT01vUyt0YnVvOTQzK3R6RWFzb0h5SWlXNS9tN2QzYUxWc25DT3pjSS9ic3hPSDYzMnhKblY3RHVXSy9BSjNzWlJoWmptdHFpVWpuMW5UVzEwTC9UdDFTTHM2ZUtudSsxMlJsdk02R3c3TVIrZmpxdURac1VsazhMS3NwSDU1enpicXV6ZWN1ekpOR2hHZStPbkdvck9WWmZJa2pnODB2MWJESTNMbFU5QjFqU3VxTW1wQ2I4dXd4S2ZOeWljVGlra3RscUloSWJUREJXc3JIZU50RVJPVGVjZTBQRG5WR2pTL1BCZ3pQTVpmbVg4NXpidnBGdVN1Z2lZZ2k5N1pyb2twNGRNZlVQTDVQNCthdWJaZDhyNGo0N1RqbDVPZVVMbGNpb293Y0l0S1lXTjJHSi9iek5MVmRya3RJVlZ2ZlZ1MkVEdFdDOHpseEhGUEw1R1pFeHhKUmdhVmp0L1ZyMDFIZzNhUUZsZVBaMVJ4WjVMR2pMaTBYclBEc3VIWkwxUDV1TGQ5M094VVZOUHIyYzY1ek5ZdU5JRXpKVXlURVJXeXE0YU4vYlJmUXNidU4wSzNpRFFHS0dOK3JpbXNQRzgxM3JWTmZsUlgzMm5oWlVkVTIzWGl1dGV0cGxHbkpGZDNQdnh4anNwYnozU0t1UzQzYWJEdVBjalVVcUt4WVV4SEVIS3dZS2tVQkFBRCtBWFpCblh1NnRWcXdUSHAvdy9lMlhoODE5K3EzLy9jM2h6cTBJb1hDYklXVkl2TENiL0tudTM1eDcvRDlKcTFTSnMxOGZmb28zN1ZPUXhaUExKRTkyUFNEUnZZaUxPT3ZQZHRjV3kxY2tmSFh1V05Fc2l3aXNyR3ZQbkJZVHVLaisrYTJLNjQ1YkRDTEo1YklIdS80bVlpSWJKM2NPWHdIZS8zODFCdEw1N3UzVy82alhVajM3bXBwUkxoK3VxMWIvY1kyamlIVkVrNS9Pa3pMRk5ycUt3ODEwb2lYUk1UaU9JWUVFeEZwMVpreVpkeXRxMXpIb0dyNW1teGwwVExSa3ZyanA3SjRZa25vSEhtMnlmZjcrdmVUc2NlSDlpN3plSWtvNWVvM2M3TGVuajl0dHNCTkNCNXpOOXg0V3RUUmZsM3pNK0tqWEpyTW1zZDFxOVBBM0hMR1RBVFlETmw0OXRpNlJ4alVwVmZjNlRFZjV5a1Q0LzM3bjdqbzJYM2I3b1RmeG93azB3KzN4Y1RWK2c5V1N5UEM5UlhLNGhxREI3RzU5dUtzTjZlT1dVNFZsSlpQQmpmUGJEczNqd0tOSW9zRXppWWVzaTFRcG1WeTdZTThkR3lteVpiQk9ZbjM3Mm95WTZJRWJ2VWE1U1kvTlJ0VUxmcGVhSk11enB5WXIweEljRzN6N2VvYzZjdHcvLzZIenBoY3diOWRKOGNHVXo0M25oeTJVbUpEUlBsRVJKSWFBNGVKcS9jZFRFUVVPUDVKcE9GeXF1UW5EL05WMG5SaU1Ka0J3eTdjTXQ2T09pMDg3TTJPcGpXSWlQeUduTGtnOEc3YXluaVowSW14SmM3SDRGRTNucG80bnBJUEZqcXQ5dlgyd3UzcXNYaENjY0RReTM4bVgvNWltaUw2NmdYRGVhSXF2UWU1TnArNzBIaTc4SDdpVHd6dlhjRGltQXg4RVJHeGVHSkp3TkR6dHhrRm1uZm5uY0RaTGJEL2tkL0pobS83OW1DNzVwYXV3NGJrejNadnk0NjVla24vV3VqYnVyMmsxb2hTUFM1TVBYeHlIRU9xQm8rNUcyNDRMM1NPWFBkNlcrTnFSZWZLdjBMSFlEQjFWS0F0ejdJbEc0em9HSTZOSnM5U1JsMCt5K0U3MkpQQmI0Z3BtbHg1QmhVRmV2NUw1Vk9FSVE0ZE5OeTExY0psTEZ0SDU1U2J5eGVsMzE1WnFnZG16dHNyWitWUHRtOXliYmQ0VFU3cS9mdUdnVkNPWTBoVi84SEhMK1hFWHJzVWMyejY4TUNSaDY4RkRUcDVMZjdJd0c2NW1URWxLajdLQ3NZNE5aNHgxNm54akxtbTVobVdWMWI0OFFNWmZoMDZlM2Zkc09QVnpoWTE5WlVKcjdjMXJsYldHMmJtcXcwRDNKVjd6YXdra3FEK0F3cnlOV3BwK0k1U3ZSa3lYNTA4SW55K2Y3Y3VUNlUwdDM1WjVlelRlL2R4Yy9PTXY1ZldWRDZXR25ZcElrNGVrMVFiTkl6blVyZEJ2am8zeDl4eWxYWE9jZTJEQWl2cFhvSnk0MjVmbHovYXZzbTF4ZHh2VmJGWEwrVWtQWDd3ZGt0ZGYxMEJpeTBJNmRoZCtmcmlhUVlqdi9CYXBpdGdDbXNNR3ViY2NPcm5xclR3NTVuUER1d3kzS2ExZkY3aStwOU1zcS9hZDVCYStpcWM3MTYvVWZLTnhWOUpIL3kwSmw4Vys1WlJ0SmVFTXhORzVpUS92bWU0bmlpd1V3L1gxdCt1Tkp4V1dkZG5JdXNwSHlJaTJiTTkyOVNLeEZqdkhsc1BWaGwyNmY2cm4ydFdJNko4bDQrbWY4RmcydGdFZkJwbU1mZ2ZlMkpFSDBYRTZSTnhKMFlQY1crM2JJMTcxNSsyMmJpRTFreTU4dFdNOXowbWF5b2YrWk50bThSVmV2UjE3N3h1aXpybDZkMnlLa01zaVQ4K29yOUs5aXFNaUlndDl2TDM3M2YwZHlJaSsycDlCM0FrQVVFY1NVQlE2SndvdWZGNnFUZVh6RSs3dldhSi9yVzFsRS9vSExuSnF1MjNXK3I1U1I5dUt1NHhMNjdlLzJQbkpyUG5SeDdvM0VLcmxKZDVQL2gyUzkzU21TS01jRHdhTlBQdS9zdXZadWRMcXRYdzdYM2dGSU5wWXlPcTJtZGdhTlUrQTAwdGwzenBpNm5TUjF0K01yRitsY0JQYi85bDZSaDhQejUxMWR5OHNKWCtFcUtNREV2cjI5ZzZPdWRuSjM5UUl6Ykt5cEtsM1ZpK2dDM3hEYURDTEZUcXNsWXh4ZkQ2eGhaNStSQVJjVVIrdnRyYzdPTDNvRkZuU2ZVTnplS1BEZWxSd09ZV1o3MWkyanE1QkE0NWN5M3h3cXpKeXJnYlYwenR3NjN0OG5VMnRvNGxldWs3TlpueHBhMm4rUjZWWlNsWktlcGtKNjQrWUtqOHIvMDdUVFdJazlRY05FeVRFUjJwU253WlpxTGhnWUlLRzNpVThtL0htS3psZkMvZTd4eTVMdTMyaWtXcE41Y3ZMTS95THMyL1hPamM5SXNGeHNkU1diRW14QnlzR3lwRkFRQUEvbWIyd1QzNmVmYmN1ay8yZFBjdnlYL00rNXhzbmR5RGgxKzZGZFQvL05XRUF3TTZxMVFKOGViV1RUdy9mVExYc1VvMSsxcERSMlcrUG4xVUxYMzlVbHh6MkNmNitRblh2MXRVcmZyZzRjNU5SMytXZG52TkVsdVBXalVaVERZN04vWFpFM1BiZEtnemFrSnUyb3UvVklsM2JoRVJlYlZkdXNxKytvQ2h4c3Y1OU41anNxZXBULytESlc0UXcxWktHQ1J3ZGphK0VSUjROMitqL3ovbGoyOW1NWmsyN05lN210U2kvQUtUTFU1Wk9UbUs4aHd2RVpFMkp5VkpJNDE0UytSc2FUd3hBMmttSzJMek0rS2pOTktJbHp5WE92VVZrWmZPRnIrZjkyVm41K2pYNWRkREFyOFdiWkxPVFIrWEZYNzhBQkZSekxIaHZYMzc3am5CR1hMbVl0UnZnL3NhOUZnc2dTL3g4TEVMNk5BMTZkbzNzL1hUSE90UG5FRkU1RHZvNUdWTHUxWkVYamdUZTJSUWQvMXJ0c2pEazhteEUxVzBWMWJDMmNtalhacDlzZEJHNU9OcmFUbUgraE9tT2RTZk1NM2NmTU55VEx1OVprbDJ6STNMcW9SN2Z4b0c1RzNkNmpaeWFiVmdhZnk1YWVQeU0yTWlUVytwc0VKVTROT21uWHVuSDdjbVhmbDZwaXo4eUQ2UGx0OHNUYnoxMVd6S0t1eXg3RkJqNkNkdUhWZHZlTHVscnI5OXJaSGpzNk92WFZiR3ZxdkFNaFM5djF0cnc5Y0dGVEpNb3NKZWM4WVZNdnBsVEcydlZBRFp6czZKaUNnL095WFJlSjVXbFo1aTVuM0NlOGpOaUk2MnVJRFExWVdJcUVDcnpTY3FUS0VYMFBmQUthYXRrM1BxMWZtemk0TUdJcEVEeDhiTlJiOGFXK3hWSFBUU2Y0YXFsS2NQOU9jMEVSR0xKeEZMaU15a29Tc1owR0RiMk5xWm02NHBIZnl3R0tpcUtJNXIxWnJ1clpkOUgzTjI1Q0Q5K2FMSFlEQ1pERjFldnZFNm9tcDlCdHY1dG15VGNPNjdXVVRwQ2lMVEQvczJJaC9mNEtDdXBScXpHSk0vMjcwdDhkeTBzZSttV0UvNVdNQVNWZTAzMExuSnpMazg1K28xczZNdW5VdTY4dFZNamZTMTJZWXppUmVXenhFR3RPL3EzbUh0cHNpZHJlb1JrVTdnMzY2RGQvZk4rOVN5dDY5ampnMGRSa1RLdDhkNmRQVHZlZVMwMzRqTDk1SXV6Wm1TR1g2c1JIcDBmWU1kSWlMbkpsOHNVS2M5ZlpqMTV0eHZsZzdXMU9lVGNQYnJhU0dUV3JkM0RPazFVQjlZZlo4S3I4cStabFlHeDdxZlRzcDh0bThIS1JTWjVpbzR4VFdHakhEdi9HT0puaHB2dDlUMTExODM5T1hNdEhWMkxzaEpLMWV2WFZQdnlZcktoMTJlYmJwMy9HR3pwZmxoS3lVTVcvZTZEZnlIWHpIYndNNjk3ZEsxN20yWHJqV2VudkhYL2wwSlp5ZU5JaUx5SFhMMGNtWGVTeVJlV2pyWExxUmJiNDh1RzNhODJkNjBWbTVHZERUZnMxRVRwd1pUUG5lc04yNnE5TjY2NVZxbFZPYmM4dXR2aWNGaUo1MlpNdHBVMWhScitid1N6MDBibjNodTJxZEV4QTZkSTgvTERqdDVXSjMxOWcwUmtUNU5kcjR5SWJiVWZZUjdZU00rUTVWNWZiYVc4dEZUUmwyK0dMV3pYV091ZC8yR1JKVGoxR2pxYkNaUExJbmUwYnh1dmpyWDVQMjluanJycmY0ZVdKdDBlZTUwVFVaVVpLN3N6VXQ5VHlsVDY1anFvUnU5bzNsZFpWcllFeUtyS3g5ZDRybFo0d1BIM0hqdTBtSFY1dGpEL1R1WGxmR0dhZXZzYXJpTS9oanpzdU5qVFB3KzJMZzAvM3FKS3ZYWms4aEQvYm9TZzFGOHJYVU02VHZBcmNPeWRka3hOMG84bjFoTCtlZ3JMNFZWZXZaM2JiVm9sZjUxVVMvSjR2ZkI1anM2NVdjbko2cGk3OTRzejNiTHZPOGtJcGJJTDhqY1BGdm4yblc5QngwK3AwcDU4akRtOUtjamljRW8wV09UeDdibGV3ODhkb0hKdFJNcEl5K2EvSTVxNU9IUHpUMnY4bjBhTnc4WWZPN0dtNThiQk91dkorL0RSdXdYa0p2MDVHSFpTNWF2WjUyVG1aVHIra2JSWEZGZ2tNNkd4V1lKM2R5SjNsV0VhcVFSTDAxOU43eDZiRHRnK0ZyNjRLYzF5VmZtenlJaU1tNXNKaFM2ZVJBUlpTZmV1WlZuNWg2SXliTGg1T1ZJUzl3SFJPM3QwdHo0ZlNaZCtXcUc3TUdtVW1ub1ErZklkU25YRnN4T3YvdmphbFB6OVA4NzFCMDl3YUh1Nk9LaEZzSldTaGg4dnFlWDBLOXRKMkt3V0tZYUhwanJjV3dOTVNack9kOHJXMlhGbWhCenNHNm9GQVVBZ1A4azNlOWR1REltdHpzeG1GMklkTjQ2YzJOZ2ZpQVdRemRkMHZHRTJRckdza2pxanA3bzBYN1ZldW5qSFp1U0w4MHVEUHJrcENmRkhlelR4bnZBa1V2ZW4xeDVrUGpidUNIWk1kZitNTE9KdktnemczdFNacWFDaUVpVjh2U1JjN001MzVEQXhaV1VxU21VazU0WWQyeEExK3pvbTM4U0VmSGRQbXFxMDJvMHFzVDdKbHZkMjNyVXFzZDNyOThvOGNLc3lmcHA4YitOR3hiLzI3aGh4c3NLZlZ1MThSMTA0a3JVMFg1ZGM5NWVPV3Z4alNyVGtzTldTaGhjVVVCdzBJU0hFV0VySlZ6Uzk0Z1V1TGhXR1h2dnBmVHUrbFdhbEplbVdyV3l5ZGJKaFZUcGllVTVYajNIeGpNK2QydjF6VEtMeDFYRVVrVW56OTdYbitzVVhEWHBqeS9OQnVYS1EramJxbzFIbDQyN1diWU9qZ25IUi9VM0RNUXBveStkanpyU3U0TnZyLzBucWd5Lzl5engwdXdwaW9qZlN2VkNFZFg4ZENJeG1NeWNWNFVwKzBUVitnem11ZGFxRzMveWs0R3F0TC9DZ3NmZUQwczRNMm1VT3ZKNnFRcFNGVHVyUkl0b2pzRFZReGwzKzFyMC90SzlieTNMeURGTWxXT0FUMlFpb1pqK3UyaVNzNURzY25ta1VLU3JFdTc5U1dSd00yL3I1T0hYYXNIU2ZFVmlRazdreFV0VTlIMXhiUFRaSEdYRTZZT0dyZDM1YmcwYStmVGJleXI1MnFJdml4NUVPUng3MzRDQVhrZC9qOXpUb1RuSE1TU0k3OWV5ZGVMRjJaTnlNNktqaFdxNTFIZkFnZCtpRHZkcWJ5ckl3WEdwVWN0VWk4elFPZklTZ1FscmUyQ1RYK2hkUjZ0amZQQjRjTmJzUTYrNTVqQVl1Z0w3YW4wSGVYUmV2eTFQSHZrbTZsQ2ZMaHJabXhmNitZN1Z4b3d6dko3b2UwZ1F2VjlEQ1ZOQkRWUFQvVWY4Y2M5NG1jcHVPYzNNVldYejNPbzI4T240eSs3WUk0TjZrRUV3a0ZnMk5ybzhiY21HS3ZiMkVyZTJ5My9JejRxUEpVb3ZQdWZmSFplVFhaVXBmNzZWUGQzOVM5cU54VisvenpGWlUva1k0L005dllRTlIwK1FoQTRlWVdQbjZaMFRmK2RtOU9GK25aUlJWeTZVdlhaYWR2eUprUU55c3VMamlZanYybnJoTjA0TnA4N09qcjU4THVid3dBRkVWTmc3VDZHUVJ1M3QxTTZqL2VyVlhqMjI3bmVvTmVMVHRMdXJsMlJIMzd4SzlLN0JqcWg2LzZIaTZuMEhwMXg3K3BDcDFaaE5NNWFiRVcwbThDWFBqTm5iczVVNjg4M2JpcGFESVd1N1pncjltcmZtT2xXckliMzN3d29peWpmdS9Xb2o4UFQwRzN6c1V0SzVhWjltSjl3cDhSdWd5WWhPSUNyTUxsQWdqWHFoeWM5UlZSOTE0Mm42bzUvWHBmNnhZRTVaKzA2OXMrWTdqU2FwUkF0L0t5cWZmRXZuaDlDdmVXdmZnYWYvcUVnUDdQalRZd2FyVXA4WHZ6Y1cyODQrWU9TbE84blhGMzZwZUgzMnBPR3lQajEzSGpGOEhmRnpiVDhUbTN5UGV3azlXVmJpdVduajgvS3lzNGhJeHhQNytlbVVxVWt4UjNxMEUxVWJPdEsxOWJlcm1SdzdrU0xxOHZtVTgxOU1ZVEMxK2ZyS1JjT0tEQ3Y2dkN5bXI2eUl5cncrVzFINUVCWEdMUFBWV1pHdjFXR1JyM24yUGdIT3piNWNJTDIvZnJVeUxTSGE4cW9sR3RBSWlFaXBUNmR0RjlDeE94RlIxTzQyamZMekNodGw4dHhxMS9QdXRtVnY5SUcrN2ZPVUNRbEVSRnhKWUxCUDMzMGx4aTIyc3ZJaGRlYWJ0M0dueGd6T1QzajZzRHo3ZFdrNmE1NUwwMW56OUs4dFhUT2NtczJlbTUrZG5NaHhES25tVXZmVENhbTNsaTBnSXVKNU4ydmgwbWJoQ3VtOW45Ym83Ky8xcktWODlPYzhMeWM5M2ZBMUdXUTNJaUxpdWRacG9KYTlpVEN1VE5aSUkyTEkxTFhxQXdoOFdyZjM3clByaURyOXhmT1lnK1A2RUtXWHFraHg2cjdsVnh1UnAzZlUvaDV0TGZYOEZmaTBidTgzK1BoRmMvT0RKandvbGFLVmlPajFMMDFyYXVUaHp5MGRKMC9zNThmaWl1eHQ3TDE4TEMxWHZFMExHU2lDeDl3Tmx6L2N0aUg5U2VrZXIwVHZHa1g3ajd4NGg4V1hPQnF1UjFUNC9UVDhqbkpGZ1VGQkV4Njh0cFNhMkpnd3VFZWZBbzB5T3k4MXpPd1FQbXlobTRjcThYNjV0dmMrMHUrdVhhYUlPRjBjRzdBTDZkRlhuL1ZEMUdUU3pIeVZYQmExcjFjYjBtYzhJQ0tPME4zZGQ5Q0pLd3hkZnFrc1U5WVNZN0tXOC8zdlVCbXhwdi9QNWZQL0FTcEZBUURnUDBkMnJtODNHVVAzRXhINTZXTzdmMWVFTkY5TEZVczlXc3hCNU5sajVSWnh0YjREazI4cytWcjY1L2NsYnFoeU02SmlYaDlvL1pGZmwxOFArUTQ2ZmxuK2FQdW14SHZmempmb3hjTWdJaFlSVWRITmFqNFJrU0xseGswaW5VN2szYUp0MXN1ais0bUk5RUZVSWlLQlg5dU9PWW4zYnBHWk1SckVOVCtaVUtCUlpzdWZuTnhqT04xU0MwL0R5Z0ZqaHEweWlZaDBObXhXMGIvRlBZKzgyaTViUzNtcW5MUTdhOVlSRVlzckN2VG51QVJYNTd2V3JjL3pxTjlZNFBsUk02MUttaDZ4dVhhdzRYcVdqcGVJU0hwM3o0YWNaeVhHYktDQXFjL2pZdmIxYksyVlJwWTdBR3hicFh1Zmdyd2NwVExxeXJYeXJsT0NuWjJUUjlQRlN5VzFSNHpObGIySmlON2JyNnVweWw5VjdOMmIwWHZhTnZEbzhjc0JuOTU3am1WSFhmdzk5ZmJxSmNYQkJEczdKNGQ2WXljVEVURTBXZzJSazUxN3EyOVhaTWRjdlpUNTZ2aGhmUThxclVvcXRkVHlVNDhsZFBkUUpUOTVXQm05cWtSVit3MXhiNy9zaDZoOXZkdHFaQy9lUFZBS25OMnFqcjMvTXZQRjBmMUpGMmQrUmtianpuaDBudmVEMEs5MSs2aGpIL2ZLU3cxNzkwQmdaK2NVTk9EVWVTS2l5S09EKzlDN2xNSmNoOW9qUHhXSERocjJka2V6SmtTa0pDSlNKVDk0SEhWa1FHZGRabklTVnhRWVJFU1U4c2ZDTDIwOTZ6YmdpZ0w5aElHZGU0cXJEeHllZm4zbHQxeFJZSkFpL013SkJzdUdwODFXeUxtaXdDQUdzeURQTUxEQUZycDdLZDZjUHgxN2JIRGZvdmMzd0szMU44c2lmcTVkM0xJN2RJNDg3L1hXWmpVMHNoZXZpSWc0RGtFaHdXUHVtQnlieXppUXd1SUp4WVg3Y2ZVb05ZL3Y1RnFlTWpjbFgwdGlKcE5LcGVENS8rVDlyN25tRlBacWtOVDlkQ3JQdVZvTjZmMk5hNVAvbURlWGpOSllTKyt1WFM2OXUzYjUrMVFhbUdPcTFhK2w5TEIvVjh2cDNNeVlxT1FMTXlkNDlkaDJ3S0hCcE9tR1k2c3ltVFkyV3AybXhIbnIyZUw3alN5T25WM00yVStIa2RFMW1ZaklwZG1uc3hoTU5qdnR4dnBWK21uaW1oK1A4dXl5WVVkRktpeXRwWHlNYVcxdDdaenFUNXl1ZVAzN1NlbXpyWnZLMjN0RUx5ZjV5WDBpSXIrQkp5OEwvRnEyellvNGZVd1UwcU52NkJ5NXlWU3VNZnQ2dG5acDg4MEtod1pUWjJWSDM3d2VmYUJQQjQwMElsYm8yNnFOVjVlZnRoRVJ1YlphdE1xMTFhSlZwdFluS2t3SEdIMm9meGVOTkNMT2VKNitRclE4NDJVYjBrZ2pYbEhSVFZabFh6TS9sSE9UdVl1TWpyWEV1YXF2UUZabkpjU2JPNDhqZDdkcFFFVGszUFR6ZVF3bW01M3hiTy8yOG80anhiSDNDMG80UFhhdy9yVzFsVTlsMG1SRmwrZzl4bkVNcmtaRWxKdjgvS2x4MlJabzFSYkhCM3ZmZXdsRGlzZ0x4VDJtelkyNWFlZmZycE9kVVlXQTRiWEZXajR2cmxOQWlFN0hacEt1OEl5NUIvWUFBQ0FBU1VSQlZONlo3ZWdib0xOaEZjYm9pcjdEdWdJYkZobkY3WFE2QnRONFczcVZjWDIybHZMaGVUZHI0ZE45ODk2VVMzTm5aTDQrZlpTSXlMMzc1dDBhUlVLOEt2SFJBM09OYS9UMDc5ZXAwZFRaOXJXR2o0ay9NYnlYT3YzVks4TmxjcEtqWCt2dmsxa0NpUk1Sa1RZcjZxMUdYNEZXd0NvVk03V1c4akdrZVBON2NRT0ZvdmZOSWhQcE5rUG55SFhtVXJLYTZobk9FWHA2Slo2Wk9wYnZXcU9tWjU5ZFI0bUkxTEpYTHp5NmJOaWhqUHZ6UnZMVmIwcWxjcmZHOGluQnprNWk2bDdDZUZya2djNHRURGFzTE1kdnFZMjlsN2Z4TkhHTndjTTl1L3kwUTVuNDhHN3FsYSttY3h3bFhrU1Nrc3RVN1RmRXZ2cUFvU20zbGk3UXFqTmxwbnIwNmlsanI5NDBsY3FYNjFxN2dWZXZuWWRqOXZWc25aOGRWNnBTVmQ4d3lCS2VjNjE2UkVRY1NVQVFWeFFRck02S05GbkJhdTdZak9XcjA5UExXdWJsK2dBbm92ZTduN1RFMXFOV1BZZmF3ei9OZkhIc0FKbTRweTFjeU1tREt3a0l5bnAxL0tESitaVkFreFVmbTVQMCtJSCtOZGV0Ym9PaWZiczcxQjQxTHUzTzJoVWxmaGZwM1ZBRythbzhnMmNXNjRveFdmMzUvZ0VxSTliMFg0MDUvSzlBcFNnQUFQeW55TTczbnFnajNRYjYrK3BCUDVoOWxUNEQzTnA4dTVwaEl4QWtYZmw2Wm5iVTVYUG1IcUFTTDMwKzFhbmVoTW5pMnNQR2lFSUhESlU5MnZ4ajZzTXRtNXpyakJ6ajBuemVZdjF5eFE4R0NvVlVsZlRvdm4zVjduMzBONnp2T0lpRS9xMDdKdDlZL0pYcEkzTVEyVmNmOEhGVytLRzkrblNJZXNZdFBObjJ2Z0grL1ErZFNmM3orNldaTHc2V3FwRFUwNml6U3FhQlpUTnRpSFE2am1OSWlINVN5dDN2Vi9EQ2ord1BtZnpxclkydGt6TXhtRXdpb3Z6c2xDUlYyb3UvcEkrM2JsUW5QM2xJUk1WalI1WjF2SVhTRlNvVmxacXVVYVdrYU1wUmFhaG5IOVM5anpMdTVsVVNPRXNxa21vMjRlemswVVJNaGx2Yjc5YXl1SGFpN0RkblR3cUR1dllPSHZsbm1UZjUwa2RiZjVMVUdqWW1ZR2lIcmltM2xpNUl2N1hxVzdlR2M3NWtjb1IyK21VOE9zOWZ5N0oxY2trNjNLOVRlWS9KRUZ2bzVsR1FLN3RnZVJ4U1kybEtNdXhGUm9VUDhSNmQxMjlYdlBudHVFYjJvdVFEclRJdE9lbkNqUEdlWFRiczVEbFZDWTA2UGFhZjRUZ3AwZ2NiVjlsNk5XMFI5UEg1bTdFblJnNVFSbDgreHhVRkJua1AySGVLSlhSMWo5emZyVFhscEtjVFNleEp3T2J6Mkh4YitiTmRtMTFiTFZybDNYUDc5cmhUbnd3cTJsUmVidHl0R3lZRDF1M2YvV3ZjS2xwL0R1Vmx4Y1lZOWxqaGlUeTg4bk1LeDljakl1STRCSWJrS1JJdGZtYzBzamNSWWF1Y1NvOWR5V0N4ekZYVXVMVmJzYzdOMGtiaDc4ZFFGaEFSOFp5cjE4eU92SFEyK2VISzc4akN1TDYydnUyN1ZOYXVEVk8vbGljOTdMdGxLbDltK0xHRHdzQnV2ZDFhZmJNcysrMGZGNHQ2Q1RBWUxBNVhwOHNycm9Cd3FEVjhqTGg2MzhHSkYyZE9VcWRIUmhodmg4LzM4blJzTk9YejFGc3J2djNRQmhmV1ZENkdOTkxYNGVGclBaMnBJajFFN08wbEhMWnJjZkJCSTQxNG1YYi94K1Y1aXJpWWhMTlR4bk1jUXdLSjNvM1RadmlicTVGR3ZNemUwK0VqS3N4NFVhQ012WHBKNE4rMm8zZnZYNCtyTTJPaldXeUJJUFpBdHhiR0tmdnNnM3YwOCt5eDVkZk1WNmVPNUdaRXhaSkJ3dy9QTGh0M2ltc09HYWwvSGJaU3dxOW9oWExZeWhBN2ZUcXdTcjFtZmlDQlg3dk90dDVOVzFiTzFweUZqdlVuVHBNLzM3OVRJNDE0YWZpNTZEK3J4SXVmVDFUR3Znc01FaEZwVkxJc3c5ZldWRDZGSlBZY1IyZDM0NmxzZ2FjUFVjbjA0Q1dPU1pxZVdEUjJtRmw4cDlDYVJFVGFqTGNWYWpUeUlmY1NEZzBtVGpkTTFXc1lMQytyY1lXcHhoVFc4bmtGREwveGlHbGpLOUMvOWh0dzlMeitmMzFsaDkvZ1l5YUhBVENsc3E3UDFsSSt1Um5Qd3RVcFR4OTY5ZGw5UlBUeStLRzRhek1tU1AvOFlWbWVPazJxU25qMEtHeERTS252dUNrNXNUZXVPamI2YkxiLzBBdDM0MDU5TWtBWmRkbHM3N3J5c0pieWNhZzFZcXg3NTNXLzZGL3J2L2M4c1orZjk4RGpsK01POXVxUW14bHJibWlLRXJRcXVUVGg3SlF4V2wydXh2QTNTdDg0UnAwVitacDljOWxDL2ZoMHlyamIxMklQais5SEppcVpyS1Y4eWhKN1pGQVB3MFlXZXZxZWlPYldlOS9HV1JsUmx5K3lieTVmcEphKytzdFNhbklpSXRkbVh5MXliZlpWaWNZL2h0YzFmUS80OThFVCsza3kxQnF0U3BWWXFoR1ZubTFndTY2a0t5Z295Rk5taTZyM0daQjJaODNTOTkzZmh6TFhXQ2xnNk9VL2phZGx2amk4MXpEN2xkQzNaVnV2bnRzUDZyVDVlZExieTc4bElySjFyOXRBV0xYM3dJSmNoVUtueTlNd1dCeXV1TXFBSWNSZ01yUGZuRDFsdk0yL20wdTlzZU4xK2VyYzlEKzNyek9lcDdOaDJSQVJNVmhxRFpGMXhwaitLK2Y3Ky9ud1dCTmlEdFlObGFJQUFQQ2ZJVHZYdDV0UmhlaGZPdEx0WjVMdXViYUFZWEk4eWcvRjVsR0Ywamk2dFYyODJySEJsTThWa1JmT3BKMlpPU0ZnNnZNNElpbzE1cEloUmVTRk0yOS9hVmJEcGQzQ2xjNU5aczluMnZCdGt4K3UvaTdyK1lrRGd1RDIzZHpiTFMrUkxqUGoxZkdEYmkzbUx5VTdPNmZpOGZDSXlMRmUveEVNcG8yTjZxOFRoMHp0eDdGZTMrRk1HMXRCeHNPdG00em5HYmZlZEt3emVxSk9xMWFuUGRyOFk5bnB6TjVoTS9sY0lnYkQ4SWJ0OWM0V3RSVnZ6cDcxNmJ2UE5lbmN0RTl6VTU4OTlSOXg1Vzc4NFg1ZDllUHpWUFI0OVV3OUNCZ0grNWphUEpXbDlFTzVLVThlMlljT0dzWXY0TEpLVlE3YjJOcjVqL2pqWHZLbDJWTVVNU1ZUMW1xa2FVazg3MnExODdNUzRxTXZ6WjZZRzNmckxzY3hKTURjZmtxdUcvRTI4K0hhVlpKR2MrYWxQOTd4QzBkU3JZWkR2ZkdmS2VOdVh4TjROMjFGUktSNGMvNjBPdld2eDhhZmpia3hrSXhiMUxJNEFtRlpZM1dWM2thQW1FaWVxWC90Mk9pek9XNnRGeTdQQ0R1OE4rSHF2Tmxrb3RWNVh2cmJpTWpEL1RyNTlmNzFXTWpROC9laWovVHZxaDl6VDUzKzZ0V2JRKzJhK1BjNGVFb2NPbkNvTXZyeU9hOSt1NDl4SFVPcWthNmdJR1RVamNkRWpIZkhyZE5xdFJwbGRuNU9lcHFvYXArQmpnbDNidWxUblpsNmozb1Y3Z1ZoNStrbHFUVmlqS1RXaUJMalFZYk9rWmZvblJJODlsYXA5RklseHVqUk1SaWswMnJEVmptVnZLZTJzM01LblJpYkZuOXkxSURNVnlkTHBCT1UxUDFrZ2tlSE5XYS8weGFQbTBkUDhuTjFiY3BlOHIrcm90ZmNNaW5ZK1VSRTJaR1h6dkpjYTlXdE5pWThWdlowMXk5WmYyNWNyVkxGRzdlV1owcXE5UnRNUk9UU1pQWjhkZnJMc0E4SkJKbEsvVnFlOUxCL2w0U3JYMzltNTkrbWczZlBuM2UvM2RXcU1RbmR4QXdtbTgwUmVua1JGYWFwZG11LzhxZk04R1A3NVk5M21QeU9PclQ1YXFrMlZ5NlQzdnZ4UjFQeks4SWF5cWZhaklSc3cwcUpzbnBrbWhLMlVzSndDUDU0cEhHbGpUTHE4a1Y5OE4zNE9tNm14NFNhaU1peDNyZ3BybTIvVzV0K1o4MTNxVGVYTC9jYmVPeVV6OUR6ZHhMT1RCNnBqTDUwbmtRaUIvZVBGaTExcUROeW5QVEJodStUcjh5ZlEwYU5XUkt1ZlRNMzdkNFB5KzFDdXZkeGF6Ri9xZjZZREpmeEczanNBdGVsUnUxWFB6VU5LbXA0WkxKbkVWRWxYak0vSE0ranc0b2ZNMStkUEdKZnBWZi9EOTJZODBmRHA3SDRqazZKMXhkOVRWVHljeEc0MTJsQXBOUEozeDQ1WkR3V3J6RXJLaDhpSWhMWDdOTEhzOHVHSGVibW04c0Frdmo3K09IeTV5VjdSUmdUQm5ic1JrUWtET2t4SVBmZStuS2RLeDk2THlGN3ZXOVhkdFRsYzhMQURsM2RXeTlaWTdpZWpjRFRVOTh6bUNYdzlDUXFXV0dnbjJiSVdqNnY4TFdlUXFLaU5JZ2R2dDlvdUczOWU0ajc3ZE5oNnZqSGR3M1hzNnZTdFpkcm0yOUxqVnRYV2RkbmF5a2ZVaWpTWTQ0TjdlTllmOXhucm0yV3JMWjdjV2h2MXB0enB3b2J6NGh0U1psbm9XZnl1MHJobk9Rbjk2TjNkMnJtOS9ISlN4NGRWdi84ZWt2ZEtoOXlXTlpTUHJKbnB3OW5KOXk1YVh4ZTVHWkVSMnN5b3lNOWVtN2ZIN21uZlhPeTBQTmFUOTlMejNBY1I2TkZtQnhibDNmanJuTkZZbzZMYTRBbU5hMVVRMUJyS1o5eUV6aTdCUTg5ZnpQK3QvRWpWSW4zYjVlMWVIbWVOVXltdGxXbUphZi91WHF4UG5WejVQb2EzaVV5L3hRMXJqSXVlMVBQRGVaNnlSdnkvZmpVVlhQejhwU3BLUkVicXBpclEySGFCWGJ1bGhOLzU1WW1NL3F0dU9hUVVmOVdwU2hIVXEyR3BkUzhYSHUvSUcxT2FvbytCYlpHSmNza0t1eUY3L3pSbDkvWVYrLy9zVmF0eUlvN01xUzd2b0ZBdmlaYjZkeHc2aXpENTg4OFJVSmMwcm5QeGhyMjVDUnlFQW1jM1VzOTEzT0U3cDRDNTlBNnBvNkhKWEQxTUo1bktkWkJSSlI2Yy9taWpCZW5EcnUybkRvM08vcjZKV1hzSDhYeEJsMEJrMDFFeE1qWHFhMDF4bVNONTd0ejB5OFdPRGY5WW9IeGRLZEcwNzV3YWpUdGk0cHM2ME5qVGYvVm1NUC9DbFNLQWdEQWY0THU5eTdjb3BTNStodllIeDBjbldjeEdtd3A4MEh2bjVSOGYrWHkzTGo3dC9YalNWWWs5VXZjOGVGOWJWeENhK2VsaHIwZ29qdzFaY3E1T2JWS1ZVakt3bmZ2ZG1zKzd6dVhXbE9tNnNkMklTSWJod1lUWnlqZW52L05YR3BWU1oxUEpxaVNIdHcxdkRrdnF6VnM2T1JYeWVVNWR2MzdMR0R6YmZQVm1SbXYxdmxKaUlnWE9rZXVZdVRtRlBlMlVVYmZ1cXJPZXZzbUx5c3Uxc2FsVm0wcU9oYWhYL1BXMnN6SVNKVThNZGJTOFJvejFWck9PTmluU243eVVKOG16NVNreTNPL3NxdlNxNSs0eGVmemt5N01tR0E0VDk5RFNaT2RrbUFxaUowYmQvdjZteDFOYTFIUnVGQVZTYmVwa2lmR3FzNVBIMGRFNU5yeCs1L3lWWEtaOU82NjFlOHFSWDgvYVdvOVU3MVdUSWs2T3FRbmk4eW5XRE1rcXRwN2dMakc0T0ZFY24zakFvRlg5eTJiN2FzUEdKcitZT05hZGR6ZG0xWEhQbmo1Y21jdGY4ck1mRmRwWVdmbjZEdnM3RTNaNHkzckkvZDFidTQzNFBoRi8yRVhiOGNlSHR4ZGxYam5GaEVSWldYSm92WjJhVTlGcmNrVEw4d1l6eEY2ZXFselVsSll1WmxaK1JxMVFxMVZLQ2c3UlVIdmVtYlpCSXk0Y3B2blhDMjA4S1dUSGNmUm9WUmdVNDhsZEhNbktqdWxsZjd6U2IyeDlKdlVHMHUvSVNKeWJmdmQ5dzYxUm95TjJ0RzhkbTVtVEhHUXdTQjE1MXNpWXZENUhxNEJVOE5pMVZteTR0NHJPaGFMcmRNVlZOcVlZR1dSdERtUlFVUlgvNm45L2Y4Z3p5RWl5bjU3Nld6TWtRSDluWnQrUHRPcDBmUTVqblUvbVpqeDVOZXQ4dHRybCt1dm1YWkJuYnZuNWFTbHNrVmVQdXIwOEJkT1RXWjl6WE9yVVNmdXhPalJSRVFNWFlISkNpTlQxR25oWWZISGh2UXcvRTZWaFdmdjYrL1ZkNy9KUmcrVklqczVMZldQK1hNY204MmV4N1AzOFdaSmdrT0lpSVQrYlRvUmtZMmt4dUNSR25uVTIvalRZejQxdHdtQmY3dE9OZ0lYMTlBNWNwTzlLRTIxNkRmMU8yZ3Q1Wk53ZnRwNEpvdGpRMFRrMldYRGpvendvd2VWMFZmT0VSR3hSWjQrcnMyK1dpUi90RzFqVHNvamk3MDZaQTgyL1NCN3NPa0hVYlUrZzcxN2JDOXVZVyt1aDRQeGRLMUtMdFVIcFJsOGU0ZmtTN01teTU3czJrSkVGSDJvYnplM3RvdVgrUTA0K0h0Ty9KMmJQTmRhZGZOejB0T2lqdmJ2Wm5hODc1ejBKRTFPZXBJMk85bGs5Z054Y00rK0FyODJIWkl2elo1Q2xLN2dPRlFQOWVtNzYxakMzdDd0VE4xRFZOWTE4ME81dGx5d2dDMXdjNWRlNk5YV3FGS1VZOWdvU1Y4UnhoVjVldVdWSGlmdUpWSGgyTEZPVFQ0dlRQMm9URXZXdndmamZZWk9pQ21SRVNQdTlDZERzc0tQSHpDY1ppM2xZOHo0M0xPVUhydzhxWU81OWtHQjl0WDZEc3BKdUhQTHBlVTNTMWxDZDQrVUsxL05KS05LZVFPVmN5K1JtU25YVUtZODM2VjBJTnBVVDhxeUtneXM3Zk95cno1NEdCRVJ4eW13cW83TjVScW1VQ3pJU1U0d0RocmJxbEpNTmxhc3JPdXp0WldQOU9HV0g1VnZ6cDh1MmordnJMUzVSRVJoS3lVQzBvL2hURVRxck1qWHNRYzd0V0N3blIzSm9IZWpyYk92djFidHFDQWk0aFJkTjloQ2IxOXVVZHBjbG9ON3FUU28xbE0rOGt5TlZKNXA2cnhJT1Q5enJQL29tMkd1cmI1WmxITHRXek1aaE43eDdMeDJjOEwxN3hhYW5HbnI1T0hiNDVkZFF0L1c3YVdQdHY2a2lydDV6YTNEcWczQkk2ODl6bmh4Wkovc3llWU5obU03V2svNWxBKy9nTVBtaVAwRG1XeUI3VCs5YjBQNnhsWGxpUjM4bldPcmk0Tjc5bVlMWE56Uy8xenpYVzU2eEV0eGpZOUgyUVYwN0c2cVYrMDdwck1UNkxHNVRrN21udEdNZm90NEhMRmZBQkZSOExoSGI5aENkNC93NzkzTmZpN0JZKzZHSjV5ZFBEcm5yMzA3OWRNYzY0NmY2dForNlEvRVlES1ZDZmR1SjUyZU5OTHdHcXFSdmc0UFcrbkFwTUtZRXBNS2Y3OUtQY3ZaQlRSb2Fhb2hzbU9qcWJNY0cwMmRaVHlkaU1pcHdhUVpUZzBtelRDY3B2K3NXSHduVjhNeU1FaHRxdFBJWHJ6a3VkZHBJS243eWNTb3ZSMGI2OU44NjloY0d5S2kzTHhzdGJYR21LenRmRGRYaVI0ODVtNjQvT211WDlJZmJQemVjTHFrOXNoeERyVkhqVE8zdlErTk5mMVhZdzcvSzFBcENnQUEvd2t5SnJjN0Vma1Z2ZnpMR2l0RWlZaElvVWpQVUJUZXJMNlBFdU11V3RpSDdObXZXeDBiVHBxaGVMUm5pMG9WbitCWWY5eEVqdGd2SVA3TStHR21WdUg3Tkc3T2RhcFdJK0hNcEZHRzA5VlpiMk5LM0R6cTJDemZmcnVQTTIwRWdxZ2pBN3FRVm1NMnphUXBOalpDa1M0dnAyamNOQW1YaUlpWnB5NFZuRkVtM0w4ajhHM1JOaVBzN0VtUGp2T1hTdXFNbnBCK1o5MEsxZlZGY3kwZHJ6SGpCd0w5VFNWTElISGlTYXFIeXAvdTJGeU93MVpLSDIvZDRQTFJySGxKRjJaTUo2SmMzMEhITDZiZi9XbU5NdnBoOFVNK0NaemRmRHF2L3lYbDJvSlpSbU1TRlJBUm0rTVlFbVM4WVV1S2JuenppSWlVY2JldVo3NDhlVVJYa0pOZDFucjVtZkZteDBnemxCTjUwZXhZc01aNFhvMCswcW9WV1ZUMFVHaGZwWGMzVWRYZUF4TXZ6cHhVMkdOTVl1OUtPcDE3Z3k4WEpGMmVPMTIvbmx1REw3NWlNSm1zcktkYk5tcmtpYkd4QjdvMzkreTc1eFJEVnpnR2lnRTFGUVZOVlFuMy9yUUo2TlROcStQYW45OXNhMXlkU0N3T0hIdmh6dHV0SFQ4aXlsQlZuUnFaSHJXcncwZVJ1OXUyb0tKeFMreXJOT3ZrMVd2bjRiTGVSMWtwclF5L0w3YnU5ZXE3dEppM3pOYXJTWXZFQ3pQR0VZT2hNK3hka25aN3hTSWR5NFlyOEd2WHptL2drYk5FaGVuQ0RIdlNzdGg4Zm9FNjIyS3FRZmpYNVduVldaa3NvYU16RWVXazNWNnpKTzNwbmw4OFduejluYVQrSjVNMFdURlJxdnZyMXhBUk9UZVo5WFhHaThONytXNTFHMlMrL3Uxb2R2VDFpNDROSjA0bm9hdUFpRWlYbjFQdWRLcGM1MnFoZ2VPZmxDdHRuYUhVTzJ1K3ErZzZGU0Y3dm5lSDdQbmVnMFNrZEc4OFkwNitPak9EWldNckVGWHQxei94MHF6SkpCSTVVTkZZdnFiRTdPbmF2SGpNT3dQNkhvbVdXdlFic3BieXlYcHhaSy8rZjg4dUczYW9VNTg5eURBSXJ0bFg2ZFdQNjFxemJ1S2xXVlBKUk5Dc0xJWGxvV093YlFUQy9Md2NoWEg2WERhVHo4OHZVS2tZZWRyaUlIMzZyVlhmRnY3bkxCVDZWbXRrNjlXc2xjQzdaVnRpTUprMklpOGZCcHZMWTdMNWZFbEkzd0Zja1ordkt2MVZHR1hGSmVSbTVxUVJwYXZJM0poWnhjUmkxdzRyMXF1bEVlSFNSMXMzRXhGcFpDK2ltQ3dPeDZuVHNuVnhKMGIwTTdWV1pWd3pLMFBTeGM4bkd3Zm1PSkpxSWNGamJwY2F5OXN3dGFSZThUaURuWmYveUxUaGx3cTJSaDN0MXpVL0k5NWtwWnFsM3hocktaKy9rY0N6NStiOUJYbXFuS2lUby9yYXV6ZHE0ZGxyK3dFMlQreVE4UHVrVDhoRTc4Ky80VjZpbFBkSm4wdGtQWitYd0RtMGpxMTczWVpFUk03TjV5NWtDMTNkNG5hMGIxS3V3VzJOVk5iMW1jaDZ5a2ZQSUlDY2F5bHRya05nbCs1RjUzMnA2M1Zodzh0M2pTK0ppUHhIWDMxa3ZKeWxIblo2MWxZK3huSXpvbUxTYmkxZjVOcHE0WEw1OHdPN3kzcHVzS3ZTZHhEbi9xYmlYbWNjeDVDcURFWitnY0N2VTFlWFpsOHVMTWhUWnNjZSs3aW40czNaMDBSRW1hK3VYM1J0K2RtWER2WEdUaGFIRGh5V2NuUFp3dlRiSzR2VHZWcDcrWmpHZUovVDdsOVYzbkd3RFpWVm1TWnBPSEZHUVo0cVIvcm84QjRpZVZhdTdQVXI1MlpmZktPSXZIQ0d6RFNBS1NzN2dhVCttTW1TK21NbVd6Z2VydCtRTStkdFBlcC94R0J4dVVSRVdwVTBYZnBrMjhieXY3TkMwamY3OW91cTl4MlNGWDU0cnlMbTJoV3lZYkhMTzZhNlJwcWFyTzlscm9pOGZ5TnFUOXVHK25rNkpvTWRNUFR5bituMzFxMVFHUFhJSXlvY2sxZjI4T2QxbVM5TVoxdHdiVDYzT1AyMENkcVlzeU1IQlErNS9zQzc5NituM216dDJJaElubG1ZZ1l1STJCbzFaU3JrMWhoaklyS3U4OTNTdFU2cnpwQVp6MCs1OHZYTWxDdGZ6elMzVG1YRW1oQnpzRjZvRkFVQWdQOEdCck9ML2o1Y1I3cjlWbGtoU2tSRVluRjVXakJiRXJiU1gxTFdXRURKZDFZdkZsZnZQOVNsKzlxdHllZS8rTXlseGZ3bGlvalRSMVVKOTBxTnIwRkU1RmhyN0VSdGJvWThJMnovUWFOWmVZWTNoODdOdjE3TUVmc0Z4QnpxMTBHVCtyek1zVEdOc1FST1R0cGNXV0d2Q2dHYlQwU2tZbWVWU20rbGpMNTYzcTN0ZDJ1clRHbmZXYXVTUzJPUERlMmxmOUF1NDNqTHhZWXR0bmRydDNRdDF5RXdKUG1QZVorWHRYeE83TTJyekJiemx3cWNRNnRxZWZZaW9XL3I5bW5YRjM5WjhxRFRaRHpubW5VY0cweWFuWGh1MmxqRFdYeStwMXRBQmNlWU1VeUpJbnU0ZVFzUnFZUit6VnRYWkJ1VnhjWkdMQzVRdi92T1piNDZjVWlkOHZUdXUxUXc4c3kwV3lzV3ViZFp2RG9qL09SaFZlS2RXeHlYR3JVYzZuMDZKZTMrK2xYNkhyNjVHVkV4YjdjM3IwdEd3U2lQVGo5czFoVVVhSk11enB4SVJNUVVPTHR3N0gwS1U4L1lhZGs4aCtBcVpLZGxrNEtJeFpjNEZnWDFjdDhkejhram1SVm9FUnM2T3owLzRmZkpuMlNFSGR4dFBNK3A4V2V6N0VNSER1YzVoZGJTVC9Qc3VxblVja1NGNlhmMC8wZnRhRjB2SisxcGlRZEtKczlPeE9KTEhNMEZKYng2N1R6c1ZkNkRocjlOWGtaMEpFY2MrSzdSZ2pJMUpmSGN0TEVaejdadHpFbDg5aGNSa2FoNi82RmN4eXJWWkEvMjc5U25RVlVsUDdnWGYzck14MXhSUURBUmtTYTcvQzJheXp2V1dTbEtLck5oeEFmU0VaR1NCTTV1NGhxRFIyVDh0WDhYaTJzbmNtazJlMTdXeTZPSHkwb1RhaTdObGI1SFlubDd5MXR4K1pTUS9NZUNXWDREamx4d2JEeGpqdlR1MnVVVlhWOGpqWGdwRGgwMHdxWFZncVVSdjM1VWl6TGVUWGRvTUhHNnVQcUFvWkc3MnphbndvWWpMTGUyaTFkd0hFS3FjaDJDcXhiMmxtQXdjdE5lL0tXSXZIZzI2ZnkwOFRuSlQrNlQwTTFaRXR5MW45QzNkUWVYcGw4c1lBdGNpbFBnNVNUY3VSVzF0MHNMTXQ5emo3eTZyL3lKTFhUemlQOXQwZ2g2VjRHYWszUjU3blNmdm50UDJBWjA2R3JZcUtZeXI1a2ZLdVg2eHUvMDQ1d2Ewc2pEbnh1UHR4WTQ3bkZVOUtIK1haVFJsODhaTHkrdStmRW9VWEQzUHVrUE52M2cxR0RpZE1ONStSbnhVUlhKK21CTjVmTzNFYmk0K3ZYZWM0enZWcWQrN1BIaGZTazdKVFh6OWVtamRHYjhNSy91dit3akpwZVQ4TnVZVWdIVHlyNlhNS1dpNlhPdDdmTVNONTc1aGVMTnVkT2lrQjU5NDMrYlBOSzl3M2MvdUEvYWZ5cisxTVJoUklYandCb0g5Rm0ycmlhdm41VnhmYmEyOGluQzlodDQ4bno2N2RYZlpzZmZ1S2J2MlcyS1ZpWFhQNE9WeXBSaUY5S2pOOCsxVHNPMEc0dmZqYWUzeWNlSkZJcE1JaUtoVjR0bXZoK2Z1dnBtYzhNZ2RlYWJHQ0lpRzVmUTBKQlJONHN6MWxocCtaaVVmbS85Mm54bGVtcEZybWQ2d1dQdWh1dTBhblZHMk1GZkZaRVh6OGtmYkZ5VnI4bFdHbjRYNVdIN2QyVzkrdTJFcldmOWh0bHZMcDBuK20rVmoxNkJnR3RMUktUVmxhOGg4UHRVUkpZUGcwSHYwUk1zK2VLWG55bWp6aGMvUXhjdzJiWmNwMm9oR2xuWUMwWitRZkY3RXZoMzZ1SFdZYm5GMU5yMlZYcjF0L1g2cUxuMHdVOXI5QlV5MHJzL3J2RHNzbjY3UTUxUlkyVlBkcFpxYUVSRWxQSFh2cDJHRGNvTWhjNlI2OUp1cjFpVWVuUDVRZ3U3VmpQWkhGN0cwMSszTVd4NGZISE5vYU1qQzhkYXA2clRZakpZWEpHOXVSVTl1MnpZb2ErUVRiMjVaSDdhN1RWTG92WjJhaXFwKzhtRTRESDNYbGg2djhZU0wzNCtVZjU0KzgrRnIrU1pPVW55ZCtsMDdld2NpWWpVNlMvRFNxYlpmU2N2T3luZTNMeVMyemFSMmpRclM1WndjdFFndjJFWGIzdjMrWEZIM1BIaGZZbkQ0aEFSVVdhbTJocGpUTloydnR0WDZUUEFzL3VtUFpGYkcxVXY3M2pLUExHL2I4Q1lQMThsL0RaeGVPYXI0MlUyd05ZclQ2d0pNUWZyaDBwUkFBRDRqOUFWcHk5aWtxNVV6bjNya1pGbHFpVzJXNnVGSzRSK2JUckdIQnZXSjA4UkYxM1dOc3pNc09HS0F2elVXWkd2S1RzbE5mSFM3S25lM1gvNTFYLzBIL2QxMmp4TjdJV1puNWxjeTg3T1NWU2xSei9wNDIwYnlhQ2l5Wmk0eHVEaExrMW56ZE9xc3pKOUI1MjRZdmtZQ3htM25tTUxQYnp6c2hMaWlJaDRiRnMrRVJFcEZEbkc2Mlg4OWR0eGp3NnJObWE4UEg0bzhmejBpV1RZdzZDY3gydEpWdVQ1TTlvalEzb1NpMW11OUxIYS9LeHNJcUlDR3p1QlU3MXhVOVdwejUvbUpEMTZTRVhwYzR0b3BQZldyWEJ0OCszcXhPdUw1MU5PZXFtMGhMRkhCdld3bkY3SXpEZ3o3OUxHbG9sdDcrVmxxc1dyUmhvUkV6cEhYcXFzeXhLMlVzSm44a1ZpclNxalJHV0k4ZGdZc2dlYjFvdXE5QjdnM1h2N3dlZ2pBN3Y2OU5oMlFDTi9HNUYyZmNrU28wMldlcUFYK0RSdm5aUDA5R0h4ZStCTG5MUzVtUlY2c0N0dksxOGlJbUt3V0N5UnA2ZmhPdnFldVpyTWhBUlY3SjJiMGhzckYzbjIyWFhVNkR2TUpCS0xTajR3Rmo2RTV1UWtKaG0vTjdhdGkzdHU0b003Y1djbmp6YWN6dUlKeFFGREwvK1pmUG1MYVlyb3F4Y001NG1xOUI1a29hVXcvQTFVS1U4ZUN2MWFkekNlbnBQNDdKRjljSTkrbVNuWC91RFllYmluM1YyM3lsU3dnTzlhb3lZUlVYNTJwS1dVakJ6SEpqTS9sNFp0M1V4YUx1ZTlEMVpBUWlKbm9hV2diMlh3NmJSK0M0UEpZc3Z1YlZ5dFl4RTNlTXlkWnk3TnY1eFhSdENxTWpCSTRPeGE5bUptL0VQbG82ZU11bnhSOW1UblpyZVc4NzdMeTRxT05rNmJXaWFocTR0cm15V3JsVEhYTDFGV2xvd2MzWXJIWk11T3ZIakJ0Y1c4Slo2ZDEvNlljRzdHZUNMU2FyS1NFbGc4UjJkWjNKMnRCWnJNREhYS2czc0ZPZThxcXZXVlBhcW9LK2RVVVlWcGZwazhzVE9EN3lobThVU082b1JuRDhoQ2hhaGozZkZUN2FzUEdKcjU0dkJlWmV3Zk4wam82c0xsQ2NSTWxrUlNrSzlXNTJYRnhyaTMvZTc3dDVFWEwxQlJoV2xsWGpNL1hPa0swZmNoRE9qWVRmSDY5NVB5cHpzM0cxZUtHbzhWVlJicktwL0tKL0J0Mzhtbno5aEpMSjVZa25CMjhpakQxUDZaNGNjT01qbjJZbzlPMy8rY3A0aUxOYlYrWmQ1TG1GTFI5TG5XOUhuWnV0VnBLSzdlWjFETW9aNXRSU0U5K2pMeTFlcVlnK1A2T0xlWU1KZVJuNnNoSXZMczl2T3V5dHhuV2F5cGZQVDRIaDgxRnZpMWJKc1JmdmhYaXI5eHpkS3lCZHFpM3NVaUVZK3lza3JjRTl1SDlCd2c4R3ZWUHUzRzR2bkZFeFVzTFJWZDY3Uk1qWmFJaU1ISUw1N0d5Q3VaTnQ4YXk4ZUMvSXl3L1liZm4zSTNMalI4WDZGejVEcHh0WDZEeXJQc2Y2QjhtRnlHczhSd2dvMmdjRngxWFZaS1luazI2cWFqOWdBQUlBQkpSRUZVVUo0ZTE3WWVqWnA0ZGxtL3ZTSUh4dWJhaTdXYWJFWFpTNWFVbDV1YWxwc1JIYTEvemZkbzJOU245Kzdqa2IrRStxb3kzdldNNXVTbVdtN1laMjh2Y1cyMzdBZHRybHlXZkg5bGNTT3dqTDkrM2UzVVlOTG5McTBXclZKRzN2amo3eHJ6VlY4SktxNzU4U2h4emFIRnoxVlJPOW8wWkl0OWZKa2NXNEZhL3NZd1V4TUZqN2tibm54ajhWZUtpTitPRXhGcE5FbWwzbU41MDh5V1ZkbHRhK2Z2UzBTVXIwZ3lPVXhSWmNoSmZuSS8rWTk1c3loUHBTUWlCcFA0dktKWnVVUVp1ZFlXWTdLMjgxM0hKQmFEeGVYcWREYmxpdjhVcmNWZ3NMaGNIWk5ZRmRsWGVXSk5pRGxZUDFTS0FnREFmNEtPaUt1L2k5QVdNQ3I4d1BBUEtqQnVrV3RmcGZkQXU2RE9QZUxPakI5VzNHUEIzbDdpMld6WkQ3SS9sc3hUcVJManl0eXFyWk9IWDUrOWg3T2pMbDlRRjZVbnlvcS9jRFkvT3ptUkxYVHp5SGh4N0lDcFNqb2lJc2Rxb3o5aHNMamNqR2U3emFiM0VOY1lQTnlqOC9ydHNzYzdmczY0K2YwU3JhMnRuWDRlU3lCeENoaDg3a2JTMVhtZlo3KzFuSktWNTFLamxrWlcrUDRMZUh3aGtVNUhoUlYrUmplYUdSa1pUL2R1RXdaMTZFWkVObVJRS1ZxZTR5VXkvL0JpS2sxYTJFb0ozOVN5dHU3MUdySUVFaWVINm9PSGswNnJKVVpCZ1gxSTl6NkpGMmFiVFBFamZiUmxxMU9Uejc5MmJURDVzNVNpVkwvL3RCS3RTZzFFSHVqY0l1NzBKMFBlWTVNYUZrL2lrSy92NFd1ZU51WFlKNE84UjErOEV6enkybU50YnFZOGFsZjdKbFJXeGJXdGt6dEhFaGdzdmYvVEt2MGtqa05RRlhNQlZLTjFQU2duUFpHbzdOUzR4dHhhekYvcTFtTCtVdjFyZmMvY3JKZEg5MmU5UExyZlZDVXJ4ekVrcENqMW5nMlZtWUtTaU9zWVhDVTMvZFdMVXEzdzdleWNpSWp5czFNU2plZHBWZWtteHdLRHY0OGk4dElaU2EwUlkzbmV6VnJreHQyNllUQ0w1ZGxqeTYvOHg5czJKajlZc1pRVUNwTy9MWHkvMWgwS05NcHNkWHFrK1VDUXdObkJyY1g4cFhrcFljKzgreCt3MkRDaVBQN084YUpjMml4YWFSZlVxVWZxOWNYejFKbHYzaElScGQzN2FZMXowem5mNU1yZXZEWk1LYXZIZFFvSTBlbllaaC84eXpPdWIrRzU0Q3dJblJ4aDhyZXFJdjdPOGpIQ1Ryb3dZeHBYSEJEczNYM3IzaFNSdDFmNjNSL1hrSVdLUndNc3Y2NmJmcVdDL0x6NHE5T25Hcy9VeU42OFNEZy9iYngzOTE5K3pZNjZkam56MVlsRHNnY2JpOU1YVnFRM1N1eVJRVDNLcXJDMUMrblJXOTlMUkZTMXo2RFE2Z09HR3M0djBDaXp0Ym1aR1Z4N04zL0grdU1tU1I5dStaR0lxREt2bWRZaS92SVhrNG1WbThkaHU1YXFvRGNlSzZvcy8wL0t4K3o1bEs5SWpOWG1aTWhpVHczdnA0cTllOU40dnZ6cGpzMU12a2ljL2VMME1hRnZxM2JsMk5mNzNVdVlZU1o5THFmb1BlVUpmVnUyOGU1M3NQaWFiRTJmbDN2WG43WXE0MjVkelk2K2FWQ3VhZGxwTnhaL3JXOEFFWE9vUjV2czZKTGp5RXRxREJ6bTBYWHpIdjNyeXJzK1cxZjU2SW1DT25Vbm5WYWJFWDJ5ekRHbDgvS1VtVVJFUElaWWJOdGc2QWkrYTUzNkNXZkdEeWNpbGpDZ1hlZXNWNmVPMGdjRTQ2MnhmQ3poOHoyOFNlTGprNSt2eUJhNDFxMUhSS1F0SHVhay9FeU5RMndxTmJVVmxvK05qY0RkZzRqSXA5K0IwM3l2ajVvckluNHJrWUxVMXF0WksyMnVYS2JPZkZPdW5tWGw2WGxySS9Db2NLY3R2a2U5UmpyUzZVUUJuYnBsUlo3L25jcDNuMUVLVytqbVFxVFRxZVNKNlJWWnpiZnp6a00yUW5mUGhETVRScEpDWWJpdU51SENsTEVCSDErODVkMXZ6NGszUnp1M0xDdXJTR1ZTWjBXK2RtajQ2UlJoVUpjZXIvZTFhR1IwYktUTlRrNTZuOTdRRmNWMWFmZ1JrVTZYTFh0VUtsVi9aWkk5M0x4Ty96K1R3N1BWRlRiMEtDQXEvZDM3dDJOTVZuaStWNm9QalRVaDVtRDlVQ2tLQUFEd043SjFxOVBRbyt2R0hTbTNsaTNNQ2p1OHIzaUdsbWZEZDYvWHdIdjBwVCtqRC9Uc3FKRzlNWm5laGNrVzhJbUlRa2JmZXBTdlRFNVNQRCs2bDRpSTQxQTkxTHZ2enFNc3ZzUlJHZjNIUlhIMXZvUFpIQjR2NXVLRVQ0MGVGaGdPZFVhTlUwWmZ2MkkwRG1ieGZPZVBabjdsMG5MZTR1dzNaMDhtWFp3NWhZaTBKZm90NWpxN0VSSGxLeEpMM1d3WllRdThtN1ZLdmpoN0NoRVJpeTBTRnVTcGNzak1RMTNpblpXTHE5VG9QOVN6NjRaTkNiOFh0M29yNjNpTFZXUnNKQ3BNVFZpS3dMdGxPOCthbTBicXRHcDF5dlZ2djVUVUdqRldxMVpreVovdTJHTnFlU0xLVFgrNDhRZm5SdE8vU0xtK2FBbFpHSHZ2NzJLcE4ycTV1NXNhWWRrNk9xdGxVV1cxL0dYd0FwdTFaakRaTnNSZ01uVk1Ka3ZnMTZ5bCtsbmtXN0lRWUJMNXRHcE5SS1NNdlBHSGZuZDJmbTA3S0Y2Zkx6TzQ1ZGxxNFJJbXoxNGNkM3g0M3hLVklFSTNaKzhPcXpaTC8xeXpMQ2Y1eVgzajlVTG55SFVKWnllUE5wZkt5Unl1SkNBa1Q1bWFRdVZyVFMvZ3VkU3FteGwyME54M0JheUVJdUwwbWJ5czJCaVBOb3UvTjBoVlNnTG4wSm9NTm8rblNuNTBqeFFLTTQwQ25PeEUxZnNPVnNaZXYwSVd2dWUySW05UElpSjErdXNJb3dvN2dWUGp6eWFtaCsvY3JnOGk2Y2VqMFVnalh0b0ZkZW1obHIxK2ErbzNRQlRRcVJ2YkthaUs3TjZHNzkvN3paZkU4ZXk4ZHIyNDFxaHhXUytQSDBxNzgzMXhvNEhVYXd2bkNkenExUGZ1dG5sM3N0RERVM3J2eDlXRzd6ZGcrSTFIVEJ0YlFWazdzTlI0b2JCYzByS3R1SHlLY1VXQlFZNE5KMDVuMjdtNHhaNFkwVC82VUsrZVBuMFA3SGR0dFdpVk1LQkQxOFFyczZkcFVsNWFESXc1dDV5M3lOYTdhY3VvL2IzYjhVWFZRcGc4cFlycjA3eFZ2anF6dUZWNDFvc2plek1EdTNSemJidGtkZWFyRThmSUtEQmlLaEJ0ekZMbEtjdmdNMU5FbkQ0dC8ydnY5dnljOUhTTjdNM0x2T3lrK0x5Y2hHUk50alNObEdsU0tocmoycVhaM0VVODk4Wk5pTFpZVExOSFZMRnI1dC81ZVZWWWRrb3FFUkU1bHE0VXRWVG1GVTJiYU4zbEl4WnpuUnhjbU1wY0ZjZW5VUk1pb254TjZjb1N0ZXhGK0p2dGphcVRoUUM5OU02Ni8yUHZyc09idXQ0SGdMOXh0eWFwdXlHRlFvc1V0NklkVmh3R0RCdStNUVlEeGhoRHhuQWZPbVRBbHlIRDNZYzdSVXRIVzlwUzE2U05OTllrdnovYWRHbWExQ2dqNC9kK25vZUg1c3JKeVVseWMrOTU3M25QOG1vOGNZM09KUUFBT043aFhVditaRUVGNTE4c3o0N3R6RWVRU2wvczNWR1ZpdjNiNzVkQm1adVRmZTJuNzJxNnYwbnRIWjhyOXJFK3p4ei96L29XcGo2NGF4a01zYVowdEIvWHc0M0NFanZTSFB6ckFBQ3d2ZHUwSmRFRkRnVnZUdGQ0VHI3S2ZLejJvWEJMMDBXVHdHSnVYNHBMdzJEekc3WDBLbWxlL3RzTEY2dFdNcDhQa0YvcHZMNVY5VysyRDRQaDd1YmFmL2NSbW1PRHhnUXluVzc2M2MyN3Qvb1haZXFqdTl6QVh2ME5Cb01PdUZ3SFFjaVlTVVF5ZytuWSt2c0YyWGVXcmlBUWl2UjZqYXdBOUxvUEVzalI1cjc5Ty92Mnp6K3FWSnJTK1FKWjN1SGQyVDdoM1hRRktlODhCaHc4bzhtTmVaVjliK1VTV2N6eHc4cmsyOWN6TGt6NzBscFpPa1ZHbXJINFdyc1V4NjliTDZOQnIzZnV2SEs1SXU3MGNjVzdtemNCb0toSW81Q3BKWEhXcnEwcDdqMjM3Mlo3ZGVpYy8zTC9ibXRUajZqU291NW4zbDR5ejdudGo3LzQ5enQ3TGY1d1pBOWJnYklQSWVQcTkzUDhQZHVIZTBYc1BmRHVVR1EzK1BkSFhaTWRRa2RQVUtjL2VWQ1Y0MUJ0SVZEWkhJUEYrMnRpQjMxTUZiTHY4NStxcVkyK0psdXd6OEUrWUZBVUlZUVEra0JZNHFER0hnT1BuTXQvZFhCdjdwMlZpMG9XRXdDQUNVWWpJZTN5dEFsZWZRK2M5UDM4MHMza28zMjdGcWEvaUxJc2crM2JPUUlBUUpsdytWemErYW1UQVVBdkN2dDZwcmoxOTR1TU9sVmg4dEVCM1JWSnQ2K0xXczM2eWFuMTdQbDFYS05hWjk5Wk9sLzZkTmNPQUNoaWVYZnVTdVg3K0dYZldHeDFWS013ZFB3VXgzWS8vaXlMUFgwczVjVElvV0J4TVYwZC9JRGV2VWwwdnFBZzQ5b1ZBQUF5alMvVWF4WGxVdDFSbmVvMkZEV2UrSlVzK3VqK3pBdlR4N3YzMlhWWXI1WExNNi9NK1libDNibExSZlUxVnh0M2hlYmMzN2dxN2RiQ1dhRElLcUFLQTN3RHhzeGZsdjFnM1RJQUtMNEE0UnFLNzd3MzZFczdBL1B1Nzl2aTJHTEdYSWZHbzRiWm1sdmxQNFpKY3dpb0k0dS9ZR3QwRzhzaGVNUVFoeWFUcHRQRTlZTGtjZWRPWnQzNmNaYW82VmN6WExwdjJDRm8vdFYzK1ZIYk4rYkZIVHBvTGJERThRM3ZycE9scDVyU0xZbWFmZlVObWV2dUtYMTFvTklUZXhKVEpEWm9sZVZIN3lreTg0c1VPVm5lbjErOG5YbDExbGVTWjN1MlYvZEZhMVdTZ3Z5WFptbkZPQnlSdU9YTUh5aE1rYmplTjhtNWlvUXJGd3JpejUyU3ZidDVKZlBLN0s5QW1WTW01UkEvYU9nQUFvbEtWU1RmS3BlNnIwSkdRalZTK3FCYW9rdTlQSDJTVDc4L3ovZ052M3c5OCthU0g1WFNKMC81VFNkOWJUUVVGUldrWGJGTVoxM0t1ZU0zQzhnMEhyL2c1WUZ5blVRRW5hWjRyaWFteUlYdTJxeU5VYS9WYW1RSnBsU1JaSWZna2FQRWJiNWZTQ0RUR1VYSzdLejhWd2N0UC9NVVlkUEozN0k4VzdlWEoxdytsLzFndzNMemthd1V4N29Obk5zdFdFWVgxZ3RLUHo5MUFyekhuZFlNcHlaaExqM1diR1U0QmpmT2YzbGdUOXI1eWVPZ2JKQkRsM2pveTc3ZWc3WWRjKzZ3Y0RrM29FZnZqSnMvZjIrcVQ4eGFOM1pGNWZNYkRodmwxbVBUN21xTTRMU3I5b0dTYkFZTXA4Yk52QVllUHN2MkR1OXUwQlVxcysrdldsS3lYcGw4YkVoZllkajBXVTV0NWl3TStPTHVjM244cFRQU0YzdCtrOGVmdndnQVdvYkExVlBjY3NiM0FBQnNyM2FkY201dVd5WlB2SFpKblg3L2psdkVwdDM4QnNOR0dmVWFUZmJkMGpJQkFDRDE5SXpKVkFkWHQvZXNmem1jd0o2UmpoMFdyd1FBY0d3elowNzI3V1VMMHM5UEhWdlpmdGwzbGk0SEsrY0M3M3ZNck9YM3krNzgxOXFIN2xFLzJHL28yZEpVcERwNVdvbzg2OVoxRzV0WEtSaE1KSkxKUUREYTJ2YTl6aVVjbWt5WXhxM1hmNGdxKzhVejErN3IxNmRmbVBabFNRQzdkSFNYTmsrU2xucHkxRUJsOGw4MzQvYTBEQ1lUbVZSRFlhN1UydHhpOXZCK0paNmRNS3drUVA5ZS9YSWY0UGhzRisxVFhFNVFJNW9vb0c3R3RkK3JkSjZuS1loUE11aFVoVXpIQnFFa2h0Q3hTSjZXREFEQXJUdHdlSkdtSUYrWmRQV3ErZlowdm9DbkxybE5oVWhrc3dFQURGUTIxelI5Qm9uSjRZQVY5dEkrSFArSVBzN3RmdmpacU5kcVhicXUzWlJ4YWZvVU1EdCt5eEllM1VyNnMzODNNQklKWU5BWEtRdWlvcUN3N1BRVm5NQmVmUWxFQ2tVYzlzMzNaSlpJQkFCUTkrdUVQQktOeDAvY0Y5NmlKdlg2Mk8yalVxVm1hR1VweWRMWUUzK3FFMi8vVlRJL1gya2c3ZS8xWG56Z2NJVGV2WStjSmhCSXhPemJ2OHdYdHB3eGw5OXcrSmpNRy9PKyszdTlGOTlXMlZXWnpvUENjL2V3dFU0amV4dWZjM2QxY2Jwd3BzakZwZVdNMllLUWNWTlVHVThlSnV6cjBvbmgxcnlSYzV1NWl6MTY3VHFnYWZuOVR6bDNsczZYdk5pNzAxcFpzWnZyL3pNaWxTbHlkVzQxYzQ2ZzRiRFIwaWU3TmpPY2c1c0lROGRPMGF2eUpiTDRjeWNMWW83LytYWkg4d1psQ3VEeEJKNWRkeDdnK0lSM1V5UmNPWjkyZnVva1cvWE91N2RtS1kzcjZTTm85TVdYZGNiY2ZaWitidXJZeXFhTXFVV3E5UE9UUnd0Q3hrMENBQ3JVTUxOQVRUbDNYcmFHTGdvS1RqNHhNckttWmJoMldiM0ZWclluV3lnOFQwKzkyWTEwSnZiUXgyUmUxc2Yrdm44b3RUVUNHZnNjN0JjR1JSRkNDS0VQZ045dzJDalhybXUyRWtnMEd0T3JUY2ZBaWRFcEpEcUhTNlN3MkVDd21IdkFhREI0RER4MU5lVndaSmZDaktlUHpWZEpuLzYrVFpQMTRsbk8vVFhMQkEwR0RYVm9NWE1lM1NHZ2pqTDU5dldza3hOSHFGUnBxUUFBdVhkWExGU24zNzNoMG5YRER0Y3VxN2M0aGszL1B2Zmh4cFZzNy9iaFJjcnN6SUkzeDA5WXEyZGh6TmtUZVh3UDc4eHJQODRDRUhDb1FyR3Y1VFlrbGtBRUFFRG11THJhdWhEVTVzWEdDOXZPK2tuKzlzSnBKdFBYcjRpa2NSVUVEeCtsa3hUUC9VSGordm9BQUxqMzMzdU1McXBUWC83MnlqbWRMRDFOa1hyckJ1bWE4M1NYVHIrc1pUazNhYVpUNWVWV1ZGOFQxNGh0Kzh4VGg5VVlVVjlrR2pHaXpZdEx5cmc0ZllJazRmSXBRWU5Cdy9XRkJWS2FlN09XQUFCR3RkenNna1FpU3pvUTJWV1Y5ZVNKWlhHZUF3NVZPdnJ4WTZFS0Erb3hYY05hNkZVU2lWR25sT21MNUNvaVZjQVJOWms0blVobHNXWHg1NDZYYnN6aGlMaHVYYnR3L0NONmN3TzY5eUpTbUt6Q2R6ZXV2anM4YTZvcGpWdmFoZWtUcEM5MmJ4TzFuTHZRdWZPS2pVNmRscTVUcFQyOHAweSsvWmM2SStwaFNlb25BdHUzU3c5RjRyV0xBRUFTdHZ4MmxsT2JIMzdPaTlxMlVaWDE1SUcxZWhxMENqbmJyVVViTlpIQllMZzBDY3Q3dXYxWEs1dnBNaTUvTzBrampYdERwSEo1TkZHZE9tUzJ1NDllcnlwa2lSc0VBd0FZdGFxS1IvRVc1a3J5SDI5YTV4QThjaHpMdDJOWGptLzNYb1ZaTDZLaU45ZDE0enFGTnVIVTdUUEl0Y3ZxVGU0VUprdng3dFkxbzBHcmtidzllcXlrczVZc0NwcytwekR0NGIzS1JqUURBSUVmMER0U1Y2U1VnMTV2NU5mck44U2dWZGJLdkhpbzZncmZYanVmZkhKVWY5Y3VxN2FZeitrcmZibC9sNjAwWU55Z2djT0V6U1pQMStURVJCZkVuVDV1dVY2Ui91QStHUFg2b0tseDZRQUErVEZIRHdFQVJSZ3lZWUt3K2VSdmlUUU9OL2ZKbHZXNXovWnNvOUs0UW9iQTFaTXNiaElLQUtCVlNXUUFvRXM2Mktzank3dHpONmUyY3hiNURUMXpzekQxL3UzczJ5c1dLSlAvdXBwM2YvMXl2VHc3MHkxaTQwNEt5OG5sM1pHQi9hR2FBOEpaNHFER0RxMW56dVVHOWhsZzBLbFY2WmUvblN4OXV0dEdwMHlPSXVsd3Z3akh0blBuaThLK21lTTM5TXhOVmViVHgxbTNsc3hWSmw2MUdUaXVKcFl3Wk1JWWUya2ZFMzVBN3o0QUFOeTZrWU4wc3ZUVWpMOStuQ2w1ZkhBbmdNUzhZOEtROTJEdE1rWE1xU09pZG5NWDgrdjFHY2h3YnRUa1RjYVRVQ2JQMmMwajhzK3oydnlFdDVrM0Y4enhISGprUXY3TFAzNlh4NTA3WlJEVWE1QjNaL25pdkRzclNqcXVqQVFhejk4UEtBYVMwVWdpQVpsRUpoUHBWSkpiYUF0Vld0UkRNT3U0cGJEYzNJaDZiYlU3Ly9nTmg0OTI2NzUraHlMeDJrWHA2MFA3M1NPMi9NNTBiZDVLK256dkRwMGtNVTV2bENzSk9yMk9vTlZyVlNTZERraHFIUlJSYVhReWcya2dzcGdrS3BPbEtveU5MeE9jZXI5akp0VG0rMldPNlJMUzFHZkV0WElaQXdBQXZBY2RPVzl0ZVVYQm9lcW1haTlsUisxalVPYmxxREllVy8yTk5WR24zSDJRc0tkekN5QVJTYUEzNkZWWlQxNVU5L2tZYnFFdFdPNXQyaGcwc2dJQ2xTdWdpZXMxa0NWZS9XY1VXaTJkUzdDOTJuVjA2YlJrZGRxRnI4ZXBrKy9jOEJwKzZhNzMwTk5YcFkrM2J3SURpVXpRYTlVRW9yNklvQ25TRmFUZXV3VnNaejVKcHBBWXFDcXFrY0tnVXAzcU5pUVRtZFRDakpRM3BmUFMyc1A3WlJxeGJJRXFES3hMWXJtNUFRQ1FXVzZlbHVmZUpLWlRhVHBjclVvaU0wMHpVS3Zzb1gwQXdLSEJzQzhBQUFyanpsWjRYV0JHcjBpNmVsSFVkUEkzQUFDU2wvdC9Cd0E2dDA3ZkFmSzNGMDVCeVloNEU3L3hVVW1XQlFTTXV2VzgwbWV4Zy9aaHVJVzI4T2k5ODJCKzlLRjlrcWpkVzd3R0hUN1BjQW9PbFR6YnZVV2JHLzFTcjVUbEU0Z0duVExyeFNzZ2tuVkFVaFdCbmtGbU1GZ2VCZ3FkYnFRekdTUWluUzVxTXZGYnJTVHVEWUZFb3loVEg5N1BmL0hISGxYKzN6SGFyTDlqb1dUMFU3V1BpeCsvZlF3cHA4YlltZ2VWeUEwYU9NU2wvYUtWQkRLTi91N29rSjZxdElmM2NxTVA3WFh2K1BOcWoxNjdEc2diakJpZGZmbmJDZVp6ZFpyVStEZWlCSVBoN2tiemI5ZUZHOUM3SDl1M1UzY0FnTHlvN1J1enJ2M3dBd0NvVkdrUDd5VWU2dHVaNVJQZXhhWDlncFh1ZlhZZEZtWisvU1Q3NW84elM0NmJUTFozbStZa21sQkVZanU3MFlXQmRlak9JYzBZVG8xQ3RiS1VkOG5IaGtlV3p2M01GTGs2MUI4NGlGK3YzeERCb0NOajlHcXBSQjU3OGtqT284M3JLRndQRC9jZW0zOG5zNTFjOGw4Zk81aDJadXdvcUdTMFcvckZieVlZTkxJQ1lmT3Zabm9PT0hRNjcvR3ZxNFZOcDg2bzdEV0xXODMrU2R4cTlrKzIxc2Z0REt0SFlibTZHNHJVS3BaWCswNEdLeW1lQ3pPZlBTbzhQL1VSVTl3b1JHK1VLMHZuZ3Eza21xcTZHUjdLRW5IY2V5N2R5cXMvWUZqZW8wMXI1TEducTNvY0tpZnI5dElGc2pjbkRwa2VXODczeUswLzRIT3VYNC9QNUxHblR4Uks0OTVRMks1dW9wQXZweXBUN3BhWlI5bGUrcGp5b3N5dXp6Lys5NzBNLzRtUDQ2d3RGeldmTmx2VWZOcnNxcFJSYTMxTkFOam5ZTWN3S0lvUVFnaDlBSVhwaisrcjg5N0VxRE9lUHRJcGM3TDBhcW5Fb0pKSzlLcTh2Q0sxVktKWFMvTzE2bndwRk9ibU13U3VZby9CbCs4NHR2M3hsNlREL2JxYWw2Tk12bjVGbVh6OUNnRFFCQ0VUdmlaVE9aeTA4MStOeVgvNXY5Mld6NmxJdW4wOWJudG9BM0dMYjJjSW0zODFRNjlUS05oKzNYcVZqSHpVV1c0UEFLQlNwYVdxcnYwNEV3REFJYmpYUUpmdTYyMk9mSFRwOFBOcTZQRHphbXZyRXYvWHZnbk5vVTc5akF1VFJ6dUdyOXpJY212ZXFraVJtZjd1OUxnaEFBQXMzN1lkOVJwWmdTenUzTW4wZzRNaVRDZmFBQUNTeDF2VzZXUXA3NWp1TGR1S21rejR1cUw2bW1SZG56OUw5cmJ5OUt2bXFuQVJxNUs4MkxjVEFFRGMrb2ZGRko2bk53Q0E0dDMxSzRyVVczZktiR2dqb0pkK2VjWWtaWExadVo4c01WMmJ0M1Ryc1hGWGxTdGVTOGhVTnN1MTI5cnRCQ0s1elBtZk5qOHBJZVBDdEMrMTJhOWVtSlo1ZHYxdE44ZXZXMCtkTEQxVituVG5Gc21MdmJ1dHBkOHBUSDhSbFh4MFNDODZ6OU9YRS96RldGNmQzZ1BFcldmTmx6emR2VldXY1BFc1ZWQXZpRVJsYzFRcGQyNDR0WisvV05SODJ1emNSeHRYWmwxZk1OZFdQWFB2cjF2bTNHWEZyd1FTamFhUnhNY3FvdjhzTjBMUFJQSjR5enFBNGhGUm5uMzNsYVpFMCtURVJCZTh1WDdKMW42ZS9RNmU0dmgzN1FsQUlCUVY1dVlva201ZVRUazFacEE4L3Z3WkFEREtFaTZlbFNWY1BBc0FWSTUvUkE5K2c0R2ZPM2RhdWtIYyt2dEZiemJWY2FjS0EvMnBBaytmbE9QenFwTDJ6dWdZdm5nTmhldnBWZm9hSDFZcjFTQ3FKZkxZMHlmZXhKNCt5M1p2MjRycTRCT2cxOGdMS3JvQmcwUWdFSTFGR2szNitjbWp3VXFxTHEway9uWGN6aGJCZEplUXhrYU5YQ0dQdjNBQm1DS2hRN09KMytRKzJiWkI4dmpQMzBvNjRKa0JrMStuQVlGRUFxUEJJSDI1ZjVkNUo3WXk2Y3JGaEtRckYza0J2ZnFMMjN5L0VJaEVpbWxkZnZTQlBRYTlWdXNTL3NzYW1zalhRNU9iRUZ1ZDEweHphaHpLRGV3elFCWjc4a2p1alI5bXFxVHBsYzNsVzVSOTY1ZjVCVEVIL3lkdStjTUN1bE53RTJYdXczSjNtTmNZVThTMXAvWXgwYVErZWFndGVKY29lYlI1VFY3VTltMVF3VytRUnZZMlB1M00yS0dTT3ovTzFsTzVQRkJtWnhIRURVT0tDcEtURXZlUDdBNlFveWhNdjMvSElYajhGT2N1S3phUUdTSXhnVXlqRTRna0VnREJaakJPbGZuc1NjTGVqazNObDVtbkFLME9vMWFwa0NmZHVKSjhaR0FmQU5ERjUvNzlVaHoyelZ5bnpzczNVRmhpeDRycVlSSy90VW1nQm9vN3JONzNtQWtsSTVkcTYvMENLRDdPRnhYbTV4ZG1QSDFWelJSbkZVbzgyaitpS0Q4MTBkbzZXK2NSOXRZK1pzOVhFWTJ0YzVtcUlqT2N4RTd0RjViT0Y2N0plL05hOXZ6MzBwc3VhdXRjd2tpZ1VBdGlqaDh5cGNSL3M3dDFxSE9ybWQ4N2RsaXdqTXh5Y2k3K2ZwRXI3TnN5YUJYeW1IVWVMZ0QyOTM1Wk12K2N1WDIyZFU5RjI4bGpUeDlOUGpGeVFHMDhyNGs5dFErQlNLV29NcDg5VVJlOHMvcWR0Q2I3MWs5enZBYWZ2MG1pTUpueVYwZjNNd1N1anVyc0YxR3l2NDhmc2R3MmZsZVRPaHFWWEdhdEhBQUF1a05Bb08rZ1k1ZDBCRUxwT1lDOXRJOWVMUzhvVEgxNE4rM2NsUEVBb1B0N1IvT0d6aTJtZlN0cU52bGJFc2ZWblVSbU1Ba2tDcVdpNDcxVytqWXU3cmVtOWFDU1RFSFdqb3RrdnJ1UHRUbVk3YVY5ck9FSERSNHBiajE3UHBYdjR5ZFB1SFEyNStyMHlhWG5SY3Jzck5RejQ0Y1h4SjQ2NnRadDNYYXZ6eS9lZTdPcGpnOVlqRXFzeW9ocmxtZUh6dVkzNEFFQU1GMUNtN2ozM24zRWRIMnB6VTlLeUhtNFlZWGkwZTZ0NXRmRkpzckVxNWZqRTYrR09nU1BIQ051TjIrSjE2RFRmeVdmR05GUEhudm1sSE9IcGV0b2pnMGE2VlY1dVpyY042OExrMjlmejc2eFlMYmkzYzNyWUg2K1dwaWJMbm04WlozazhaWjFWR0ZBUFlkR0k4ZnlHM3crT2lkcTV5YWpTaUlsa0ttMGpLdHp2akdmeDdJU3hzenI4NzlUcHQ2L0xXNzU3ZHpNQnh0V1NaN3ZxMUo2OG9wbzgySVRQSHBzMmsxM2Jkb0NBRUR5Wkt2TitqaDNYN1dGNGRJMERLQTRmWEJCK3JYckZaVmQxZk1ESzcvdnJEb1QvM3BGWWp1N1psMmZQeXYzNGNhVlZuZXNJcjBxTjh0ODVLSGxmSTlhZVhvS3IxNi9vYng2L1lhYWxxa3lIai9JdS9Kam1TQ2VQZlF4YVdVcHBxdzRkdlY5MTJVK3VKdHllc3pReXJmOEI0WHVLSGJ1c3F6Y2RCRzExZGVFZlE0SUlZUVFlbSs1RnlPdjUxMk1OT1pkakRUbW5PL2I0V1BYcDdiUmVQNStBTUNzY0NPV294TUFsSnZFM1FiNis5YXB1cGl1d2FGbUQ4dW42MkE3T2RiRzgvRHE5Qm5BRUxoNlZuYy9UbUN2dmd5R1cybWFJUnJYeng4QUtOYTNGbkdBd3hFQ09IQ3JWcnFBNXhLK2RCM1Z3YjkrWlZ2U3VINytUaDBXTENzdTN3S1g2OER5RHU4T0FEUXJ1NUpaM3VIZGdlMHNybHFkS2tTQjRzK2I5ZGZQRkxrd25KcUVRZFhtdVNpanBGM05QOHVNa3NkTXByaFJTUFdyV3JXbnBmTThmV2s4ZjcrU3owYUY5V2E2aERaaCtuYUpvUE5MNTJHcUFnY3V3N2xwODlJeW5CczNxMkJqUWtucXRlTDJaVHVMNlR4UFg1cklOeEJZeFhQMEl2dGxmbXdvK2J1NnJIMytHQ1hIRTJ2ZjdTb1FWNWdlc1NKMG5wZFBUZmNGYThkeUs5anViZHU3OWRweHNJcGwybFg3bUhuZkc0WXJuZE92QkJHSzAvV1NvZmh6WnZwWHBxMkZZZFBuQUpmclVGbGh3ckRwYzByT0ljd1ZwMUd6amdURjdjd0VFSEVBQkx6aWZ3N2NrblprZ2NXNVJtMGNNOHVxbGZlcnRwQnQvRzFyMjNLZjMvOU0rN0NkSExuMUlvY1V2KytWWXJERVFZMmhzblBUNHM4VEZheWRUOVQrdVVSRkNBQkEvK2N6N2NBdGVaMnNrbkpLankxMitINFJYYnF1M1ZwTDUzZmxWUFA0YkkvdFU1UGZCVVlsNS9BRXFPRXgzODdheDhaMVRMbHRXTVhmQ3hFSC92aytrS3J5QkM1ZDEyNHR1UVl0aStYbzVOSjE3VmJMeFhiV1BtVXdQTVBhdVBmOGJUL0RMYlRpdE1CTWtRdlR0MHRFMllVT1hQUHJ5RXJRU3JhbG1pOTBiTDlndVRCMC9OU3FYQytXSmVBNU5KL3lMWlNlSndoNFVQbXgyUmJ6ejB4Tnk2aDlMTEZ6bGE2VFdJNU9OSzZmUDUzbjZRc1ZmUDZacnNHaDRsWXo1bFgxNlVWaFg4K2tPQVkxTWw4bURCMC8xYUovd3laeHUzay9NMXhidExhMnJ2aTdVS1hmWFFvQW4xL2NaMUtsN1N2MW9mdVk3UG43WGxPMTFkY0VnSDBPOXE3YUo2Y0lJWVRReDVCN01mSTZBYUE5QUlEQllPd283bkhpK2tldUVrSUlJWVFRUWdnaGhCQkNDS0gvQ0p4MEZTR0VFRUlJSVlRUVFnZ2hoQkJDQ0NIMFNjT2dLRUlJSVlSeTB0VkRBQUFnQUVsRVFWUVFRZ2doaEJCQ0NDR0VFRUxvazRaQlVZUVFRZ2doaEJCQ0NDR0VFRUlJSVlUUUp3MkRvZ2doaEJCQ0NDR0VFRUlJSVlRUVFnaWhUeG9HUlJGQ0NDR0VFRUlJSVlRUVFnZ2hoQkJDbnpRTWlpS0VFRUlJSVlRUVFnZ2hoQkJDQ0NHRVBta1lGRVVJSVlRUVFnZ2hoQkJDQ0NHRUVFSUlmZEl3S0lvUVFnZ2hoQkJDQ0NHRUVFSUlJWVFRK3FSaFVCUWhoQkJDQ0NHRUVFSUlJWVFRUWdnaDlFbkRvQ2hDQ0NHRUVFSUlJWVFRUWdnaGhCQkM2Sk9HUVZHRUVFSUlJWVFRUWdnaGhCQkNDQ0dFMENjTmc2SUlJWVFRUWdnaGhCQkNDQ0dFRUVJSW9VOGFCa1VSUWdnaGhCQkNDQ0dFRUVJSUlZUVFRcDgwRElvaWhCQkNDQ0dFRUVJSUlZUVFRZ2doaEQ1cEdCUkZDQ0dFRUVJSUlZUVFRZ2doaEJCQ0NIM1NNQ2lLRUVJSUlZUVFRZ2doaEJCQ0NDR0VFUHFrWVZBVUlZUVFRZ2doaEJCQ0NDR0VFRUlJSWZSSnc2QW9RZ2doaEJCQ0NDR0VFRUlJSVlRUVF1aVRoa0ZSaEJCQ0NDR0VFRUlJSVlRUVFnZ2hoTkFuRFlPaUNDR0VFRUlJSVlRUVFnZ2hoQkJDQ0tGUEdnWkZFVUlJSVlRUVFnZ2hoQkJDQ0NHRUVFS2ZOQXlLSW9RUVFnZ2hoQkJDQ0NHRUVFSUlJWVErYVJnVVJRZ2hoQkJDQ0NHRUVFSUlJWVFRUWdoOTBqQW9paEJDQ0NHRUVFSUlJWVFRUWdnaGhCRDZwR0ZRRkNHRUVFSUlJWVFRUWdnaGhCQkNDQ0gwU2NPZ0tFSUlJWVFRUWdnaGhCQkNDQ0dFRUVMb2s0WkJVWVFRUWdnaGhCQkNDQ0dFRUVJSUlZVFFKdzJEb2dnaGhCQkNDQ0dFRUVJSUlZUVFRZ2loVHhvR1JSRkNDQ0dFRUVJSUlZUVFRZ2doaEJCQ256UU1paUtFRUVJSUlZUVFRZ2doaEJCQ0NDR0VQbWtZRkVVSUlZUVFRZ2doaEJCQ0NDR0VFRUlJZmRJd0tJb1FRZ2doaEJCQ0NDR0VFRUlJSVlRUStxUmhVQlFoaEJCQ0NDR0VFRUlJSVlRUVFnZ2g5RW5Eb0NoQ0NDR0VLa0w2MkJWQS8rOVJQM1lGMEtlRDR4L1JSOUJnMFBDUFhRK0VFRUlJL2VzK2lldWEvNGZuTXVTUFhRR0VFRUtmRmd5S0lvUVFRdjhpLzFHM25nbWJqUCs2QnJ1eXhLMW16QU1ROEdxOVVqYUlXOHlZNnovbTRTc0FvTmRrZjZjT0M1WUIyMWxzYzMzNytiOEF5OUdweGhVRUFHNjl5Q0ZNMStEUWNpdFlqazY4T24wRzFLUk1RZU94a3ozN0hUeFZnMTFKanUwWExLZnpmYnpNRnpKOXUwUTRkMTYyQWFyV0VVTjM2ckJnR1lDWVhkbDJ3T0VJNlh4dmI2cFQzWVlNMXhhdEFZQlMxWXE2ZGwrL1E5eGl4dHlxYm0rTE1HVENWdzdOcDN6N3Z1WFk0dERnOHpHQkU2UGZWdWR6SHpSTGF1VFdpeHp5SWVvVE9QbDFLbzNuNzFlVGZUMzY3ajFhL0IxR0h3dU42eHZnMFhmUEVTQ3hXTFZTSUljajVBWDA2dS9hZmYyT2t1OWd6YkdkeFVHenBFYmdjaDFNaTRKbVNZMVVZV0RkOTY1bjlmenJ2elZWWWovdFU3dnZlMVV3UlM1dVBUYi9YdUUyOXRRK0poeU95TEhObkFVTXB5Wmh0VkFhQ3dDWTFsWlFIZnpyQzBQSFQ2MXdiM3RzSDdDamMwSTdheCtxTUxCdVRmOUJGVzZrQ3BvbE5ZckN2cDVaWmlIYnlkRjc2T2xyZEkvV2JUL1U2ekp4NzduOWY2Sm1YODJ3dXE3UDczODZkL3g1ZFpVSzRuQ0VBZU9mdm5Wb091a2JhNnNGSVdNbUJzMlNHdCtqcWxWR0ZRYldyZWk1SEpwTW1CWXdQaXFlN2RXdVUwM0s5eHh3NkF6SHYzdnZtdGZ3djNGZFV4VjJkQzVEQUFBYWdJZ0RISTZJeHZVTllEZzNiYzd5N05DNXVsV2c4N3g4L0VmZmZXVnJ2ZGZnNCtjci9SMUVDQ0dFcWdIdnRrRUlJWVQrUlRUSEJvM0lIRmZYS20wcnFsUEhmL1NkNk9pVkFVSmdrUm1PYmVZdGxyOCsrajkxdnJRQUFNaDBucGVIZ1VSaGtLbHNGb0V1Y2lBeCtTSUsxODJkeHZid3BBbjk2K2pVK2RMVWs2TUdXaW1hVWZmcnhEVDUyMHRuMDg1T0dHSHIrVlVaais0N3RwdTNSTlQ2dTFtNWQxWXVxdTVyRlRXZk5sdjY4by9mdFlyTUhGdnJGYStQSGhiMzNYZE1ubkR4VE42OU5VdHRGR1dqdmlLT2U0L051L09pdHEwdlRIOFJaYjZEd1ArenZxNWRWMjNXN3Yrc25TcjkvaDNidFhUZ1VvV2lNdStIb09Hd1VVV0t6SFJibllIYVBFa2FRSzdjY2puYnEzMDdjZGkwV1FWUDkvMW12bHdZUEdJc1ZlQVhBQUI2Mi9VdzRkTkZ6YWZOem5xMGFSMG9RU0VNbXo1SDBHRElTQUtaUmllUUdVd1NoY2trVXBnc0lCQ0pZRFFZaXJSeW1VR2RMOVdySkhscEo3NGNxcEc5amJkU3FHWDdFZGgrM1h2bTNWdjljK1gxcVJpRjUrWXBiUDdWVEtPbVVDbDl2bnNiUUhGblkxWDJqVjRoSUZTMmpUTDUvazFudHRoSjNHN0tkemszZjY1UlFMRks5VEhxOWRFclJlUjYwOU1VUkFxendrNG0vd21QckxWeHFiaWRZZlcwZWJGL215L2oxdTAvbEJ2WXE1OHkvY0dkeWpxWnRab0NDU2l5c2l1dE02bzI1MjdMMWhHSVpMSnJ0elZiWGJ1dDJWclYvWlFwZDI4a0hmaXNBNFBoN3NZSTZOU0Q0UnJTak9FYTFvb21xaHNFUUNCbzhtSmpWRm5QbnVqVnVWS21XL1BtdHNySmYvbkg3MllQcVdCMmd5cU54T1lDQUlEUlNBRHpEbHNTbFFybE8zRFZWYTE3VmRUR2J3M1R2V1ZieW50MkJsc2NFK3ltZldycmZXY3czTng5djNxVlV0bnpSYThRVUFDZ3lQU1l5bkRnOFJzTy9TTHQvT1JSWnB2WlRmdllJcW8zYXJTNDFhejVCUytQN0t0MFl3NUg1RkJ2NUVnS1F5Z2lNd1JDSWwwb0lqUEZqbVNXb3pPWjVlUk1wTExZT1k4MnJNeis2NmRabHJ1eTNWdTFjdTY4ZkdOZTFQWmZ6UmJiZmZzQWZOUnpRcnR1bjRDeEQySnF1cSsxMytBcVVXaTBPa1ZXdHQrUVU5ZXo3NjM1SmVmMmtnVlFwZk8yYWlPd2ZUcDNWN3c1Yzh4eUJZUGg2c0VMN05Vdjg5YWlLdDIwNXVEVnV3K1Y3KzJybDJlbWxTd2llZlhiZnlUNy9ycVZxdlJIZDJ1MTF1K0Q3U3gyYXZ2RElnS1p6aEMxL081SHhidWIxMnhzeWFRS0F6MnRyZUQ0ZHYxTWt4UDlRaU5OaUxYMU5KVzk3M1owWGZOZTdPVmNSdHptaDBXT3JXYk9NeHFLaWdoRU1sbW55RWd6YUdRRlJvMWM5dmJZcTllT29lUEdpMXZOL3NtMFgrRzdHMWVaWHUzRFRZL05mL01OWkJxTkpxNFhaUDBaeFd5V1c0czJHVy9tV2IyUkFDR0VFS29KRElvaWhCQkNIMERRTEtreDUrN3loZG0zbHkyb3l2YU9iZVlzRUxlYS9aUDVCYUxSYUNRQWdVUUNNSllMSGxHRmdmNStKWjFHUnIxR285ZklaZnFTNEpoZWxaZWpMVWg4cXlsSVM0WGlUaStEK2I3OGhzT0hrT2g4Z2VUcDdnb3ZwQlh2Ymw2VHg1MDdTV1k0MnJ3cjJweTE0Sk5seDViazJlL2JNaTVObjJoNnJETm9OVm0zNXMvMkdYVDZHaGoxaHJ6NzY1ZGJsbUdydm9JR25mb0FrVXlXUGovMFA4dEFrekwxOWsyMTlHMmNRNlBoWTNNMGtqekxNazBkSjRJR25YdTdSbXl6Mm1ITENZam9ZMjE1eXVreFEyVXh4dytXMno2d3p5QjF6dXVYR3RuYmVCclAzODlJSmxJQUFKanVMZHNxa201ZXRSMWt0ZDJKSTQ4N2ZRb0lCcU0yTis3dm9rSkpybDVWVUJEdzVkMlhpZnZDbXhabVJFVUJnSkViTkhDWVRwNmNiQ01nV3E3OW1DNGhUU2dzUnlldElpUFZzazVhbGFTQUpXb1E1RDNrK0dWYmRVcllIOTVTbFJaMUh3QWc4L3I4MlZRSC8wRFhycXMyRzlUNWtvSTN4LzhFQU1pNFBtK0c0dTNsYzliMjUvcDE2K1hVWWRFSzArT3FCQzBkVzh6NHdiSEZqQitzcmROclpBVi9yL2ZpMjlvMytjVElTTSsrZTQrbm5mOXFUR0g2dzN1VzYxM2EvN1NVNFJiV0JnQWc1cmRRWHpBYWJHWlNDWm9TbTVGd3NIdGJWVjZDN2NDb01xZE1aeGxONUJ2bzFuM2ROZ0FBbHc0L3I0WU9GWThBa1R6WnVqN2o2dmRXUjMyZ21uTUlIam1PNWRHMlUrTHVEcUVHWFlHME92dXFkVW8xQUFBanFOZEFsMDYvckZVbTNid21qNzk0SnV2bXovUGtXYmZ1Z0Z5ZUN3RGcwSFRTTnk2ZGZsbHJxeHp6b0tqMzBMT1hXQjZ0Mmx0dUV6UXBPZGY4Y2NDb1c4OHR0Nm5LRFFYVlVSdS9OVGwzRnYxZ05KS3RmbmU4aDV5K0RrWjlVZEtodmxVZVBXSlA3Vk9iN3pzQVFPTC8yamNwMHFnTExiZWpjTjA5dlFjZXZRaFFQT29xWU95REdGdXZ4WjdhQndBSVZHRmdIY3VGL09DUjQxVFpMNThieVVSS1JUZURhUE5pL3dhNVhNYjE2OTdUb0pKS2lncHpzZ2tBUnFaN2l6YkpKMGIwMHl1UzN4WEtzbEpCa1pVRFVQeWJZZXQzMk1UTzJzZnV6Z250clgyc3NReHVDa0pHVHpJb2NyTUw0azRmdGJYUCs0Mkt6TTlQT3oxdVNHSHluYjljT2kvYllDak15c3lMMnJHcDV1VlpFck9wUW9FN1RlQVhRS0p6K1ZwRjZqdlQ5NEtnSzlKclpBbHgzR1pmVGpZYWlvcnlYaDNjWFpVU09YWDdEaWhTWktZWHZEbCtBZ0NBNlJMYW1PMGYwVGY3OFlhcWpUVDlsN2lITDl1c1Y4dGw2UmVHOWZFYWVPS0tJR1RNUk9uVFhlV3VRVmllSFZwVmRQNHBDcHYrdlNocyt2ZTIxbGYyMmJTWDY1cjNZVS9uTXZKWGYreWdpL3pycEp3WVBUaG9sdFFRdTZkOVUxRG01SHRHN2ovSUZ0ZXZtLzE4MDYvNU1jY09VbGh1YnQ1RGpsM0pQRFY1dEo3SlpwSDU3ajQrL1k5YXZVWXd3NkFLQTcwQUFOZys0ZDBKSkNwVm5mUHlhYm5yRmhzM3FpS0VFRUtWd2FBb1FnaWgvN1M4Yy8zY2dXRDBNSUNSOWlIS0o5UGhtYURqaWZ3UFVYWnRpRjRoSUFKQXRUcUJIQnFQbXFqT2VmMVNsWDcvVHVERTUwa1VycWRYWmZzSVE4ZlpURTFuNm9TSTJ4bFd6M3g1d05nSE1ZbEgrMGNVNWFjbW1wWnAxZm4vWE1BVENBUUNnV2hRSlQrNG5YVHM4NzZGZWVVRFZwYjFOVi9PYXpSMlVuNzBvYjFNOTVDbWJqMDJXZTFBb2pzRTFPRTMvSHkwclRyYmVtd0RPV2lXVkdkOWxaak5EeG93TFB2QnVtVUFBRjZmbjdwQllidTRtZGJ5Ni9jYndxL2Z6MnBLMStMbkZ2Q29RckVMbWNMa0FBQXdoTDcrZXJxQXI4MkxmYzMxNnJoQjd4cldLdm5Zc0g1UU1tcWhTS3RRQW9DUjMzRFlLTGZ1RzNia1B0bStVWlg4NExhMThpM2JqeFBZcXg4QWdHZmZ2Y2N0dDgxL2VXQlBmdlRoL3dFQXZQdWpkd2V0S2l2THRJNG04QXZ3N1BlSFpWcGhRL0t4S1NQOXg1eTliZENyTkthRlJmTDBkRnZCWHIxTDQ2Ym1qeTAvTjF6ZmJwK3BjbUplNmVUSjd5ejNKZEVjaEF4UllEMUYydjNTMTByUUZla0JCRHdHbzdqdFNyWnpZRERjM0FFQTVKazNicFpVMVdpdFRtU21vN01tOTgxckFJQ3FqTkRVSzZXNW9NekpyR3c3Z09JUlp1NzlqMTNRRmFRa1U0WCtnV21uSjN4dUNoeVh3UlM1K0E0NGZJcks5L0hMZTdWbloxWEt0a1o2cVcvaklqM1lEQkIvQ21weVRHYTRoYlp3N3JMaVYrbkxBNzhYcWhNcUhhbFhSa2tub2Jta3czM0NyVzFxWW5rOHNkYkJtSFRnc3c3bWo4MkNZS1hIOUtCWlVxTjVZTUMwVGJYcVgwdHE4bHNEQU1CMGJ0eU13bkoweXJyenkwL1ZHYjFsaisxVEcrODdBRUJoZWtZc1FJN0NjamxCcHkreVhHYXpMbmJWUG1KV1JlVlc5cHdsN2FaTk90Q3JOSzBtcjA2ZkFaekFYdjNsc1dkT2c5bW8yYXF5ci9iNTkxVDFlL3BmYXgrR1oxZ2JsL0FWRy9JZS9ycXF3RnIyRDJWT0FRQ29MQmNMdzZiUGNXNC8zK3BvUGFmMkMxYzZ0Vis0MG5KNTlzM0Y4K0ozZFdpaWxjYThybzI2bTNBQ1czUTJQKy95R1hIMXNlbnY0cHU3bW5qd1EwWlBKSkNvMUtESmYyZFpLME1lZS9wbzhvbVJBd0NLUjVXeWZUcDF5N2d4L3pzQTBBRUFzSHc2OXRDcnBIbXE1QWRXejZjL0JGT1Fpc3gzOXpGL3JNMkxqUWVBSW9mR283N2sxZW5kUCtud3dBaGwwdTNyMmZmV0xuWHB0SFM5T2kvNmxlVjVxekw1K2hWYjUrTkJzNlRHakd0enAwc2ViMWxYVVgzK0M5YzFOV1Z2NXpMcS9NUmtBb1hINHdmMGpnUUFZQmhvSkhIay9vTmtucnVYNHQycnh3QnltUmJrdVVTOVZnMEFvRktscDRDcTdCUnVkSjZYajRGTW8xbCtma2dzZ2NoM3lJVmI1dHY2Zm42eDNPam55bTZRUVFnaGhHekJvQ2hDQ0tIL0hBSUFLZTlDNUpkQWdLOEJqQTBBQUlqd1lXNWNMMUliT3dMQTlROVNlTzJvVmljMTB6VTRsT0hTcEhuNnBabFRBQURlSGVnZmJoclI2QkE4OGt0Qm81SGozdTdyYkhQK0w2LytCODlvcGZGdk1xNlZUMkZrcmNPN0tEODFzZXh5RWVlZnUzd0pCRExidzl0b05CS0tDdDRsVU1sT1Rsb29lOWV6WlgxTGw3dUVOR1c1TlcrVmVYYkM1K3I4cENUTGtUalY5YjV6TGdsQ2VnMG5VamxjMmR1TDV3QUFZamZYZHdjQUVMZWFNVS9jWXVZUHI5ZTRpQUJBYVd0L2ZzTWVrZWFCWFZOSFFQUUtBU0h4OUxnUjNuMTI3K2ZXSHpCRTl2cklmdE0yVEpmUUpxS3c2ZDhuSHgvWlh4NS83cVMxY3EyMEg1RlhmOUR3bkRzckZtWGZXZnBUdlc5U1pObDNWLzZjOTNCRDZjaE4wMXhBK3J5RXQxcFZXbXBwWVFhU2pmTkdhVUg4cmxZaFVJT09hNEJ5bnh1R3c2QmowNG9VbVJrSit6cTNnWktPUGhQWDhGVy9Da0pIVFl6ZkZsYlhmR1NzYzZmRnE0Uk5wNVorSmwyN3J0b0VYVmR0QWlodVE3MHFMNWRtZmFRU21lcllvSkgwNmM0dDVndURaa21OWU5SYlRac1hNTWJLbkVjRUVzbXk4NGpPOC9KeEczamtnbDVUVUpEd2U5OE9EazJIakhidi9kc0J5ZzEzNzl5SEcxZEJ5WGVYVjZmUEFPY3VxelliaXdvTEUvWkZ0Tk5LLzdZNXAxSmw5RWJDT2lJUnlvMysrWlJVOTVqTWRHN2N6TFAvMFhPYXJKZFBIUnFQbXVEUWVOU0U2anpmaHhvVlJYVnNFR3h0RkZiUUxHbVprZjEyRktTcDlCaHBiVFNnSUdUY0pBQ2pVWjM2OEZhbG93WE55L3J2dFUrVk1WMWRBb3MwZ25JalJjbGNkNnRwSTYyeHIvYkpVVmgrVDN5R25yMUJZb3JFOFR2RGdxQUd3ZlQzWlYvdDg2K3FVbHYvbDlxSEtneXM2OVZuLzNFQ2tVd1d0ZmhtanFqRk4zTXN0OG00OFBVNHlZdDk1VzRveW92WnVWMGVmL2FFNWZLQXNROWljaDZzWDVILzZvOS9icWd6a2trQjQrNjhLbElYU0xYU21Cci9EdHNpanoxOUlucUZnT0QzeGZVbjBpZS9iWks4MnIvTGZMMVQrL20va0tsc1R2S3hvWDJLVk5sbGJ0Q2lNZDFkM2ZydS9sT1YvZnlaYVJrbjlJdHhRQ0FTQzkrY0xuMTkzSURlL1VnTWdUQm9sclRNK1pqbE9XN0doV2xmU2w3czNWRWJyOHZ5TTJKNm5MQ3hnUWZScVY2UWMrY1ZtM0lmYmxpaFRMcDZBUUFnNS9hU254ak93U0hlL1k2Y1N6dzZ1S2M2NVc3SmpXdEFwZ29EL1N0NkxncEw3RmpKNzBpOHZWL1gxSlNkbnNzWXN5OS9PNEhBY25RQkFGQVJOWHA1MHBXTDB2Z2pmd0xJWllKR295Y0FrVUJRSlY2N0FGQTh4eTJWNStrdE5idG1jeHY0NTNtNlEwQnBwb0hTejgvQjdtMEJpajlIS3ZOckVUUC8xbnk1Q0NHRVBrMFlGRVVJSWZUZlF5Q3VCNExSeHJ3am54NldaK09tUmpLRkNnQkFjV3dRQWtZandkUnJWWEhuUUhZbVFINlpFVlg4aG1NbUdyUktoZlRaeVgwQUFKcUMrTGVtZGZueDUwNEttMDM1RnNCSTBPYkZXZWtJRS9Db1BFL3Z2S2pmZnJVeDRvZEM1M3U3bFZuQWNuTXozU0VNQUVCM2I5SFdMV0xMWHROajcwRi9YakRmM3ZLaTNiSytKdUxXY3hjQkFLanprNUlBQUFRTkJnMjNsUWJYa3JXT2diZmJRM3dxMjg5b0pKTnN6Q2RKRVRYL2VoWUFBRUd2MDVpdjRBVDI3cTlNdW5ZQktnaUlBaFNub2lvTzdQTDVRYk1TcGRHYkFsMUFtWk5wZnNIUDhtalRFWHIrOWorQXNwMVFudjMybndBQU1PZ0tsVEZyM2RqbTVWcTJIeStnVnlTRjdlSW1lN1YvRHdBQUVNbGtJMVI5ZEZJRmFxTU1BQUJWK3ZtSkk3MEduYnJtMU82blJWazNGNWFtU2FNNk5nam1oM3d4SWZmUnI2c3NVd1ZuWHZ0eGJ1YTFEUXNjR25RZDVCTHg2ODYwczVOSDVVZGZLVTJ4cDhwKytZemhHQnhxK1dRTXQrYk5pR1E2UTJrMjh0UWtibGVyQnBhZjg2QlpVcVBsY3V1alo4UnN6OC9QM3lxU1o2UW5uT2diQVNBdmtEemVzczZnS2NoMzdiSjZDOGMvb25kZTFJN05EaUdqdm1SNXRPbFk4UHJQL2FsblprMjEvTDZpOTBjUitQcEtYLzN4ZTlhRGRTdUNwc1JtUkcveEZGc2JNV0hwUTQrS0lyTmQzT1h4RjA4bkh4dlNEd0NBVzdmL1FPY084NWZHYm0xVTJpa2NORXVxaTl2UnVvRlc4dm9OQUFEVndUOHdZT3o5RngrcVR1LzdXMU5SZTNrTlBtRnJEamtBS0QrUHBqMjJUMjN4R1g3anlmdVdZYy90dzNCdDFvcnAwYXBkMnZrcG82R0tRVHJMRzF0TUxMTXpWTFZqMzU3YjUzM1Z4am5oZjZWOW1LN0JvUjc5anB3bmtHaTB2S2h0R3pPdnpQbTZkQ1hiV2V3YnVmOHNnVWdpU1Y3WVNLa3JrMG0wSUpOWVcyVlFTM0xLL01iemVBSUFBTDM1eUw5YVJoUDVCdEtFZGVwTFhwMC9ZajRTbDhiMTh4YzJtVFJkOG56ZkRubjhoVk1zejQ3aFRoM21MMC9ZMjdFbEFPZ2Nlb3paVlNSUFQ4MjV1N29rTGE2WTdSRDZaZkhOYmdTaUFhQzRyZWhPd1NHcEowY1BWdVcrZmdFQXdLM1RkN0JUbSs4WFdJNTQxT2JsWk5UV2F6SjlKMFd0djV2djFIcnVRdE5qbGsrbnJwNTk5eHhWSkZ3NW4zVjlnZm4wQjRia0k0TUhlZzArZnNwMzROR0xHWC85TUYzNmROZFdCc1BOMmJlUzM5ekswdWNtYkd6Z29iTHo2NXFhc3JkekdhWkxTRk9mRWRjZW1TOExtaEtiQVFEZzJtWE5aZ0NBdE9OZjlPYzJIam5lRkJSVjViNkpGalQ0Zkl4NVVQVHRqdVoxemV0cGFpK0daL0cwRmdnaGhOQ0hna0ZSaEJCQy96bUVzZ0ZSTlFIZ3RRSGdnOHduUWliQlJ3OVN1UFpZdHgyTUJvTTJQL0d0YzRkRkt3dGlqdnlSLy9ySUh3QVYzOFdmZWVXN3FXWG5RM0xnOHVvUEhDYUxPYnpmMnZ3cjZwUzdkL1dxdkZ4ZVFLOStPWGxybGxpdTU5YnRGQUVFRWttWmROSHFQREJVWWFDZm4wVjl2SWNjdTJMK09HNW5XTDNpQzE0UkoyaFduQ3hwZDVzUVpVNzBNN0RLZW4zWjdtM2JzMzA3OXpEZlV2cnF5aWxsUnRsT24rb3dCVmNyWWZXOFNkQm85QmdxejZzMHFGcnV6bVhINE1ZVjNjMmNlV1BSOTNrUDFpNnp0czRVckRXU2FUVDN6N2I5b1pPbHBYQUNJdnJrdjl5L20xZXYvOUQweTk5TlZxZmMvZ3NBZ0VEUUdzcnVYYjc5dEtsUkQ5SXVmRFZXWFpDY0FBQkFKRkZwQkYyUmpaVEF0cm1Hci9wVjBHUnM2ZWpkMnJ3RFhaRjArM3J1L2ZYTEN6T2ZQRFJiVEhUdnRuYTdLaVBxVWRiMUJmT3M3S1lGeU5FeXZOcDFCQUF3R0hWRmRCNVRyQzU0bHdnQW9FcDllRmZZYlBKMEFLQ0EyZWhUdGsrWENLTmVxNVhIM3IxcVdhRFZFYUVWTEM4clI1Ritidnh3UmRLYnh3RHkwalNacW5mMzcwaGZIZHpqMEhqVUJLWjdpellBQVBtdkQrOUwrMnZlck5vSWlCS004S3o4YkhPZmx1b2Vrd3RpamgwcWlEbDJDRGdjRVFCQTBLVGtuTXIycVl5MXdFUHh2RlpWUitlNnVoY1YvcE91bWVyZ0Y2aVRwMXNkRFZINkhKTDQyT2lWSW5wMW5xYzZhdU8zSnYzY2hCSFNWOFVwdUMzVGJ3S1U3L2prMW9zYzR0RnIxd0hMTXUyeGZXcmpmUWNBaUY0UnlDbE5uOHZoaUlJbUplZVVkSERMcUlKNmdWQ0ZtMHpzcFgzWTNtMDZlQTA2L1plMWRXNDlOdTIybGRyZVV2VG1lbzZTNS90S1I2NTVEL2p6UElYbjZSMjNvM1VESUJSWkhiVmZFWHRwbncraE5yNm4vNFgySVZHNFhQZkkvYWNLL2o1NU9QUEJvb1cra1NmUGUvVGVkU2psK2plVG1LS3dGdTVkMTIxVDU3eDhsbngwOHVjQStiTDNmVDQ2OFBrQUh6WW95cTAvYkdSQjdMa1RBSkl5OVhYdHNYcXJYaVBMejdqLzAxd0FBREtESjJRNE4yNENBQWFxVTkyRy9BWkR2MGc5Tlc0SWxLUUlGcllZTm9YRUVBak55eEEwbnZDVk5qOHBvZUROaVQraDVHWUV2U28zQzZEaXVldHJDeSt3N3dEVDMxVEhCc0ZlL1ErZVVXVThmWng3YS9rQ3FqQXd3SEw3M0d2enZ0TzMrSGFXUy9qeWpjcTBoM2RCTHBVQUFDUWRqT3lpVEw1dXVuYWdPM1ZhOGdzdnNPL0FqR3V6djViSG5qR2xIelpObWFJQktNNXdZbTB1VXZ1N3JxazVlenVYS2N4NCtpUjZoWUFCYkdlT1YvZU5lOWkrblh0azNWb3lYL2Iyd2tsdDlxdFlBQURnOFJndWJwdCtOeHFLUis2cVUrNDhwanNHQlpPcGJOYjcxaDBoaEJCNlh4Z1VSUWdoOUYrVkJVQ1k1bEJBT2tJWTlHZTFPOHorRGVKV3MzOFN0NXI5aytWeVVmTnBzMFhOcDgydWFqbHgyenFFV2daTVRCZXkwWnZyT1FaTmpzbU8yOW04L2o5M1FUdHdnNzZMbGFpbENYSG0rd2hEKzQwZ1VwaXMvQ2M3eXFRS05WTWtqVDYwVDlENGl5OXo3cTlaRGhZZHM0Skd3OGVvTXA0ODFPUW14RlpVMy9STE02Y1F5RFNhNVBIbXRZS1FNUk5wQWgvL3pHcy96aXdUR0dRUldBQUFWS2VnQnJZNkQyelVsK2JjZGZWV1ZVYlVJNFpMYUxOL0ZrdGsyanhKalR2RmFweUNpY01ST3JhZHUxaWUrTmNsamsvSHJnRC96RUhFcXo5NGhHUExiK2NtN09uY1FsOGtMN0JWaEZhWFdXNGVTNzV2bCs0VXZsOUF6cTNGUHdDSEkvTHUvc2R1SXBYTlNiNHljV3hRUUhLZm5JY2JWaFJwQ3ZMZHVxL2ZJWDM1djExNTl6WXVzd3pzV21zL2xTb3RVL1h5OGhFQU1SczRham9RaUVRZ0dJMEFZclpsSFNxU2ZuL0Y0dHhuMjM5bCszV0pjT253OCtycTdHdU5NSFQ4Vk9mT3l6ZFdaVnZMa1VQNUx3L3NTVHMvZVJRQU1ObiszWG9DQURpMW1idVF4QkNLM2gySjdLNUtpN292VDd4eVVkeDYxbnlXVDNnSFplTFYwbzR6ZnIzSXdZcWt2eTVaZGxDcU1oNC9TRDg5ZnJBNlA3SE12S2JXUm9yUytUNWVycjIySDdLb0prR2ZsZkNXNVJuVWd1SGNNSVRtMUtnSnk2TlZHd3JieFUxYjhDNHg3L0d2cTVYSmQyNXl2RHQzNHdSKzFqZG9TbXlHUmhJZnE4cUllcWpOaTQzUjVDY2xHbFM1bVlwM042d0dHMndSZGovK1RYVzIvLy9vN2ZaUWIzVytJcSt5N1ppdUxvRzJSdlJaQ3p5a25odzFzRHIxSUhQYzNBWEJJOGNLZ2tlT05WOXUrZmtPR0hlblhCQStmbXZUQU12UjByV2h0bjVyYW9NOXRrOXR2Ty8vS0E3QTBJbGNidkgvQXE0YVNFVmFhVVlxUU9YekFkaEwreWh5NDE2bm5CNHoxUFNZUkJmd1hidXMzbEx3NXVRUldleEo2NlAzckJhVW1hTlZaT1lBQUxCOHdydFFlSjdlQUFCYXlldEVBQ2lYYXJneTl0SSs1dXpwbk5BZTI4ZVNYaWVUeGY3ZXRoRW9zN01BQUJMMkRnajNIM1h5WnYxeGI5SUlaRHBkK25ML3J2VHpVOGREeVZ6cjc0dEVaZk1BQUF3NjZZZTZHWkxvVUgvd2lOU0wzNHl6WEpGNGJzUmdGdDNUQTJURm8xcU5CQktwSklXL1hwdjE5NXU0UGUxRHRObXZpa2Zwc2h5ZFJHSFQ1Nml5WHp4ak9BWTNCZ0FBdHBNanIvNmc0ZGszRjgyRmo1Q3VtdUhXdkNWTkdGZ1BBTUF0WXZPZXRKdUxacVpmL0hhQ3BpQXV6bmYwOVNoYiswV3ZFQkNZajBQV2FMTmZ2VEROQTErQ3dQR1A2TzNVZnY0dmlzVEw1Mk8zdGcwQ2tNaUF5M1VRMWgvOXBTaDAwalJWOXZPbzVDT0RlMEhGcjlldXJtdHFreDJjeXhqcEhxMmF1M2RiLzF2ZS9aV0wyYjZkZTFCWnpzNSt3eTdjVWFiY3ZwNzljTU5LZGNyZG03cjhwQVNhZTJqemtuMVVxdFQ3dDBrYzE4cFN4V1BRRkNHRTBBZUhRVkdFRUVML0ZReXp2L1VFb3FHTFE1ZVRMejlhYlNwaG1hcktKR0RzZ3hqcDh6Mi81VDdldk1aOHVhRFJGK01kR28wYVgrMG5VbVRtRkNreTA1bk9UWnViT3NBNC9tSHRqVWFEUVpuNDRsNlo1Mmc4WnFJcTQvR0RpaTdXWmZjMnJSV0dqSjBzYUR4MnZQVFp6czJtNVF5MzBCWnNydzZkVTA2TkcxWlpsYVRQanY3aDJXL3pIc25ydzRmNGdiMEhaRno0dXR6cm9yS2NIQUVBYU02aHphRmtWSkVsYS9YbEJQYnFRZUU2dTZZYy82NnZlVHJHajVVKzE3WDVUd3NKQkFJaE4rclhkYWFncUNsZ1J1VjcrV2trOGJHcXJDY1BxbEl2QUtBS0drVU9CbU1RemVnQUFDQUFTVVJCVkNnZVlTTi9lL0VNeHoraWoydlgxWnNOdXNMQ2xEOEhkQWE1dkxRREpPdmFEOS9xSkxGL08zVllzbHJRY1BpWXdyU0hkeE5QakJnTWhibnBBTmJiajk5dzJIRExrVHZPblpkdk5BOUlKaDJNN0ZKcFRaWFpXVnBsZGxhUlkxQmphNnM5ZXUwNkFGWkdmMVhHMXZlbUlscVZwQUFBZ045dytHQk54dk1vc25lN1RubjMxeTdsMU9zM3hIdmdpWXZ2RHZYdFZKais2TDVPbHA3S3J6OW9wQ2tveXZMczBKa3E4QXZJL0d2K2QrYmwxWjMyTHA5RTQvTDh4a2NsV1hzK1d5TnhxTUxBdXFiM1hoQXlab0pybDlWYndHZ3dhS1FKOGFxTXFJYzU5MVl1S1V5NWNkVzE2NmFkZXExYUpZKy9jRW9lZitFVVhKazVoU29NcU1kMmE5R0tMbTRVd3ZMdTBFVWc4UEdUUmgvY1c5MmdLS3Fja1V5Z0FVZGQ2V2duSTRGTXRiWE8xc2hvaDZhVHFoeVV6cjcxeS96c1c3L01Cd0J3NnJSa2pVUHd5SEdKdTlzME1vMXVCaWd6MHZJdEFCQVlERmNuMzYraWt6VXl5WHVQRUttMmF2eldtS3RwMmo1N2JKLzNmOTlONDdpTFNFR3pFc3VNUnZPYjhMdzA1V1AwcGtDWHlrcXltL1pSWkdYTFlvNGZORDNrTnh3K0dnQWc3OEd2SzFXWmp4L2EzdEUyeDVZejUydWxiK09vQXI4QTMxRTM3c2plbkQ2V2UyL1Y0dXFVWVRmdFU4TGV6Z250clgyc014Sm9EQUdmNWRldEo5T3JRempicDFQM0lubEdldmJ0WCtaVCtMNSt2RHE5K25PbnZldXZ5b3g2cE01NS9WTDJkOWtVdXA0RERwM2grSGI5ekZicFR1MFhyblJxdjNDbDVYTGZ6Ni9lQXdBd3piMWVheStINVNnbWM5MDl2UWNldVdSYVpINThORCsra0tsTUpoQklKR0E3aTBHUm1WTWFFQVVBMTdZL0xBRUF5THV6Nm1mM3lMMUhBQUJBa1pXZGVXWG1GTW16MDZYZnhYK1R1Tm5VR1lyRXF4YzRmdDE2NmxXU1hPK0l6ZnVURHZmckJnREdrdGRGb0h1MGJxUE9meEZqbHZLVkRnQlFtUEgwTVFDQVNwV1dXcEpHWFM5b05IcThhN2MxV3cxYWhaeFhkK0F3WHYwaEkwbDBIcDlBcEZDS0ZGa1pPUS9YcjFCRm55NGRFYXRNdm43Vk1nVzdpVDFkMTlTbWozMHU0OUQ0aS9FdVhkZHV6Ync2NXh2cHE4UC9jNDNZdGkvOTN2TEY2WGVYL2V6V2ZzRVMzOEVucnlZZEg5dzc5Zmp3U0tPUlRETHRsM2lvYjJlV3VQeTFnNUZFb1FFQWVQWTdlSXJ1MkRBazVWenh6VFlrb2E4ZlZjV3ExbzJiQ0NHRVVGVmdVQlFoaE5CL0FzRUlqcWF4RTBhQTgwSTdEb2dDVkp5cVNxL0psMWl1ejdyMnc3ZFoxMzc0MXRyMjVwMm5DUWU3dDFVbFA3aGRmUEZvTkFJQUtKTCt1c0lKNk5FN1AvckFIZ0FBWHQzSXdZcUVheGZNVTg0eVBNUGEwRVQxR3FTZG5UeXFvbnFyVk9rcHVZKzNybmRxUC84WFZkSzFzeVVqNWFndVhkWnVVV2U5ZUNyNys2amxpTGh5L0VlZHZrNXpiTkFvYUdwY2I0RGl6dDc0clUzTHBNNmlzVjA5alhxTmh1WFcwdXFjTWJicUs0KzlmeVdOTW1PU1ZwRlJaajZrOTAyZmF5QlJLMDhKWjNaUmI2SlZKQ2RsM1Z3eXo2aFRsa3RIelBacTE3RXc5Zjd0aXVmNGlrMEJBQ1hMczJPNGU4L05lOGxzWjFjQWdLUS8rM2NUTlBoOGxHZS8vU2ZVV1MrZXBweWFPRktyVTJpQUpYYU8rNjFWUTVLNlVBNHNzYk1rN3R3cGRlYnpwNkxXYytaVEdFS1JLU0JxcS8zeVgvNXhXQk4vNHdvQUFObXRVUlBQZnZ0UHBCd1owbE9YOGVxNWFSdWlPTUJtZmFzcTQvcThHWXEzbDYybUkrUDZkZXZsMUdIUmlqSUxqUVFDZ05INEhpbmVpS0xtVTJmbVB2eDFGY3U3WGFjaW5VTDU3bEJrTCs5QngwNEpHbzBZWDVnUk5VSHlZczhPeDVZejVrcXVMWnlyVXFXbk9MYis3a2UxSk82TlBQN2NhZk9DL2w3djVRWWd0dHBSRkRRclZwNzR2L1pOQ3RNellpMlhteitXUHQzMW15YnoyYVBDaktqWFVKTHV6b1R1MkxDeFBPN2NDZk5sMnJ5NEdFbGVYQXhBbGVMNjZEMzRqM255NW1QWHdZVHBFdHJFc2UyOHBVejNsbTNUTDAwZkR3U0NrYzczOWphdHo3bTdmS0dSUktHeHZNUER2UWNkT1E4QW9FeTVld05BYW5QaytmdW9qZDhhUzBrSCszWFd5eEpMQTM0a3JvK2ZaZnBCVyt5dGZkNlhnY29zNlp3dUhvMlh1THREcUVFckxmQ2I4UHp0MjIyTi9OUUZNa25RZC9HVnpoRm5Zby90dzZ2Ylo1Qk9tWjJsMThsa0ZmMzJtVmdlOHptQlBTTVpMcUhOczY3LytKMXorUEwxK2E4TzduSHA5TXRhRWtNZ3NIV09aSXM5dFkrOW5STUMyRmY3V01QeWFOZlJ0Y3Z5RGVxTXA0OEszbDQ4VjVqeDVKRWkrZVpWYmZhck9BQlFaVnlhUG9YaEdkYVM0OUdwQzlPelRYdjUzNGZLQktKeXpuNDdNWk5wUFpnU01QWkJUTTZEOVN2eVgvMWhOYjJ6MzRnckQ0eDZqYlpXWDVBeU85YzhPQjR3OWtGTTR0SCtFVVg1cVltV214STV6bTRBQUR5M2xoMEszaHovMDN5ZFRwR2RrWFBqcDlsNm5kUjhsQ0JaOHV6a1lRQWdta2FoQXdBUVNQU1NHMHIvV2ZhUDJwbkRuT2tTMHBRVEVORTMrZmlJU0k1ZnQ1NlpmODJiNzlKMTdXcUdaMWhyaDRaakpxU2RuVEFTQUl4ZXZYWWV5cm03ZElIazJaN3RBQUMrSTY3Y1VHYzlmNUorYWNaa3MrS0tBQUNrejQ4ZlV1ZThlbWtzekUxamVyZnZLbXorOVd5RFZpSFBmYlJobGZUcDdsMTB2cmVMejRSN01kSm51N2RsWHA4L0Q0clQ2RnBOTzI0djF6VzE3V09meTBpZTdkbXJ5VTlOVmlZOXVRL0E1NmVlSERVUUNFUURLRFhhdFBQenZrMjc5Zk5zS0JuOUwyNDF3M3phQzZwajExVy9sdnhORUxmOThXZXVWN3RPTk9mR1RRRUE5S3JjM05UTFg1VUduYjJHbmJyK3I3MG9oQkJDLzY5Z1VCUWhoTkIvQW9GQVlCbE5HWktNeHRjZnR6WVY0OVdKSE9qV2M4dStoQjNONjV2bWJxd01uZS9qNVR2MjNwdTBNNU5HbEhhQWtLaFVBSUNFalEwOFZFUnRVZENVMk5KQUlJM3F3RGZvVklVQUFQSy9UeDUyNzdmdk9JUGg3bWFrVWNqY3VuMEhwUndiM3MrOGZHSHd1RWw2ZGI0MFAvcEFwUmYvMlRjV0xPRDZSZlIyN2Z2N2lZVGYrM1p3NjdGNExWMVl0MzdTM3E0dEFNQlEyZjd4UnlQQzZTUVIyMjk4Vk5MYmJZMzgxRVdxUWxEbWxCbFpRSFdzRnlTUE8zZVNFOWlySDdDZEhFR1JWU2FGck8zNjVpaGswWC8rVWI2elZTTFg1a2xxbk02dHBxT1pjbU4rM3dVeVdUN0RNNnlWNVRveVUreklEZXpWanh2WXE1KzFmUUVBa2c0UDZLRk11bnFCek9BSjlScFpRYzdEamF0Y09pMVpvOHgrK1FMdXIxbWhsYVdraU1PbXpRcjQ4bTZsTndGRXJ4Q1VCbTByZUw4TFZhcTBRZ0FBQjNibkNBQUFUdDNlQTlJU0xwNkRranZ1V2ZCK1FkRzQzMW8xMUVvelV3Q2tNckNTMWl3M0x5ZERGbmZsdlBreUFwbEtOZXAxMVo3YjFJVGZjTmhJTXN2Uk9mL2wvdzY1OWRpNHEyU3hPdWx3dno1UThwbk5mYm5sVjFHektkTWR3aGV2VUx3OWU0THAwYXBkU1pxd2Z6N1RKWE0xQWFodFBwZVJRS1phdXp1ZlJHZnpnY01SZ1Z4ZUFBQTZnMHFTRnpSTGFqWHRvMVBIUmF1Y09pNWFaVzFkMWwvelorWSsydmplS1ltUkJibGNKWG15ZGIzazBZNWZQUVljT0szS2Z2b283Y3lFa2JaM0VQQWNnbnZWTURWcXhVUmhYOC9rQlEwYVFSY0ZCWnVXdVVWczJXdHRXL04wbTRtN080UVc1angvYm0yNzkxS0x2eldXZE1xME5LMVphbTlxRlc1QXNidjJxU1VrSnBkdjFHczBBS0FGQU5CckZIS05VU29EQUZBYnBESUFlWldDRlBiY1BtU2VsdytGNWVoVTFkL1VzaU9WSExndTRjdlc1ei9mdDZOSWtaVU9BQ0I1dk9WWElwRk1LYjZSaGtESXVqWjNlbVZsMmx2NzJOczVvYjIxankzS2xGdlhvbGZXRlpRRWMrbis0eDQ5ZCttNGFDVVFpRVJkUWNvN1RWNXNUUDdML2I5bjMxbjZFOXdwdjc5S2xaWmE5cGFrc2d4cVNZN3RZRFdSYU5UcmJKOEkxSXplOHZtSzhsTVRyZFdCNmRTa0tSajFlazVBUkYvTG9Hak9pNDFyUVNhVHNyM2J0RGN0WTNtSGR6WUZycTJ4SEprT1VHdHp3Wk5kdXE3ZEpudHo2cWhHK3RhVW5sbVpjV242UkpySU41QWZOR2k0NU9udXJhcjArM2NVNzI1Y1pYbUhkNU04MjdNZE9Cd1J3em1rcVNUcW41R2JaVkdLR0E2QmRSMjZiOXFwMStUbFpkOVlPS2ZnemNualVKd3FtYVRPTDVDbW5wczgwajFpMHg2V2I2ZXVLU2RIRC9rblhYUjU5bkJkVTJ2czUxeEdyY3g1OGN6OHMyV2UvOWlVOGNDcC9meGZSR0hUdnpjdGQrdng2MWFxcUY1UXlVTWpONkJiVDFYNms0ZlNtQ01IWGNLWHJVczdQM1VNUVBITm5RQWx4enRWbXRYNWptczg5UWxDQ0NFRUdCUkZDQ0gwSDJFRUk4WDBONEZBeVB5WWRhbU1rUWdrQW9sR014b3B4R3JzUlNDUWFEUWpFVW9EV3lRNmkydlFGU3F0WFF5U0JSNCtSWXFNZEFBQVdjTEZjMXBwWXJ4RCtJOUxTVlFlWDVYeDlMRTg0ZEtaMG8wNUhCRzNUcS8rZVU5M2JvYUtvajMvVUNXZkdOYmZkOFRWdTNXbVBvZ2xNOFdPYWVlL0dsT1k4L3hwbFY2S25LNVJjNG9IdTZpTDFFcFFndEp5RTVaTDg1Yks1QnZYS0h4dlg0RmZSS1QwK2U1dDcxRmZZSGwyQ1BjZWN2eHk1VnVXN1FncVRINzhJUDN5akVuU3A3dTIvck9GbU8zYTdZYzEwcHNyRnF0VTZTbG11eElFSVdNbTZBcFNrMHVYbE16L1ZObnptS1B4L1AyOGhwMzRTeWRMUzFVbVBiOERBRkR3NXNUSmdqY24vZ1RnODF3NkxWa0RBS0RNaVg2bWU2VlRpOE9telRJdnE5NzBORVhDem5hTlRYTjZVWVdCZFVzNm9JczdkcXJZZm16djhLNTZqYXlBMzJEWUtMMWFrcGQ1N2NlWnRyYXRDaHJYTjBEWWJQSzA5S3N6cHdLSEkvSWJlUHRaM3EwVkMvUGpUaDBEQUlKenA4VXJBUUF5ci8wNFV5c3RPOUtFd09BSkRGcDVqZWVFcFR1Rk5NbDlzbVU5bEo5NzdwOHVVYms4TCtmV2tubk9uWmR2NUFiMDZDMVB1SFMyNE0zSkkrWWJCMDFLcmpRdG9DbTFucTNseVVjRzk1SW5YRHFqems5S3MweVp5SzNiWjVCVHF6ay9KZjZ2YzFpUlZxbXdMQ05nekwxb2c2WjJSbStnY3BUU0o5dldlUXc4ZEk0bURLaExFd1hVNWRjZk5LS3luU1F2OXU2RDRsRW90ckVjbldna050Zm1laUt4ekcrQnRpQXRUWlY4LzNiZXJSVUwzU0wzSExVNFZoQUIrTnl5bzNqNC9LQlppZExDd3ZRTXFFSUhiblhWMm0rTkZSU1dteHRScnkwOURwRllibTZWMWNmZTJzZW1hcjd2Skk2YlI1RXk2NzNQWCt5NWZkN3VhRjdaVFRWRWwvQ2xheDJhVFBncSsrWVM4OUZENEJieDgwWVNqUzlJdjdkOE1jKzlWZWxvcTl5SEcxZVMyWTVPQkNMRlpocEljL2JXUHZaMlRtaHY3Vk94WERsd3VRNGdrOG5pZHpTckF3QlVxb08vUDhNcHVDRlZGQlNzS2N6K0lOY0RCREtOcmk5U1ZIc3UyK29pRXhrTUF0YzNnQ0x3Y05jcFU5S0s1N2JrODFsZTdjSWxVYjl0NGdkL01hNTRsS2ZaKzJIbHZGT1pkUFdhdGJUYndxQ2hJNTA3TEZ4ZWxaVGNOVVFoTVVYaW5CTWpCd0taWHViN3FjbE5pTlhreEVUejZuNFdxVXEvZjBlVmR2ZVdZOXNmbHdBQThEMTdmbWJVYTdYNTBSZE9XQmJJOGUzYTB5TnkzMUVDaVVyVmEyUUZBRVZGamgwV3JuRHVzbW96a2NwbUU4bW0wYTlHbzBHbktxUnl2WDM5Umw1L2xIbDUra1NwN2JTMUgvZTZwbmJaemJtTVNmUUtBYUhlOURSRnpOckd6Z0E1aXFCWlVpUERRQ01KdXEzYkxtajB4WmVTcDd1M09vU01uaWhzTVcwMkp5Q2lUOXJaaVY5NDlqdHdFZ0RnN2E0MmpRRCttUmNaSVlRUStyZGdVQlFoaE5CL2prRnYvSDl4WnlpVjVlWm02dVN5eEhKcjFsS2Q4OUkwVjZReDgrTE1TVjdEVHY1bDBLa0tFL1oxYW1LK3JiRGU2REVFRW8yVy8ySnZsUy9RQ1VSRGtVNmU4bzR1Q2dvdTBoVGs2eFRwYVZYZDF6eVZhTkNVTjVrQUFNa25Sa2FhYlVKbmViWHJsSHQ3eFVJU1V5UVNCQThiYmQ1NVVKUDZtaVRzRDI5cGtCZFlUVC9JQ3VqOG1VdjRzbldteDV6QW5wSGlzT25mSit3TGI4ZnlEdS91MG5IeHF2amRyUm9BNUJUUkhBTHF1STg4ZHlOdVgrYzJwcFMwQUdEVVNlSmp2UWVmdUpSME9MS0xLdTJoelhuMEFQaDgxeDQvcjg2N3UrNFhUVUY4YWVwSUd0YzN3T3Z6VTMvcFpXa3BpZnVIZGdlUW1OcXE0bzRLRUpkSkFXZWtNNWdnSzE1R3B0R1o1dXVxMUg1c1p6SGJ0OHRuV1hkV0xDU1FLRFNuTnQ4djBDb3kweVVQTjYyeHVVOEZPSUU5STkxNmJOcXRmSGZ0RWdEOEgzdjNIZDVVK2ZZQi9KdWRORTJhdHVrdTNTMlVzc3BHUVBiZVUyVEtrQ0dnaU1oeWdhZ2dPRUJVZmlwTFFFR1FJU0I3eTVZaG82eENKOTF0WnJQWCswZWJrcWJwQUlwVTN2dHpYVndYNXpublBPZmtTWEtTbmp2My9mRENlMi9aemhXSGhHa0w3dHZMZTltc0JxM0dwL1hzRDAwNmVVSEJ1YThXTys3UDh3aVBNQlhtWkpYdHVXcGtWMy84M2xpUW1GYlpkb1ZwSncvYnpIbzlreU53MHlRZFBlQzh2dmptc1BCSnl1Y1d6NzNtbVBGaGNscG1la1QxNnFkSlBYblVQb2VXRXlFWVRLWkpMeTgzMEU2ZW5GdEVsNTYxZW42M1RwK1hjSjB0OVBYUHYvRDFaL2tYdmxtSm9zd1RodzJsdmtFZFAxMGlqdTR6S092SXJLa283NzBwRm50NWhmVHBMNjQ3YUpndzlPV091ZWUrWG16UnkremxERGtDdnlhTnJSYTUzR1pqTThXUjNYdmJzN2dBUUhWbisyYlZuZTJiWGQwRTVIckh4RVNQdjNDN3ZQblJub1hxK3F4eHBhcWxjaDNWdFBFcDVTbWVkNzVYVEYyajdNRzljbm91aFdrMkdBeDV0eE5jcmF2SjQ4T3YxYnF0dE5HNEtiTExLNzdRWmw2LzRyVGFMV1RncjV2ZHd6cDBmZmpIdUdIS3U3dTIybGRJNm84Y0s2bjM2dWlzRSsrL0EwMWVtVUJYOXJFUDNuVnVLMDlOSHArblVWM3YwLy9hK0VRTzJuK0M1eDFkeDZSTVN6RXFraEtOc2dlSit2eDd0d3RURCszWHErNjRmSTg4RlhjL1h3YVR6YllZQzZ1MVRMQXdwSDFuY1hTMzNteHhjQWhIRkJ3Q0FPRmpUNVM4UnpMK25EekdrSjkwejdmTjVCa1duVnlXZFhUZVhISHM0RmVsclNaTXI4S2N1a1pYN3h1cnFiRG94Mll1MWxVVFhkcXZ2ZHJwbFduSnJsNVBoU25IRHJxSGQrc0ZmREJMbjN2MUVrdmdMZVdKSTZMRk1iMEhGQ1lkL3ROVktXWjEwc1hUOG4vVy9zK3N5Yyt4YVBOeVRZWFoyVGFqVHUwVzFycUR6MHR6UGtyNHZvNGZDbk0wS0NtWjZ5VU9ILzdMbnd5KzFLZWlFMzJlZjlkVXA1cjBYYVpDWXI5Z1FhMlhYczQ3cy9SalZjTG1kVjd4WXllYkZBL1RVbmFPNm0vVjV2Mzc4NklUUWdnaFRpZ29TZ2doaE5SUVhKKzY5UTJ5K3k3bWpQRnhGOFgwSDVKNzRzT1NtNFQ4d0ViTkFRQU1KcE1yaWF4anlMOXIzNC9oMWVpMWlacVVVOGNjMnNvbEVBUUZlN1NlUHR1cjRkaEpacjFDbm5sNDVodmVqU2RQRHh1eS9hQW01ZmpodlBQZkxOV2tuVGdLRjJWUjdSS1d4b2dnMHZQaXBxVGxKM3hYMng4YW13YklLOG5ZRThjTzZHOHhhYlhhdkd2L21DMG1vMCtyZHo4UUJMWnNyY3M4ZitaeHo5ZVpUcEdlVXQ3Tkg1NjJRWTdqc21mOWtlTXNScFVTZ0o0bEVFdDRQaVhsblBUSm0wZjBpeHAzNkZ5dHJsK3RUTjgxZWhEWE03WmVyYjcvMjVDeGEvUWd6Y056cDBNSC9ybzdaV09YcHNWekU1WEJsM2g2Y0QxQ0l5SW5uTGtsdS9yanl1eGpYeTNpU1gzOXc0YnVPbVpTWnp4TTJ2UktOMEJXNWN4STV6a3JvMS83cTd3U2RsVWFQNy9tYjg2M0FiYUNHeHQvaGpZL2krY1JFaHJRZnRFWEZ1WEROTE5PcVFBQXE1RG5CdDJqWUN5Ynh4TTQ5OFBpZVhrQlFFaS9uMy9QT2ZQNXgvbG5sMzVXcS8rNlh3U0JUVnFrL1Q2MHAxRjJxK1NHWmU2WnhSK3hSZjVCL20wLytNeW16c21SM2Z6Rlh1YVc0UmJjb28wMi9leXBxbzZIczRyS3B0bUpvbnIyQytyNTdWcUxRYVV3NTk1TThlKzg1QnVXUjFCSTd2R1BQb0REemFLNGQvT1ZZTERLekI5ckZ6N3k1T1VuT1VlZnRoOHM0dnZXYjVTMG9XdVpVc3NBd0plRStRQ0FXVTgzaTZvVFh4SWVLbTB6L3pOeG5mNURjMDR0ZXEvZzRqZEx1VjUxNDRKN2Y3dGVVbS9FdVB5TEs1Y3BibXo2alM4Sjg1VTBHamZWczlHNHlkcU1jNmVUMXJSdGFNL0d0bVB5aWpJb3dvYnVPT1FXMHJZRGc4bG1Hd3J1M3NvOXMzaUIrdGFPalc1UjNlMDNTYTNoSS9lZFloU1h1d1FBK1kyUzEzdUZlSjRSTVNaTmJnNkFTa3NiaWlPNjlXSkxvMm8vNlk4WjdLcnBzOFlsNXg4TE9HUzJQNUhuTVQ3VjlieTcxV3JaVnBOMTlXK1hCN0h5MlJBenZNQmdNc0hVbS9YS3ZPU2lIK2s4bnVjeFBvNDRBaytwSUxCSnkvRFlrNWMxS2FlTzVmMjk0bk5OOHJGREVQcjZSUXphc3BjakRnNUovcTFYQjEzR2xmT08rOW4wU3BVMjQrSTUyY1h2VnBUVGRjbDNqdUp5aWdYbGJGZWg1ejArVCtOWnZrL3RIbWQ4WEhrV1kvWmcyNkJPQW5HdGFKNW5SQlRQdTA0c1QxcTdyaWlxWnorT1IwZ1lBQ2dTdG03SytITlNwWmx5NVJFRU5XOGxDR2phMHFMT2VtaTE2QXllOVlhUEJnQkQrcFdMOW0ycTQzSHgvUnMwRm9hMjYyU1UzYityU1RseFdPRGZxRW5HbjVQSDZOSXZuVFdvSG1RQzBMb0Z4RGVWTm45clR2YXh1VzhCME1tdnJsM2wwMkxHN01MYnYyL1VPNVFocnk3VjhiajB5dFF5YzZMYXFkS09IU21hUXNKTHJNMjhucEMrZThKd3BzbWdjdy92MkMxOTkvaGhydmRTS0dSL3IxNFpQR0ROYitxMGswZGwxemVzQm9xeW9RRUFoVG01UEhGa1ZOaklQMC9KcjYvL01mZjBqMThsLzlyalpaVHpkMGtOK0x1bWVsNC9OZmk3VE55NytXWXdXS3k0ZDIrWFpEVHJDdE5TSDZ4dTNoQ0F3VDVYc2VyTzlzMEFaWVVTUWdpcEdTZ29TZ2doaE5SUTRwQjJuVlQzRCt4eGJ2ZHJOMlUrR0V5bTdQcityUkQ2K05mcSt0WDNvc2p1ZmJJT3ZQVzZJTGhsbTVDQm0zYktycTcvSWV2Q2d2ZUVYczJiY1NYaGtia25GODF6ZFl4aUxHRjR4MDZTZXNQSGVkVHVPeEEycTFYK3o5cFZXWmVXTElSU0taZGZYYmZXdTlYTW1UN04zNW9UTm16bllhTWkrWUh5OXUrL2F1NzhzVU9UbC9CUDJlN3lDcUV1empBb3VuSHdxRXlvemNxVXRwZ3hSM1ZyMnk4QWJFYlpyUVJ0eHNWemZoMFdMazM1cFZzYllWam5ybFU0MzZmR0UwZEdpU0s2OU16WU5YWUlBRERBY0xvWm9sQTgzUEZLZDcydEtIREpENnpYZ084YjEwQ3YxT2FsYlpzd0xIcmlzVXRCdlgvYzhtQlRsMWF1K3RjcmtsTlR0dlRwNEZHNy8xRC9Ub3UvOXFqN3lpaWJ6V1l6cVI2bUpXMGMwclY0dnMwcXEyTDVYRlJsL1BpMVhucFoybVRpOVB5L3YvMEMydndzQU1qWVAyMFNWeEllNmQvbGkrOXpEcjR6R1FDaXhsMnU5Q2FxS0x4alY2dXhVUDF3OS9qaDZxUkQrNEo2Zkw5V0ZOVjdRT1lmNDE4cFREMTF6SG43ekFOdlRXS0xnb0w5dXkvL3dhREpUdGNrSHowc2l1clJteU1LcXFWTzNMZjdjY2FrcWdTQzRDRHZUaDh0OWFnN2VMaGVsbmozNGJiaHZReksrNW0xK3E1ZDc5UHN6WGM5b25yMXp6MjFhTDd5N2g4N0FGZ1Rsa25ML1g0Y04xdHVjNUVSaXFBK3E3Y1lkZVVHdVRuK0hUNVo0dDFzNnN5YzR4L08wdVZjdnVCcUk3WkhhRGdBMkZRNUx1ZE9JaytHNTllb09jY2pPRFJ4US91bXB0eUVhd0JnbE4xS1NOclFzWVZ2bTdrZkJuVmZzVHFnOCtjcm1SeUJtOVdvMVdRZGZuZWFJbUh6ejY3NkVrZDA3dzBBZlAvNHBvcXJQLytndUwxaHJXTTJuRVBLdGlWajc4UVJESzdRSFZhYnphVE56ZFFrSHozcTNKOVJKMU1xYmpnY1N5U1MrclNhOVI3SFRlb1RPeU10dnpEcHlBSGwvWDI3VmFtbmptUWZtVE1kbXJ4U3J6R09iNTE2L2k4dldNTDNqbzNMM0Q5dEVwNHdzNnM2UG1zcUtpWCtwR3JNK0ZUSDh5NFNlUXREWHU2WWUrYkxUMXdkSTZqZGdzV1Nlc05mMDJaY1BBZTF1blMxQXh2YjVZODBhc3I0T0ZMZjI3dFRmVy92SGttOVlhOUtXOHlZR3paayswRjl6dldyTElIRXkyclNhMU0zZG1ucEtvaWlUTnl6MjVCMzh4S2NzNTFjS0ZNK2xzbHdXZEt4Sm83UDA2anU5K25Uam84cnoyVE1DclB6ZElYWmVick12OCtXWGlHUkNFUGlteGoxdVM2cmcxUVZrK1VtdEU5YkFBQTJzMTZmZmZMamVZNkJwT3A0WEFVWHYxbGFjUEdicGZabGFjc1pjN1haVnk4YTdkL2wvT3JVcnpWd3l4NWR4b1V6c245Ky9na0Fjcy84OEtWbm85Y21Cdlpac3pWcFk2Y09RTm15clUvaldiL0d0UStPSGJqM29HRzRmVmwxWi90bXJ3YWpKNWdOS3FYNi9yNC9YZXpDOG82ZjlJWnYrdzhYRy9OdTNWQmRYVmN5NXlqVDl1aDlibENwc2dzdWYvK1ZWOU9wczd6aUowN0xQZmZGcDdKTDMzK0g0dm1hVVlQK3JnRmdxNDV4cnNuZlpSS1dTZG5PNVhPTFYxVlNCYWR5REhlcEQ1akdHcEcxVGdnaDVNVkNRVkZDQ0NIa0dZbWFmQ25SVmJ1MCtWdHpwTTNmbWxQUnZsemZlZzM0Z1UxYlpoK2NNY1d4WFJqUW9xVjNzK252NXB4YTlKNVgwNkVUL05yTVhXQTFhZ3JUZmgvUXBURGw5QWxjMzdoR1gzRC9ybC9iK1lza2NZT0g2M0t1WFRacmNyT1ZkM2VXbWJjSEFIdzdMRndxcVR0c05FZm82MmN4cUpTeXl6K3VWSjVmOWJYVFRVZER3Ym12RmhlY1c3dkt1OVc0S2Q0Tng3L2gwK3JkRDN4YXZmdUJOdVA4bWVSZmVyUkRlVGN5eFFZdVZHRHpKZUZCQU9EVmFNdzRnVSs5QmhrN3hnMnhiNUovNGVzbElRTTMveUZ0UG4yV01MamxTeFdkYjJYaXB0NnJVZ2xXai9oUnJ4dVZxY21LeE4yN0FNQ2l6YzhEaWtyNGFUT0x5dUphQVhEaEoyQUZ4c1JLbTd3eFUvdnd3aG43alpEVVhhTUgybUNyTkpOQ2VYZlhWdVhkMC9zRHVzeGY2aFgvMmlTektqMlY2K2NYWXN5UjN5aTFvYnUvRHhnYW01QWZGQXdBWUJtTWpxc2RiakFBcU9DMTFYanM1SXJHait0WHAzNVkvdzNiRFhtM2IrYWNXTERBWVpVcGVlK3dRWHlXdHp0TEhCWUZBTWtiT3phektSN04xOFgwaWFudFhBb3o3ZENNeVFMM2tGQmR6dVcvZzNxditVVVMyMjlJK3I0cG8xVkY4NGk2WWtuYk5tRlkxSVRERjBMNnJmczlaZHZnN29HZGwzNnJseVhlVmQ3ZFZkNCtUMGJvNitmYmZPbzczbzBtdk1Ia3VBa1ZOemR2eU5qMzRUUWdYdzBBNmJ2SHZlS1ZkdXFJYjd1Rnk0TDdyZC9tVTNEdjl2MDEzVnM1bG5OekMyelEyS3pYNmxrNm5Zb1gzS1E1VUhRajJmbFFHWHNtdU1wNFlJaWlldmIxYS9maFoxeEpXR1Rtd1ptVEg1VlQ4M0VYaGpWb1l6UEk4aTBhcFpMbDdpN3lhVE4za1ZHZWRGK3ZTSEdaZlV5ZWpQTHV6bTNLdXp1M3dVMGFLQXpyM0kzdlZ6OWVHQkRmbEIvWXRDVkg2T3V2emJoNFZwVjBZQzlYSEJZdWl1N1pQNmpYOSt2OU9ueTh6RkJ3NTZaUm52VEFwRXBMTmFsek1oUTNOcTNQUHJOa2dkQzNmbnplK2ErK1FDVTMrNXpucTNWSm15OVRYUHB1dVZlRDBST0VFUjI2aWlLNjk5SG1YTCtTOEgyZElMRmY0eWFpT3YyR0JuYjU4cnRnanB1d01QV3ZZemFyMFNCN3NIMEgxT29DQUNnNHYrSnppem8zTzZqbnlqVWNvVjlBNnU5REJzRnhIdDBxcUs3UG10UmYrclFIZ01DZVAyd003UG5EUm5zLzVXV0ZPbC9UYXVyNEFFQjFQTy9TK2xPbUdSVXBEK3laUTRscldzUWFWUTlTSVJKNUFFREdxWS9uWk95Yk9nbkZOL1dGNFoyNk1FeEdvMUdUWCtEVmNQaFlpMDVlTmpPeWhveVBDMmJGelMwYkZUZTNiQkxGOU83djIyYnVBbzQ0Sk5Tb1NIN2dGdnB5Ui8zMWpSc0FtSnoyTVpWWGVhRXNIM2VCZ09laDB6MlV3Y09EN3g3UnJaZk5ZaWo3dk5Tdzhha0ozd2xUZituVHZtUWV4YWNjSDFlcWM4eWVKcVA4Y1dqU1RoeEpXT3JKZ1Znc2hsWEFSbUdPQW8rQ2F3Q2U2WHNGQUNDcFAveTFnRTVMVnhxVnFjbkorMGNQUlVuV29reVZmbURLdVBDQjIvWkdqRHB5TEhQUDYwT3IvajZwM0xONlhCNjErdzBPN3JkK0VIa015QUFBSUFCSlJFRlVXMFhieE0yV2wxd0RFcFo2TXR6RDJyVDNiNzk0T2RjN3VrNytoZVZMY2s4ditZVHJWeWRXSUNqNlh1d2UzYk92V1p1WFc3UkhYbUgraFcrK3lML3d6ZmZlTGQrYTd0dDZ6a2ZlalNkTXpUend6aVJoWlB0dU5lbnZtdnlMSzVkVnh6alg1Tzh5OXM5ejU2bzJmSS9RY0wxU0plTkk2elN3R0ZSS3ZpUThWSzhvTEJCSTQrcGJqWVZxQUJBRXRtek40ckk1Zk4vNFpsYXp2c3lZT0phWUpvUVFRcW9UQlVVSklZU1FhbWJLdm5BMmZjKzRWeDluSHc3ZjE4ZS95NUp2N010R1hXcUcvUHFHMVk2L1dOYWtuejJweTcxNVhYMXZ6NDZDaTk5ODVkbHc3SGpsM2QyL1o1NlovNjdqci84TExueTlSSmQyOHJDNDlvQlh2WnRObVpGN1lma1NsTDBCQ1FBd1pGKzdiQXhzMlRyL3IwL2ZsMTNmc0JrVi9ncGRvU2k2aWZEVlVsRlVqNTdpMkVFajhpNHMvd3l1Ynh3WUVuOTZxYjRrdEcrL29CNHIxd0pBWWZMaGZRd0dteU8vdHY0SHgxL2dxKzhmMksxSk9YNllJd29NZG8vczFxZWk4NjFNMHBidWJTMGF1Y3VzQWZmSUxqMEQybi95SlFEa25sd3dKL2ZTOTEraEtQYUp3dFJUSnhVM04yOEk2TExzT3lhYlg2cE1yTTFpTUJoeWJseDllR0RXVkh1Yk1mZm05YXFmVmI0NjYvRE1LZXJiTzdjRTl2cDJmZFNvVTVmdnIydlR3REhiVU96YnNIbXR3VnYyQW9CQmR2K2VjOVpWd3FxUWN1ZEtFb2lqb3lKR0hEMG5FQVFIVlRaK0FuRjBqTVZZcUg2NGEzUS9BUHBTSzlYcWZEM1UrUUtobDc4aDczYUNWcFdSRGwxdVNjbGhub0xQTitUZFRyQ1lqSS9tRTlMa1pldUt5eFhyc2k2ZVY5L2Z0OXRlSHF0OENrWDZycEY5eFhVR2o3UVd5bkp0REFZamM4K1VNYWptREFXTzBNZmZxLzZvOFNiVnc3U3NZL05tYUpLUEhYTGVSdmJQK3A5a2lYL3VDV2c5ZjRFKzkrWjE1L210UEJ0UG5TR3BPN1NvTEovTmFwVmRYZmMvZTNadEpZUlI0ODlmNUhuWHJxdSt2MzkzMnE3UmcwcG5sK2FaUXdkdTJzbGc4L2xGeXphYkx2dmFsWXhkNHh4dWhwTHE0dFZrMGxzQm5aWXN0MW5OWmtOZXduWHR3M09uVllkL2YxT1JlT29Zb0NncDk1WjE2TzBwWEw4NjlVUkJiVjdtK3pkdUxnaHMwbHhTZCtoSStjMHRQeXR1YkZxblRUcThUNXQwZUY5MW5GUEl3QzI3UlZGZGV3TU1obG1ibjFlWWN1cG8rdTV4UTlYMzkrOEZZRk1sSGZ4VGxYVHdUd0JjVVZUUEhwSjZRMGI0ZDF6OGpVL3JlUi9mL2E1Mk1JcXZ1NHFFelQ5YkxVWmpRS2ZQdnVKSkkyb1o4cE9xTkdlbFhYVjgxcmhGZE9wbEQ3VGtuUGh3dHVyQndUTFpiT1Z4dkM3WHhQRUJnT3A0M3ZVWkYwN2w1Tjh1S1h2dW5HME9odFlLaDBDTWUzaW5udEttVTJZQWdOVllxTTQrK2RGc3g4MXIwdmhVd0ZhY09ickxvL2FBd1Q1dDVpd0k2UDdOYXJZNHFGYnU2U1VMbnJSVHJwOTNlTVNZYzZVK2c1VzNkNVQ2M0tsSjQxTlR2aE02dmsrcmEzeGNxYTdYVlBMMlFUM05pb2ZsbG1aMTVTa0NxZWFpTVNzL0dmWlp2VmNDT2kxZTd0Vms4bHVhOU5QSFUvNGNNZGo1KzUvMndiSDlXZnZmZkQyZ3g0b2YvWHY5NzllVVg3cTFybzdqMmoyTHg2VzhlK2FnYmsyTDJNZlp4NmdzeURjb1U1TFNkNHdaWWxBbEpRSkFTTy8xVzNqZXRlc0NnTldvS2N3Ni9PNDBwOTIwQmVkWGZGNlFzSFpOVU91UFB3V1R5YWxKZjljdytCNGVKVWVxaG5HdWlkOWxBQ0JoYWJpbjQzTGM3R1E1QUhnMEd2TjZaSXUzNTlrc0JrUE9tY1VmZWJkOGM3Nmt3V3NUcldhOUx2ZjA0Z1VBNE5WdzVIaEovUkZqQVVCK2VjMTN6bjBucm00V1o1VGx1NXhMMlg0Y1FnZ2hoQkJDQ0hsaEZSd2NJQzg0T01CV2NIQ0FMVzlmL3huUCszeUlTMXdYODhSd0JZTGdJSWhFM3NYTExNQkxYSFpYVjIwVjhmVHdhakI2UXNtaW16U3dlTG5NdkpkMmZJK1FpRkw3VkNlaGo3OW4vTGpKZ0VSUzhZWlNrVGgyUU5tc1FwSElXeEwzNmhoeDdJQmhjUGQvRkFCMTkvZng3N2pvaXdxN3JNbzJwVHp1V0Q5endtcnRMS3hUZHdoOS9JR2lYNmtES0hkKzBDcmdBUkpKOGV1MzNOZVdLKzZoN1Ryd3BMVnJWN0laQ3dBZlQzZU9wSElzUVZEamxpZ2E2OGZGQk1DcHlvYjhXcTNiVnZXOTZCYlF1SWxiUkplZTlybTJxc1pMTFBCdjJ0ejF1a2Z6L3o0djNvMG5UdU5KSTJJZVp4K2VSMVJrMGJXejlCeUcvNlh4ZVp6bjNRVkc4Zldxdk1vRExxOE4vNlh4Y2NEMHFOMS9LS3B3emVkNjFZM3plZm45VDFEMC9pdXoyak4rN0JUdnhoT21lallhLzRZb3FrY2ZPUDNZK3o4NlB2K2E2aDhmVjU1OHpJUmhuYnJqQ2I0YlZIVS9uamd5cXZMdmErV3BudGVDZjhkRlg4RGQzd2Npa2JkM2s0bHZvcEx2QVlLUUZtM3NXWlBGM0lxL2MxZncrZVFsTG5xc1ZmSFVqNHZMOVl4OTdIbVFLeVlWd2QzZkIrNSt2bmcrQ1IzUDRPK2FweHJubXZaZGh1WHE5VlhjWm44OWMvSG9PczRvWG43MGVlZmg0Y256aUlxRVNDUXQzWXVQdTF0QWZOT0t6dGt0SUw0cFBEdzh5MXRQQ0NHRVZLVFNzbStFRUVKSVRWQndjSUFjZ0FRQXJCYmIyejQ5ZHkxL3pxZEVDQ0dFRUVJSUlZUVFRZ2doNUQvQzFTOHZDU0dFRUVJSUlZUVFRZ2doaEJCQ0NDSGtoVUZCVVVJSUlZUVFRZ2doaEJCQ0NDR0VFRUxJQzQyQ29vUVFRZ2doaEJCQ0NDR0VFRUlJSVlTUUZ4b0ZSUWtoaEJCQ0NDR0VFRUlJSVlRUVFnZ2hMelFLaWhKQ0NDR0VFRUlJSVlRUVFnZ2hoQkJDWG1nVUZDV0VFRUlJSVlRUVFnZ2hoQkJDQ0NHRXZOQW9LRW9JSVlRUVFnZ2hoQkJDQ0NHRUVFSUllYUZSVUpRUVFnZ2hoQkJDQ0NHRUVFSUlJWVFROGtLam9DZ2hoQkJDQ0NHRUVFSUlJWVFRUWdnaDVJVkdRVkZDQ0NHRUVFSUlJWVFRUWdnaGhCQkN5QXVOZ3FLRUVFSUlJWVFRUWdnaGhCQkNDQ0dFa0JjYUJVVUpJWVFRUWdnaGhCQkNDQ0dFRUVJSUlTODBDb29TUWdnaGhCQkNDQ0dFRUVJSUlZUVFRbDVvRkJRbGhCQkNDQ0dFRUVJSUlZUVFRZ2doaEx6UUtDaEtDQ0dFRUVJSUlZUVFRZ2doaEJCQ0NIbWhzWi8zQ1JCQ3lOT0ttbDRnNWdtWXN3RDBBeEFKUVBpY1QrbEZwQUh3QU1BZkJwMzFpL3NydlZYUCs0UUlJWVFRUWdnaGhCQkNDQ0dFa0txaVRGRkN5SDlhN0N4Rlo1NkFlUVBBQndBYWdBS2l6NG9RUmVQN0FVL0F2QkU3UzlINWVaOFFJWVFRUWdnaGhCQkNDQ0dFRUZKVkZCUWxoUHhueGM1U2RHWXliWWNCaER6dmMvbC9Kb1RKdEIydU8xdlI2WG1mQ0NHRUVFSUlJWVFRUWdnaGhCQlNGUlFVSllUOEowVk5MeEF6bWJZMXovczgvajlqd0xZMmFucUIrSG1mQnlHRUVFSUlJWVFRUWdnaGhCQlNHUXFLRWtMK2s0cm5FS1VNMGVjcnBQaDVJSVFRUWdnaGhCQkNDQ0dFRUVKcU5BcUtFa0wrcS9vOTd4TWdBSUMrei9zRUNDR0VFRUlJSVlRUVFnZ2hoSkRLVUZDVUVQSmZGZm04VDRBQW9PZUJFRUlJSVlRUVFnZ2hoQkJDeUg4QUJVVUpJZjlWd3VkOUFnUUE0UDY4VDRBUVFnZ2hoQkJDQ0NHRUVFSUlxUXdGUlFraGhCQkNDQ0dFRUVJSUlZUVFRZ2doTHpRS2loSkNDQ0dFRUVJSUlZUVFRZ2doaEJCQ1htZ1VGQ1dFRUVJSUlZUVFRZ2doaEJCQ0NDR0V2TkFvS0VvSUlZUVFRZ2doaEJCQ0NDR0VFRUlJZWFGUlVKUVFRZ2doaEJCQ0NDR0VFRUlJSVlRUThrS2pvQ2doaEJCQ0NDR0VFRUlJSVlRUVFnZ2g1SVZHUVZGQ0NDR0VFRUlJSVlRUVFnZ2hoQkJDeUF1TmdxS0VFRUlJSVlRUVFnZ2hoQkJDQ0NHRWtCY2FCVVVKSVlRUVFnZ2hoQkJDQ0NHRUVFSUlJUzgwQ29vU1FzaS9nTWtFT3RibGdFVlhYVUlJSVlRUVFnZ2hoQkJDQ0NIa1gwZTM1d2tocEJ4YnBvdHdmcUZIcFcxVk1md2xIcjRaSThUd2wzalZkWG9sWG1uSnc4M1BKWERuTTByYWhoYTNpUVNNQ3ZZa2hKRHF4WmVFaGJscTVrbHIxLzYzejRXUS93alc4ejRCUWdnaGhCQkNDQ0hrL3dzS2loSkNTRG5jZVl4U2djYnkyaW9UN01YRXRDNThhQXcyRk9wdDZCM1ByZlJmKzFoT21YNkVQQWJDZlZobC92bExpczRuMEpOWjBpWjFMMm9MOVdhVzJaNzhlK0pteTIyZTlZYU9yR3c3U2YzaHI4WE5sdHNxNm9mckhWT251bzRIQUhEMzk0bWJMYmRCTFBaNjNPT1FHb01OZ1ArWS82cCtBUk9KcEQ0dnYvOEpJQlZWWlhPM3dBYU5JMSsvZEY4WTNxbUxZN3NrdW0vUHFISG43N2hGZHV4UldSK0NvT2F0cEMvTi9xaXFwMWhuZWxLK1Y0TlI0eXZkME4zUGwrdGJyd0VBQmw4U0ZsYlJQd0JsTDhBdStMYVp1NkNpOTYwamNkM0JJN2llc2ZVY21wanVvUzkzZE56R3ErbVVHWFhmeWRhWFBtOS9INjUzZEt4emYxVjhyekw0a3ZCUVVWVFBmcEs0VjhlNDJrRGcxNlJGK0lqOXB3V0J6VjRxdTlaTEhEbm14R1dQNkQ2REtqbE9VVjlCalZ0R1Qvb255UzJ3UWVPcWJQOGt4TEVEaGxWbHpHdjB0ZGRKeUpEZi8vVHY4TW1YNWEzblNTTmk2cjZUclllSGgyZkVxQ01YcXZJK2NrRVEvc3F1STg2dk9WZitTMk5IQ0NHRUVFSUlJWVE4THZielBnRkNDSG1SOGRqQTE2T0VKWUhVUlVQY3FyUmZTcDRWSjI2YlNyVzlYSWVEWmNQTDMzL0hqTEp4aXkzVHk3WTFuS2VBeFZxbDB5RFBGeCtBdWZpZkhhTzRYUWVBQlE4UE1aUktlUlg3NDhMaHgxQThscnNZQUdDejJmc3N3dUp5U3kwWDBZTlVCK2R4QlFBRWRQMTZ1VmVqMXlaVnBZT0VwWjRsUVUzZk5uUGY5M2xwVHBVRGlBQ1E5RXVuVnJxTUsrZXJzcTJiTURMY3Q4V011UnczSC8vTUEyOU5xR3g3YmViMUsrb0hSL1lGOS9oMi9kM3YyOVlCOHRVQTRGNjd6eUJkMXVXTDJnZkg5bGZXQjkrbmZyeGZtM2tMVEFYM2JpdnY3dHBhMmZZc2dhYzNneTBRbE9wREVoN3FIanRvTkZjY1hJc3REZ2tWK05TdHozYjNDekRLSHlRbS90U2pjZVRFcThrVjlabTRwa1dzc2VEZW5jcU8vUmhZM2czSFR1SjNiUmovY1BlNFY5VkpoL2E2UlhUcEhqcDQ2NTlaUitmT2tGMytZUVVBTUZrY05vUEZjeXdud0E3ci9kTldubC85Um5mWDFvK0NXbDFRM2dGRUVWMTdjMzNpNm5IZGZmM1o0dUFRamtkSU9NOHpLcHJKY1JNQ2dFV3ZrQ3NTTm04QVVDcUlKV2s0Y3F6QXIxRVRuU285MGJsUGNaME92ZmgrRFJzYk5YblpWWG1NZ1IwKy81ckI0bkl0aFlYcWNqS0dTK2dWS1Rrb3VvNEJBSjh2Q2ZkakNqeWxMS0Z2RUVjU0hzSHpqSzdOODR5TVNkbmFyd3VBZi9zVHF4cXV2WjRlc1c4blpDb1ROditjZWVpZE55bzRGa3NZMUx5VjZ0YTJYOHZid0daak14a3NIZzlLcFZ5WnVHZEgrTUN0ZTdMMnZ6VlJkdk9YdFFEQTlZNnBFejMrd20xWCt6NjZYa2g0YnFIdE9qR3YvN3k2Z25PcER0WDl1VVVJSVlRUVFnZ2hoRlFyQ29vU1FzZ3p3bVlCWDQ0VW9uWUFDN2txSzdSR1lQUXFOV1NGcmhNckFpUk1yQm9uUkpRZkMrdFBsWTFCN2I5bXhQNXJ4akx0YjNUbVkySkhQaHJOVjVTMERXM0p3NGNEQkdpMVFBbTFydWg0RTlyek1hT0h5NWdNcVlHaXhsKzRrbnQyeWNlcTJ6dTMyTnZjdzlxMHF6Vmc2NSszZjJnUTVWVjN5Q3ZTSnBQZnl0Z3hmSUFtTCtHZnl2b0xlL1hQUThKYUw3Vnpibytia3BidnVCejkybC9YbkxkeERNU1JKeGMzVzY1ejFmN2d4OFpoQlpkWExiY3ZTK29PSHU3VDZ0MFBrclowYjJ2UnlQTmQ3Vk42Ly9qd3lyYmhCalp0WGF2M1Q1dktycEZJdU42Ky9xNzJNWnUwYW5YaXZsMkN3Q2JOdUw3MUdzQmlMSE1CTWhia1pnT0trb3RQenRIMzN4YkZEUnhwRDRnQ1htSlJUTzhCVERaZlVGRldXZmFST2RNTHJ2ejRyZnlmTmFza3Rmc01ET2krNGtkRHpyVUxla1Z5YW1XUHpSbkRZREtMUXRxMDA4dVNFa1hoSGJwbTdKODZWcDkrN3JoZWtad0crQWdCSUczWHFJSHFlM3ZMQkduTGU0NmVraVY1YzY5dW9ZTzNiUThaOU91dXJJTXpKOHV1YjFpZGYzNzVrb0JPaTcrMjZsVUtSY0xtbjUxM0N1eSs0bi9Da05idE12WlBHd2UxdWdCQ0gzOCtSMWh5RWVjSWc0S1lGcU1lQUVReHZmcDV4QTRaYnRibTVsZ01TcVhBdDBHai9QUExsNWdVeVErTXFxVDdoYmwzN3NFcElBcElSWks2UTBiSWIyeGVqOExzUE9mamU5Wi9aYVJSa1pLa3k3eVRBRWdrcGRjcTFBQXNKVDIxbWpXZkg5aTBKUUJFVGI1OHI3SUJTZGs2dUljbTVlZ0JBSENMNk5JeGZORG0zUmFEU3NuaWUzcnBjNjVmTld0enNreWE3RXdJZlgyZ3ljMnByTC9xVkQzWFhybFNkWGZuVm8rNlEwWmtIbnBuRmdCdHFkVWVIcDU4aHFjSFJ4cGJuOGtWaVEwRkQrN1lBOGw2UlVvbTF6c213cjRwV3hJY0RoUUZQOVdKKy85Z3N0M2Q5YnFzTEs1M1RCM0g0SDNpbWhheGp2dUVEOXErcitSNFlpc1RBQmpXUjgvWnMxRGRuMXVFRUVJSUlZUVFRa2gxbzZBb0llVC92U0F2SnQ3cEtjRFBmeGx3TGRWYytRNHV2TjZCajVSOEM0NG1tR0MxQWh3V3NHU1lFTzFqT1ZpMFU0ZS9rOHpZOUlZN05yMGh3dFIxR2lUbmxiNHYyYWtlQndzSHVVSEVaK0NqN1Zwc3YxZzIrQWtBa3p2eE1hMnI2OERtemM4bFpkck9MWGo4K1UvSjArRjZ4dFpqdVFuYzdjc3NjVmlrSUtoeFN3RFFaVnc1NzZxY0lNdmRQd0FvdXVrTkFDeXRWcTFPUG5MQXU5R0VOeHh2TG90ckR4NnV6NzEyRmRyOExObWxWVDhJQTV1MUNobDU2SFRxN2xGREtzdkNTOW5jcTMycDh5ek9Ma3BZNnNsRWNiQWticmJjNXBnbFYxRUdFbmw4OXVDbGUrMitnLzNhTFZ4bVg5WXJVdExnRUxCaUM3eWw1c0xzVEYzYWhkTlY2VmV2U0VtcGJCdVdPQ3pLVmJ0bi9NQmhnVjIrWEZYWi9xNkM1UUNRZWZpZEtXeFJZTEJ2eTNmZWMyejNhek52QVFCa0haMDdRNWR6L1dybWdla1Zscmd0Q3E0Q0FHeVpCMlpOaWh6LzEwM2ZMc3QrU05zMnVIdGxKVGlaYmo1K2p0dm9DdTdkU2Y2dGYyY0E4SW9mTzFtYmVlbTgwVG00YWphYVVMVU1hRGNJZmNRdWo4c1ZGcjNQaFQ0dWc4clE1S253S0JpbVMvMTlTTCtnM2orczBjb2YzQVdBbkZNTDUvTzhZMktsTGFiUFVpUnMzbHpxb0pFZGUzZzJHRDArKy9EY054VTNmbDBQQUdGOTEyOXgvR0ZEMkxBZFIrei9UMWpxeWM0ODhOYnJ3S1AzYmM2cGhmUEtlMUNPQVdxditMR1R2ZUxIVG5ib2l5RVFCQVc3aDNYc0JnYUxGVGM3dVV4V24yUEdzU2ltVDMrL05uTS9Nc29mSkFKQTRxODkyMEtUcTNUZVJ4RFlySEhvb045Mm0xUnBxWnFVcTJmdDdkcWt3L3NUbGtrNUFHeHhzK1cyOUwydkQzY0k5bkVkbjF1MktERFEvaGdkK3pZVzNMdFQwNjY5c21zLy95aXBOL3cxcjNvamh0bXpPdTM4bTh4Nno3dnB0SGZzeXhHakQxK3cvei94cDVmcVI0OC9lOE81UDFmWFlzY2ZySlNUM2N5RDBNZVR5NUpLQVlEQkZicVhlcjFxYkJvZ1gxM1R4bzRRUWdnaGhCQkNDSGxXS0NoS0NDRTJvRXM5RHJRRzJ4TUZSVDJGREV6dHdvZXMwSXBqQ1NhSUJReDhNMGFJcHVGc2ZMMWZoOS9PR3dBQTQzOHN4UGZqaE5qMmxqdVdIOUJqODFrRFFyeFptTm1Uanc1MU9jaFNXREZqZ3dhWGtzcy9oMkF2SmhLekxaaTU2VkhTeWZ4K0FnUjZNakZ0dmFha3JVZEREdDdvd3Nld2xXcG9pZzZQd1MyNEdOT1c1OXdscVdiK25SZDl3ZmV0MzRqSjRuQUFRTnBzNnR0ZThlT25BTUM5NzJyN1Z4Umt0SzlUSis3N0kvL2NzaytsVGQ5NDJ6NmZJSnZyTHZTSUhmaEsxcEhaMDRvMzE2WHZIamNzc05NWEt6MWpYM20xc3B2TFhOOTZEVndGdHVKbXkwdVZwcVFnNkxOakQxN3l0Zm41anNzQVdGenZtR2o3ZG55L1JrME5zdnYzWEFSK1V2R281R2kxc2dkWG5MUFBBRURvRTllSUY5QzRpZXo2eGpXTzdmYkFXdDdWRmN1VkNWczNSWTQrY1RuMzVJSTU2dFFUUmNFNk5wTVQxdiszM2JsblAxL29IR2l2S1B2WW9Mei9JSDMzK0dIbWpHdVhnY3Bmazc0dnpYcmY5NlZaN3pzL2x1cmcxWFRLeElDT24zMWQwVFp4VSs5bHVXclBPamIvYmRtbGtneGdIZ0JEeHQ1Sm94MDJzYVh0bkRFU3lMTUJLUFZMR08yRFkvdFQxcldKZDh5bWMveGhnL01QR0txQUQ4QUFoK0I3L29XdkY2dnY3ZGxoWHhiRjlCa29iZkgyUEFBUXQzcGpwbGtubHlYLzJxOERHT2FTWC9GdzNRTUNRbC9aZFl4aE14c0JRQmplc1d0dzd4OS96Yi84NDhxY1k4c1dSSTAvY0M1aTBKYTlTVHRlN1lYQ25GejdmcEw2dzE4TDZQTGw5N3FjNjFkVDlnenBBNmhVanVOUTNrbHp2V01pWEQzL3ptMEpTejBaTmUzYXE4dTRlRTZmZCt1R0pQNjFpYzVCMGV4akg4ektQdmJCcktqeDV4TmsxemFzbHQzZHVCRnF0UnpGMmJlT3IrR3F2R2ZLNDFHN1g1L2dmdXUzMlplRGVxeGNHK1N3UHYvU3F1VTV4K2EvWGRQR2poQkNDQ0dFRUVJSWVWWW9LRW9JK1g4dlEyN0ZwV1F6dWpma1lNa2VCZ3IxNWQ2ZmRhbGZFeTdZTEdEckJTTXNWb0RQWWNEVGpZR0ZPN1RZZHVIUmZlN2JtUmE4OGswaEZnMXh3OXcrQW94N21RZXBtQW1yRmZqNUx3TldIZEZYZXV4Z0x5YXlGTlpTbWFadVhDQkhXYm90djdEbzhwNWFZQzBwbjN2NGhna3FuUTNXeDN0NDVER2xiUnZjSFFDOEdvMlpHTkIxK1E4NVI5K2RKcis1dGFSc3FmT05iVkZFMTk0aGczL2I0MnBkWWZMaGZTeWV4Qk1BZU41UnNTWlZkcWJpNWhiSGVSWnRtVWRuVFVQUmZLRVZZcnNIQkt2dkg5eVR0bVBZUUFBUTF4azB4TC85aDR2di9hOWhTUVpoM0d5NUtYRjE2M3BHMmEyN0FNRDFpb3FKSG4vKyt1T09BWGxNSXBGblZRSS9TVnU2dDNXVlBWcFpKaVVBY0R5Q2E3bHF0K29WY3IwczhTNEE4RDFDd3lQSG5iMnBTVDF6TXZldmhiTzFXVmN1QTRCYlpMZGV2aSsvdjhnNUtLcVhKZDYxNmhWeXFOWDVScWp6R1V3VzI2UklUYllINnNSMUJyM0s1SXBFaWh1Ly9sYlorVGxUMzkvM2gvMy94ZThMRmxDMjlHZmNiTG5OWG5yWDNpWnQ4ZVlzdjNZTGw5bVhIY2N4WVdtTUNBRHM3N21xU2xnYTd1bmM1dGQreGx4cDg3Zm11RnJubUYzcDFYenFUSys0RWVQUzk0d2RaTWkvZXhjQVBHcjNHK3dZckhKK1RJN0xodHliMSs2dmI5c0lrRWdjKzNWOFhDbGJoM1RuU1dQcWN0eDkvYmlTaUdnQWlCeHo0akpiNEMxbENyeWxUSTdBTGVHN21BQTR6QTlxVkQxTTAyWmR2V1JmNXZuSE53VUF1RWtEdkJxK05qSHYvTmVmRzJXM0VoelBoV2syR0FEQXJETVpoVDV4alVJSGJkbXJ1TG41NTV4ajg5OEJZTDIvdVZmbnlHRzc5c2VNUG43bDRjRnByMXZ5VWhQOXVuNjJYQlRSdFpmOG43V3JNZys5TXhQT0dicHUwZ0N1d0t1a3JJRzlYS3dqKzdWUkhEdGdXSzArYXpjN0J2SHQ0MUFUcjcyS2F6Ly82Ti81ODVWY3Z6cjFqVGwzU21WLzhxUzFhL084WTJKMUNidCtqNXVlbHVjUTVPYndKV0Vsc1V1V01DZ0lBSnpuYVhYT0VIZFZubHA1OTQ4L2xFdkRQWVUrUVdGaFkwOWZUZHMxZW9ENjNsOG5BQ0I2NHZITE1CdjBOWFhzQ0NHRUVFSUlJWVNRWjRHQ29vUVFBdUNQeTBZMGkzQkRyMGJja3N6T3FtQXdpdWJ2TkpxQmJSZUs5c3RWV1RGb2hScG1wOXYzRWI0c2RLN0hnWjlIMGYxREh6RVREQVpnc05qZ0oyYWlmU3dIVjFMTXlDeWR1RmRLc0JjVENSa1doUHV3U3RwQ2ZWaTRtbUl1MVNaMUx6cEdxRGV6SkZOVXFiWGgwSFVUd3FRc3BPUmJZS1BnNkRQbEh0bWpEd0F3MkFJM2dTQTRTS2Q3bU9GaU02YlB5Kzh0c2hoVVNoWlBYS3JXTVY4U0ZwWnplUFpVKzdKUmxaZjFjTWZRSG54SldJQmVrWkx1MldqOEpFM1dtYitLYjdTN3JyZnMySjg0TU5pc2ZaUzV4ZldLakRHcE14OVd0STlSZHY5ZXdqSXBUVVQ3TDBuNy9aVSs2cVJEZTUzYmVlTElxS2pKbHhMTDIrOXBzbnVWdDNmOHByeTk0emNBMEN0VGsxTitHOUxOdi9PaXI4SkhIcjRvdjdiK2g4eEQ3N3hoWTdGWU5oZnppVDVZM2J4VU1KYkI0bkFnRUhzSUJFSEJBS0M2czMyWElldmF4YmpaY20yWnJFYXgySXZ2VWErZTBLZHUvY0swWTRjTitVbjN2QnFNbmhEUWZjVlA5azNzd1JhK0pDeXMxdENkUjlOLzY5ZEZyMHhMcXV3eDVkOWV2MVoxLzhCZWNXUzNQbjd0UDE2YXZIMVFUN1BpWVhMUjJqeXJTWldXbXZ2WFp4OXFzNjllZE40M2JNaTJBd3l6MVZTMjEwZnpwdHJaekhwOWVlc2M2VzdzM01ab09HNUt4TWpERngvdW5qREM4VGxPM3RDaHVkbWtWWmUzcjIrcldlL3pwYkgxaW8ranNwZGNqcHg0TlRsbHk4RE9GbFh5QXdDUXRubnZVNzYwVHB4Ums1TU5pOUVBQUlvYm05WWFDN016emNxc1RLaXlNcUhMcTlMY25MNk5KMHl5bVEzNi9ITnJWNVI1ekJ3V0J3QVlMSU5SazVkME0zM1g2TUhxK3dkMmwyeWd6Yzk4c0haQTY1QWhxMzRQSDdSOUgyd1dpOFdnVnFWc0c5eFZrM3owc0t2akJYZjhiSmxIM1NFajdNdU9jMkU2enBOWlZUWHAybHR3WmVzbTMvWUxsM3JWSHo4eE8rZmQ2WTdyeERHOWgyZ3kvajZuMDJXbU83Wnp2V01pSTEyOHB5TW5YazEyWEhZT1JwWXpwNmdKVUNoTVZsODlBSmgwQlRMNzY1WEI0bkJzVmtPcEx6dzFhZXdJSVlRUVFnZ2hoSkJuZ1lLaWhKQksyYllPNGNyRTVvNWdNRnJEaG1Bd2JJRzJvbEtBejAyN285WGIzNkhySnN6dlo4UEFabzhYRkcwZHcwR0lOeE03THhsUlVQZ295bWl6QWRIK0xEUUlZYUZSS0JzdG85Z0lrREFCQUFrUExmaDBsdzc3cmhsUnZ4WWJRMXB3MFRHT2crNE5PUUFBV2FFTlNia1dwT1pia2FlMjRtYTZCU2R1bThCaEFiNGVUUGhMbU9nVXh5bDFIaDNxY3RDaGJ1azJBTmd5WFZTbXpXSUZHczZyOEI1K2xYMVU3d2QwMk4vM3IycnBySElsazZiYW1MYjR2UDM5Mi84YkIyWHo4WTluaDEyUE4yQkNIMy8zMEhhZEFjRG5wYmtmb2ZYOGhlazdodlZ4ek1vQ0FNLzRjUlA1MHJyMThpNnUrTng1VGtibkcrQ084d2Ntcll3TGNRdHUzaktnNHlkZlpoMmZQMU4rZFYybGMwS3lSVUhCbmcxR2ovZHNNTHJVM0k1eHMrV2xBa0RSRTg3Y2RONzMvdithUmh0VUQrNVhkZ3hIOGtQOUc1a3RLRHZSN1F2a2lWNGJWU0gwOFk4ZWNmRDB3NzJUUnVzeS96NWIyZVpWS2FzcERHbmZPV3pZVHBkQktRQVFoTFJvQXdDYXRPTkhINnh0MDlpcjZaVHBESTVBQUFBc2xwdkFhdEpweTl1M0dBOWdNR3IxK3ZFWGU4UERuYU1IS3hQMzdBRUFjZTMrcnpBNWJtNTgzd2FOQUNCdWNtcUJTWldXeW5ZUENEUnNHOUxOa0o5MFQzWjl6N2JDalBPbjNTTzc5QXhvLzhtWDluNzBpcFFVb3pJbEtiRHYyczFKR3p1M0FlQWlhT2xBcFpJWm9aSnhHazkrQ3dETWlvY2wyYXNRK3ZqZjI5aTVaWG03T3F6am9wcUNOanBkWnZyRFRYMDdCSS9hZXpLd3o0OGI3NjVvR21KZnA4MU9TYXdvcUdyVnFSelhXUjJ6QTAyYWpBeGo4ZkxEdmErWEJCVzUzakYxUkZFOStoWmNXZjNkazV4djd1a2xDeFczZG0vemUzbjZ2TUtVVTBjMGFjZExQbkZ0VmlZYkFCaG1td0VBU2dWRWhUNytYdEU5KzRwamh3NFgxbnFwblNIdmRvSlpYNUFyck5XbVExRDNGV3RVaVh0M2FkSk9IemVuWC8xYnA4c28rVUhHdzcwVFJ6N2NPM0drSkxydndLQUJQMjkzbnRmNHNVNit4bDE3RlFyVjdaMWJQZUtHak13Kzh1NXNPSlMvOXFnejZCWDV0ZlUvbGJlbmN6YXNxK3hZUnhXVlVtYnorRzRBd0RUclMrcnNNMWc4dnFVNGdBNmdCbzRkSVlRUVFnZ2hoQkJTL1Nnb1NnZ3BWLzdSSVVFTXMva0RHY3pEQUhnQU5xRDQxbnUxVGRoV1EyaU5OcHk0WlVMUFJseUUrN0JLbGFLdGlIMk96ZzEvUGJxdnVQZ1ZOM1J2eUFXbk9IRlRyYlBoY29vWjYwNGFjT3lXQ1RONzhNSGpGR1Z1bnI1cnd1bTdKcmh4R1hncGhvM21rV3pFaHhYOWF4cFJGRndkODc5Q0FJREpBalNLbUhLOUFBQWdBRWxFUVZTWSsraitlTjBnRnI0Yks0UzgwSVpoMzZwaGRKaUtkR2hMSGo0Y0lFQ3JCVW9ZVFVVbGN5MDI0TU1CYm1nWlZYMlgvbzYrRjhCZ3NOcFVXNGRWeEdJd1I0T0IwWlZ2K2ZUTWVsc0hBQ2NlWngvZitQR1ROV21uajd0SGRPNlJlMjdaSWtuc2tCR2h3LzQ4bWZISDJLR3FwSU4vQWtVWk5mN3RGaTR0dVBMVHR5WjVVcG1BWThKU1R3RUFlRFY5WTBwQXgwKy9TbHpmdHFFeDkrYTk0dFg2akwyVFJ1dmpyL3dkMkhuWlNvYk5hcEg5OC9PUEZaMVQ3bCtmZlpqNzEyY2ZBb0JmeDArLzhtb3dla0x5dWpZTjljclVrcHZZRHZNVVBnREFFQWdDL1NLbUo2UVpWTEs4eDNuOEFHQ3hNWll6bVdqM3VQdjlsenpKYTZNcUJGWXVteXNKajJTeWhXN1YzWGQ1SkhXR2pmUnE5Tm9rN2NQenAvUE9mdnFCdzF5WVlQSWxuaGFEc3BMZ3J5Y2ZBQjVzN3RWT241NTRwZmJrWXdsc3ovREl1ak96bEFEZzNXamNKRVArclpzbVRWRzJZdExLdUJDZExqTzk5bHNwY290QlV4eW9rU3VOQlhLbDJUZXVrWFB2T1FkblRnZ2ZlenJCcjkySEMzTk9mankvS28vSlBhSmpOd0NRTm4xalptSGkvajlVU1FmL0xHLytUMmVwVy90MEtFdzVmYUlxMjFhRlRwZnhNSDNyZ0U0Y2FkMkdRSDVKWnFpYmYxaDBSWm1pVElHNDVJY0Z6dVZSSFFOanlSczdObk1PWGxXR0paRDZPUVlkV1FLcFgvRi9iVWJaclR2OGdFWk5QZVBIVFVuK3BXc0xlOWxmRzV2SEFRQzlxZERnNXRNd251c2YxOUROdDNGVFFXakx0bnhwM2ZwV28xYWp2ci92ajVRdEE3cG8wb3JtbG5VTGFOeEVVbi9FZUk4Nmc0WjVONTQwSFFBc0JwWFNwRTVQVlNSczMxeHc0ZXNsQUNDczAzY29BUEI5NHhveEdBeWIvWmlQb3laZWUyWFgxLzhncWYvcUdFbmNxME1WQ1p0L0JnQ3VaMnc5bmpTMm5xSGcxblg3YytDcWJIQjFZWEk4UFFEQW9uMFVaR2V5ZVR5YlNWOVN5cmdtamgwaGhCQkNDQ0dFRUZMZEtDaEtDQ25EZHJ3OVcyYnduQSt6ZVE2QWYrMm0vUE4yOEVaUlVMUlBZdzYrT1ZoNVVEUW1nSVZXMFd5Y3VtTkNZdmFqN2JkZE1LTFFZTU90REFzU0hscHdQOXRTTW8rbmtNZEF6MFpjS0hXbHMxRzFSaHVPM0RUaHlNMmlCQ2dPQ3dpVnNpQVJNbkFseFZ4cTIyaC9GbDU5aVlkQnpiaTRtMlhCTzc5b3dHWXl3SGFZbll2RkFJeG1RTUJob0ZNY0I1OE1LWG9hYlRaZzVhSFMwN21SNmlhUmVEV1pNaVByd0pzVDNDTTY5NENwc0RENTF4RzlJbDdiZWRLbjdmeEZxcVNEUndIWUF2dXMyV3JSeTJRNXg3NzZVRksvNnlBWEhla0J3S3ZlcTJNQXdLZlo5SGNMN3gvWXJieTdzMlFld29LclA2elU1Ti84UjU5K3BrckJFTGVBeGsxODI3Ni8yQzI0VmR2TVEyOVBCSU5oYzV5bkx1L3M1d3R0TEE1UEdOYXBVOWpRMy9jRGdDYjk3RWxBcm55S0FTRlBqUEd2RmJuT092VDJaRVhDeHZWK0x5OWFFanAwei9HMEhhLzJzMmNCY2oyQ2Fwa0xzeklyN0VESUZnQ0F4YUJVQW5tRllIRzVSbG5pN1lmN3BvMnIxWGYxcjhtLzllMW9MTGgzaCtzZFUwY1NOM1NrdldRb2k4MFhXRXpLY29PQ2RucEZjbXJlbVNVTC9kb3RXQ0svdVdWRFJWbHhBT0FXMktDeHphVFZBQURQdTNhc1I5MmhJMHliKzNad252L1RxK253c1FFZFAvMnE3THlnaWtMSEpWY1ppMnllVkZyZU90ZVBJU1hGZVI3SThOSEh5NVR3ZFdiSXZYa05BT3lsY3oyYnZUbkhLMzdzWk1meXVYcEZTc256WTJOeGVBRGdIdGFtUFZNWUVNaDFEd2hrQ2YwQ09XNitmbzRacFg1dDVpM3dhek52UVRtSHRhVHVIL05LOUt1bkx0WHF2Mm4zL2RWZG13TnlKWnNwS1BvbEVOdG84R3p4NW14SmJQK2hob0s3dHdyVHpweklPckZ3bmpicDhIRTRaRU1DZ0RicnltVnQxcFhMT1BUT05MZUErTVp1SVczYjgzMGJOdVo2UjhVVzN0bFRkRDBUaWJ6RlVUMTZBNEJ2eTNmZlo0c0NBbE4yanV4bjFlWTl4Zzh5YXVhMVY1ZHg4WndoLy9aTnowYWpYN2NIUlhrK1VWRUFFRHAwejNIN2R2YXl3Zll5dUhIdjVwZjY4SGRlZHViNE9uUU9zRExkdlB3QXdLQlVscFJRWnJCNGZKdEZWL3lGb0dhT0hTR0VFRUlJSVlRUVV0MG9LRW9JS1VWK3ZMOUVabVQ4QmdhNk9qVGJBTVk1d0hySVptTW1NVmlNWEt2WlV2VWFzOC9HOGNvM2VUeW43NWlnTmRyUUs1NWJwY0RoeEE1RlV5MnVPVkY2S0s2a21QRWcxNElCVGJsNEtacU5sNklmWFdxOTNJdEs2QVo3TWZIYXkrVlhJTTZRVzNINHhxTUtrYTJpMmVoYW40dm1rV3lFU3BrbDdYV0RXTmcvVzF4dVA4ZmVlN1J1M205YW5MNXJnbHhUZlhFV3E0MEZKcXFXVmZ1MEdBN3B5VmFiTFlmQllGUVlGS2t1YkJZZXF6eHFZTmNQUHJNWlZFcmwzVDkyQlplMHlsUkoyM3QzaGxxdEFXQ3MxWGZ0WnI1ZmcvamtYL3UwZDh3YWN5YU82TmFMd1JXNkE0QzVNQ005cVBmL05wa05LclVtNWVnQkFBd0lmZndZVnAxSkhEdWdIMGRjRk56MGJqNWpqbmZ6R1hNNDRscWh0OWZWQzRWU0taZTJlSE9XUjl6UVVYeHBYQU43MzBFOVYyMXdkVXlmbCtaOFpQOS84cnIyamJWNTE2NDl6dU8zWTlqd2orMUZTeWwzOHJpdmphcXlDbmx1QUdDeGxaM0gweFhuRE1JbnBjdTRjajVsYzYvMnd2Q09YVFhKeDByS1h2Sjk2amRTSngzYVY5RytYTDZuQkFCWVJvM1NCSURCNHZMTVJwbGNkMy8vSHZSZC9XczV1L0VaTEI2UHBkV3BxbkorK1JkWGZtM1c1T2RXRmhBRkFISGRVV05WaVh0MytraGo2MlVjZVhkcVVKZGwzNGNNK3VXUHU5L1ZqZ0pRVWtMVVp0RVhCL0FxbmhlMG9ubGJxenFucTMvSFJWOFk4Ky9kbGwzZnVNYmVWaFNNTGYvWWdaMisrTmF0VmxGcDQrS0FLc3M5dkgwWEFHRHozQ1VhaFZJT3NDMWhyKzQ1d0JMNkJYTGQvUU9ZWEpFWUtBcTRXWFR5QXBNbU04T3N5c293RldabW9PaTd2eGtBTWcrL00wVitkZTMvN01meWpCODNPYkRMbDQ5S21xcFVzb3cvWG5zbGJPVGhzN1VHZkxNdWZlZW9nZUN5aW41K28xUWFNdmJPbXB5eGQ5WmtRSzZNbXkyM2VUZWVNSzBxNDFEMHVFdVhmUGFKZTMyeTl1SFp2OXpETzNmUFBEQnRqSC9uWmF2Q2gveCtNUHZRV3hPQnNxOXhWNi81bW5qdHRmY252L3J6ai81ZGxuekQ5WXFxYTVUZHY2Vyt0MmVYNHhnNFpPbmZzUWMzazc1dEdBWUFMTytJeU5EaHUwODRMenVmYzBXdlE0NDRMTXlpSzhnSDh1ekJmaWFEeGVYYXpDWjlUUjg3UWdnaGhCQkNDQ0drT2xGUWxCQlNRbjY4djhScVpKd0dFRmZjWkFFWTY1bG1MUExzdFNQMWVaNmJzN2paNjZxOVQ0TVpPSFhiakVnL0ppUnVGVWR6M1BrTXRJcG00K0lETXk0bmwwM2U4Qkl5TWF1WG9OejkyOWJtb0czdHNuT0EyaDI1YVNvVkZGVnFiZWpSa0lNejk4eFl0bGVIYjE4VDRxZmplbXc1VjNuTXBGNHRGbGFNRWlKYllhM1dnQ2dBZERqK1U1WG1NNndPQlFjSHlHR2ZWOVNLSmRLZU81ZFh2TWZ6SVlvZDlHcmU4US9mUlhIZ29ZUmFYUUNBR2RqajI1L0VkUVlNelR3ODh3MWQ1dmt6RlhURjhlM3c4YktDeXorc0RPaTBaTG44NXBZTkZwUGVFTlQ5bTUreVQzMDBON2o3eXRVTU5wOFBBQmE5WEdaVUZKWEJOYXJTVXpYSlJ3OFpsZW5KVUNvMUFHQlVabVRvMHM2Zkx2aHI2Y0tnQVQ5dmQzck9tSUJFWERvd0k1SEV6VTZXYTdXWldRQ3NUeklPM3QxM3puaVMvZjRmWXZJWVBxV3lGRG5DNEdBQXNLbHlLczdPTEdiUExLdUlXMkR6VmtFOVZxNTFicTlxUU5XendlZ0puZzFHVDNCdXQramtCWGRXUmtpNTd2NkJBS0JYcE9RQUFJUEY0ekZNSnAzejluWmNyNmk2Ym9GTm0xak5lcDFPOXpDbnZPMmNtTzJaZHNYS3VmWjRlbmpFRFJtWnNxNVRNNTlXNzM0QWk5R1l2R3ZNSU0vdzlsMEFUemJYMjZkTXlWam5iRTk3NE5XaXljblNaVjI2a0xTeFM1bDVTSDNiekYzZzg5S2NqMXhkQXlOR0hUNXYwZVE0bHVwbGV0UWZOVjZkOFB1dndLT2dxRURnTHRUcE9PVm1BREk0ckZJZkZCNjFCd3cweUpQdWN5WGhrZjZkUHZ2S3UyVjJWdEx1d1QxMFdaY3ZtdFJaV1piQ25Dd0doODhMNnJscVE4SlNUejZBcC9vQmt6YjduNyt6ajc4L0N5YWRCZ0NEQ1FHL2VKVWVrSmVhWnpiN3IwWHoxZmYyN3F5b1AzRmt0ejUrN1Q5ZVdycFZJdkZ1UG0xbXhvRzN4cnVIZCs1dU5oWnFrbllNNitzVk8zaVlKdXZxWmVEUmE5dyszNng5bVMwSkRpL09zR1RWeEd1dlhjSFYzemI2ZGxqd3VYZjgrSWxaUitkVmRHMWtzemx1SXFDbzVESUFjSFZGQVViblpXZU9yMFBuZVVmZEF1S2I2WE91WDNYWW5BOEFWck5HVjlQSGpoQkNDQ0dFRUVJSXFVNFVGQ1dFQUxDWHpNVVdNSW9Eb2pia014bU1RWjdkZHB4NnpxZjJyL3BrbHhaS25RMjJTc0lFaFhvYnVpeFd3YU9jNEdseW5nWDE1cFJOL3ZsaXVCQmQ2blBROW1NbFZEclhCN20yV0FLMTA3cGJHUmEwWHFpRXhTRThwZEVET2NwSERkN3VES3djNDQ2djkrdndkOUtqKzVwQm5reVFmMC9Pa1hrekZBbWJON3BZeFEvdXQzNmpSKzErZy9QT0xQMVlmblhkS2hmYmxQQnRPLzhERmsvc0lidjh3NDhCblpZc0I0RDhzMHMvMWx6OWRUVmdZNlR2bmZpcVhwR1ViTXJOU2daa0txQW93S1crczMyTC9PYldUWTU5cWU1czM2eTZzMzJ6cXpLZlhPK1ltT2p4RjI0bkxQWGt3UG1HT0hrV09CeGhRQ0FBaEF6YXNrY1EzTEtOK3Q3ZUhZNGJ1QVczYm1mUnkyVUc1ZjJrcW5SWWxjeEpqakF3MkZWN1JRRlZycnQvWUhEL2pUdXNSclVxNWJlaFBjQXdsMGtMWjVnc1pnRGdlRVhGbUFxek1sQlVPcFhCNVBBRlpxTmE2N3k5WFVDbnhWKzZoM1hzbW5mMmkwOTQ0b2h3Z3lvcHNiTEhBQUFDUVdBdGVJYUVtTTNxUXFGZmZHTUFzQlNYeWJYemFUbHVxaTdqd2htRDZzR2pPUTgxdVRueW0xczNlVFVZUFNHZys0cWZuUHQxenJLekI1aVV0M2Y4cHJ5OTQ3ZXFuSnNqNXlDcVcwRGplRGJQUTZKSlBYbk1zVDFpK28ySGxmVmxMNThMZ09YVFp1N0MzTE5MUGhhRmQrcVd0bWY4TVAvMmk3NE03L25ycnVUTnZicWh1SFNwdy91OFZFQTBvTlBpNWZKTC8xdmhPSTl3VmNndS83REMvbjhtbCs5bXN4Z01jUEZqQ1V0aGRsWmxyMFZMUUtPbXptMys3V2UrWjlia1pxdnY3ZGxkMHFqSnl5NmUxOVl0ZFd1ZkR2Wis3ZlBOMnBlTkJmZlNVcmYyNlFEQVVoT3Z2WThvRktyYk83ZDZ4TDB5S3V2b3ZMbkNrUFp0QkFFTkdyR0Vmb0ZjY2RGN00yTDR2cjlZZkU4ditZMU42K3g5T3Zid0ZCbmhYUGV3RGwxeS8xcjBma21MU09RR0FEYVRRWWNhUDNhRUVFSUlJWVFRUWtqMW9hQW9JUVFBSURONHpnY0QzUUFBTnVSYllHbmwzVzMzL1VwMmUrRW90RlcvNTZnMTJxQTFWbjM3Q0Y4V3V0VG40T1FkVTdrQlVYYytBeXdtb0hTeDNsSkp2cDZYT3hNTlFsaVZCblRKcytXVXlXYkhpaGgxK0lRZ29HbUxuRE9mZlpSL1p0bkhGZmZpSlphMmVIdGV4cDZKdzFGNmZqNmJUdmN3QXdCd0w2UFNZRXBWOER3allreWEzQnlVbTNWSHFrdmt5TVBuZUw3MUdqSFlmTDdab0ZRQVFNRzVMei9UUFB6N3JEaW16eUNyMVdxQ1dPemxHVDl1Q3BNdGNQTnRQVzlCN3BuRlN4a01zOFZpVUNsaE1WVjcwTHE4SUpaN2FMc09nVDIvVzg5Z01Ka2NkLy9BME1HLzdKWmRXdlYxd1pVZjE4R2gvS3lkVzBDVEZ2cnM2MWVLRndVQWc4RzBtTXNOaXFadUc5SURBQk9BTlhaR3VrcHg2L2Rmc3c2OVBSa29LdlZadkJrTEtGMmZteE5RdjBHdHdWdjIycGN0T25tQjRzR0JnNDdiR0JRcHlaclU0NlhhN0dUWE42eVdYZCt3MnI1c0x4bjdyRFBlQmJYYWRBSnNObVgyaVJPTzdZbXJtOFd4ZE9XWEQvYnFNSCtSd0xkQlBBQjROWDNqVFNaUEpGYmQzcmtkZmRiQ29sZklrMzhaMFMxaTFHOUhoV0dkMjJsU2pyaDh6TVU0WGswbXZhbDllT0hzNHdaRkhURzQ3aUtyU1ZmdTgvb2tqSXFrZTFsSDN6OEMxMW5wMnNLVTB5Y3EyTDFrZlUyLzlzcXVyZnRSVXYvVk1lSzZnd2VKUWp0MkVmZzNhbXBVSk44M0tvcm1oYzA5K2ZHOHd2Uy96N1BaWEk1bmc5SGpFNzZMQ1FBQWdYZEVWTVN3QTM4NUw3czRCSmZ2RVJvRWNYQ3dtMS9EcGdBUTJPUGJOV1p0Zmo2RHhlRVczTjVSTXE4bm55VVZBb0RWWXRBQ05YL3NDQ0dFRUVJSUlZU1E2a0pCVVVJSThvOE9DWUxaUExkNDBjSmtNQWI5Znd5SVBrc2lBUU5mam5DRHpRWjhXOEY4cGQ3dVJmZmxaWVdQWDdHMGJoQUxBQkR0ejhLdERNdGpCV3pKTTJmSi8vdC9LNWdzTHRmVnpXY21pOE5GcVhDMlRKVjVZUG80NWQyZDI1eTNmUnBHblV5cHVPRndmSkZJNnROcTFuc2NONmxQN0l5MC9NS2tJd2VVOS9mdFZxV2VPcEo5Wk01MGFQS3FOTmNqcVJxaktqMU5mbS9YTm4zeTZlUEZjN1dXdk5IdnJBaVZRQ1R5RHV2Nyt4NEdnOFhNUGYzWmg5NnQzcGt2cVQ5eVhQYko5OSs5c3lKVVVsNi9yaktBblhFOGdtdFY0UlNad3JET1hhVE5KcjdwSHQ2bHB5SDM1clhVYlgwN3c4UzBlTGVhUHRldnc2SXZmZHJNKzdqZ256WGY1MTFadlFLRjJYbkYrN0hkSTdyMHpEL3o1U2NBQUtHdkNBRDBsdnppK1F0dE5saFpiQUF3RnR5N203RFUwMTViM0FxeDJJdkpkUmVaVlEvVEFFQVUxYk9mLzh2dmZXS3pHSTBCWGIvK0x1dlEyMVBoRUJoVkpmMzlWOHEyUWQxZ1l6Smd0WmcxeWl0WG9DMDkvNkRxenZiTlZYaXMveXBSWkpmdWh0eUU2OFhsU0VzWVpmbVpGYzBwYWpVWjlGWlliUUQ0Zm0zZlc1Ujk0b05aQUI3VlZrZStPbWxqcDdad3lBcGxNQmhsTHY0OGo2Z1FnTUV3cVpOS1B0c0R1M3k1cXRRY29sWEE4UWdKc1JRSDlLdUw3Si8xYTRGbk5qbDFqYmoyQW9BdTgrK3podnpiTjcwYmpwMll2TGxYTzhkMTNzMm16aXpNT0gvYUtMOTNCL2Izc3lZdkd3QXN4ZlAxbGxrRzRCay9kb3BYL1BqSkFCQTNXNllIR0F5elFha3dLMUtTVlBkMmJXT3crVUpwMDhrakZQOXNXZzF0ZmtrNVo0YlFKeEFBYkxxQ2lwN0xHak4yaEJCQ0NDR0VFRUpJZGFHZ0tDRUVETFA1QXdERk42a1o2LysvbGN4OTFrSzhtZmg2bEJEUi9pd3MzcTNEdmF6eTcvM1c4aTRLYk9hcUhpK2c2Y1psNExXWGVRQ0E5L29MOEU0dlBvN2NOR0huMzBaY1Q3ZWd6eGRxWkNtZWFHcElVazFLQldwRUltOXAvU25Uck1aQ0ZaUEJZbm8yR2pQSlByZWFuZUxtRmxlbERKK09ObCttdVBUZGNxOEdveWNJSXpwMEZVVjA3NlBOdVg0bDRmczZRV0sveGsxRWRmb05EZXp5NVhmQkhEZGhZZXBmeDJ4V28wSDJZUHNPNTBBT2VUTHB1OGU5VXM0cXBqaHV5TENBZGg4dlk3QjUvTlR0dzNyck1pNmV5MC80YlVOd2gwKytyTlZuN1daMXZWRmpjdy9QbktSWHBLUTQ3K3hjK3ZVeE1IalMyakVDdjBZdGhDSHRPcnBIZHVuSmRwUDZtQXF6TXJJUHozMno0T29QcTFCY1Vqbnp3RnV2eTA4dVhlalJlc1ljbjJiVFprbWJUcDBwdi83emF1WGxiNzdnQkx6VWxzWHprR2p5Yi83RDlZNk85WWp1TTlDaWt4ZEFyWllCZ0ZHUm11emQ5UFdwQlpkKytnNU15Nk5zVnhhWDY5MW8vQnNBVUpoeThvZ2dxSEhMV24zWGJGRWsvTFpSZG1YZHF0Q2hXL2NML0JvMGx2MnpicFV4UCtHR1JhTlNNSmhXa3libitrMHcyU2F3ZEdaWUJHeUJRRmpMeXVIemJYdzNBWXZKNSt1eUw5MEVVQ2FiVWRyaXpWbCs3Ull1Y3pVUXJrcVRWbDlKYVU4UHQ2QVdiZVJYMTN4ZjJaYkNzRTdkM1VKYXRZRlJxMk93ZUZ5UE9uMEhGNWZQMWVkZFdMRk1mblZ0bWRLL2NDcVRhOUFyNUFEZ1Vidi9VRjMrcmVzQTRObHcxQVNyV2EvVFpsNi9aZDh1NS9UaUJhcTd1MHBLQTR0cjkzL0ZyODI4QlNYTGRRZVBFRWYyNktXK3QyZVhWcDU0bCtNZUdDU05mMzJhSnYzc1NWZm5IdFRqdTNWQlBiNTdrZ20vbjFWQUZFQU51ZllXazE5Yi81Ti9wODlYOEtTMWF4dnk3OTU5bkgzNUhxSGhMSzY3Qnkra1RidmlFc1l3eXRPU2xYZDI3OGhUcnZqY2xKLzBRS2U5ZC8vUjlWb2lpUnl6NjZoWms1T2RlZlRUOXp5aSt3emllc2ZVdHBpMVdrbnNvRmV0WnIxT201MVI0YldqSm8wZElZUVFRZ2doaEJCU0hTZ29Tc2ovYzdhdFE3Z3ltSWZaRjVsbUxIcXVKL1F2YXhYTnhrOFQzQ3ZjNXViblpSTzBYTFhaMmVjU0ZmSVlHTkdhaDljNzhNQmpNN0Jranc2L25DbTZkODFnQUdGU0ZoUmFLelFHRzR4bXdGL0N4T3NkaWdLYk54OVdmQisrNFR3Ri9vKzlPdytMcXVyakFQNjlzekhETU95cklBSXFpcmhyN3J1NTVyNmJxWmxtcFpWcGhpMVdacjNaYS9YYVh1YVNXYVpsNXA1YWJxV2xsbWxxdUtDQ29PdzdBd3d6ek14OS80REJBUVlZRUVQeCsza2Vub2Q3enJubm5wbTU5ODZkKzd2bkhMTUlOUFNRWUhBYkJTWjNVY0RiUllJTnYrbmg2eXBCejJaeURHdW53TEIyQ3NSbm12SERud1pzL2RPQWdrTDJIcjBqYUxVNTN0MmVXeXhJWkRJQU1PYWxKQ1hzZTJiMjdkeGs0SmhOT3pSTkJnNERCTUdZbjVhYWUrM1hBOWQzUERKQmUyWFBMZ0JpVHZTKzNUblIrM1lEVUdpYURCM2kybkw4Rk45K3l6N3c2djdDMGtzZk53dkFiUTVjM0t0Y3d5ZE84K3ErNkJXRmEzQmpiZlJQdTFNUHpKK2p5MHlJQXdEa3BTVGYyRFg3b2V5b0hWdjhCNzMzZWFNcCs0NWQrcmhaTUlybmpyU3daK2hYZFdDZis0TW1iZjI1VExKancyR3J2M1h3YnRuR2JORG01RWJ2MzV0MWNldEdiZFRPWGJBUkROVHA0bS9vOWovM1ZQWnZLNWE3OVY3MGludmJtVThZZGVscGp0NXQyMmVjV2YrNWM2T2UvVDA3elZ0a01taHprZzY5T0IrQUNBQUpQeTJjNnovNGY1KzV0NXZ4ZU5rNmpibkppY21IWDRuUUpaMzhRK0hSTkN6L3hoKy94Lzg0ZHphQXdvdXJPN1h5N1RKdmdlZDljeFpJTlEwQ3BES1ZveUNWeTR2T29MWVpNcTlldnJ5cW84MTVVdE11ckZ1YmMyWHZMbHQ1RmFpVjRZb2RQTjE4OHVOUEhNMk5PYlMvcXJJeUJ5Y245NVpUWmtBaWxRbUNSRktZbTV5WWRPU3RWd0VnN2ZmbHI5bTF3ZHprbEl5L1BudmZmOWpLcndTcFFnRUFwb0tzektRREw4NkgxYjVqMHFVbFd3K2ZiTktsSlZ0WFk5QW1YSGNKR3pQWkpXek1aRXVhTHZIa2lmVDlMeThxdThtQ2pNdVhNazZ1L0NEditwR0RaZk9zcVFPNjkzYS83NG41ZHIyTzI2RU96cjNXMHYvNmJyMTM3OWZlY21zMWRYYlNvY1hQVm1kZHgrQStBL3dHdnJjU0VNV00wK3RXQWtEZXRRTjc4NjRkMkd1cnZDYWtVdys1YTNEanVPOUc5d2N5czJYT2Z2N2V2UmIvQndETWhyemM1UDJMbmdaU2MrMXVRQjIvZDBSRVJFUkVSRVMxZ2ZPSEVkM2owdmVPSGd3QmU0cVdoTjg5QnYzUXZXNWJaQjlidlhwcW9xR0hCS003S21xanFoTGZuVEJnUmk4SGpHaXZnRVlsNEhLU0NhLzlvTVBmc2FYdnJ4OTV4UVZ1NnFMVHNDamV2TTIvNVE4RFh0MVNmc28yUDFjSldqYVVJc2hUaWxBL0NWbzNsTUhmWFFJQWlFNHg0ZjE5QlRqd1Q5R29pazVLQVgxYnlER2tqUnpkbXNvaGt4Yk5TWG93c2hBckR4YmdZa0x0eGJkdTkxeDhGdW43Um1jQ2NBVUFzMG1jN3pWMDIzdi94blp2aGRvcnZHMmU0VVlzc2tzUDcxbE1RTkdjaWtBVkFVZVZmL3N1dXZoVGY2Tk1NTXhtdVp6TFY2RFZwcFhOYy9ScjN3RXFEeDl6eHVYenRub2IydWJ1clBJTmFhNUxPdm1IZmVXcHVsU0JuWHQ0dEo3MVJQcnBUei9VeFo4NlhtRkJSMDgvUjk5MjdmS2pmLzd4WnFLN3MwcWxjdGJwN0pxbnowR2w4dmZTNmVKVEFCaEt0dS9XSUJBcS93QmR3cDkvb3RTd3JGVlR1Z1NHRkdUSHhjUFpXWTBjbVJISXFJM2hsdVYydEVNT1FBRzR5UUNwR1Vnem9lZ1lNcUxzc2FUMjhrVmVhbXE1OUZxZzhtL2ZSZVhYdVV2R3lVLy85WE9ST3FqLzRMeHJCNDdBeHZ5dTlsQzZCZ1VWWk9XbUEybmFLb3JLQVZjMW5Cd1V5RFhwN0NoL1M2cDZYU3BWZ0wrc1lidjd0RkU3dDFWYXp4MTA3cldISm5UNEtHM1U4ZjNGUVVxMUptUmdYMjMwVDJVRCtBcG9OQnBvdGZrb1BXZG5oV3owU0pVQWNFQlI3MktidzBmY2JlOGRFUkVSRVJFUlVYVXdLRXAwajB2Zk4rWjFRRnhjdENRdThSaTB6YjZlS0hXc3RvS2l0NE5LSWVDN3A1MlFuUzlpdzI4RzdEdHJLSm9Scm93SlhSd1E2Q0dCWEFwSUpFQ2VYc1NwR0JOK3ZXZzdIdERDWDRydm50WUFBREx6UkZ4TU1PRjByQkZITGhiaTNQV0s3MDI2cVFVTWJxM0FzUFp5dEc0b3c1UlB0RGdieDZBb0VSRVJFUkVSRVJFUkVkMDdPSHd1MGIxT1JJRGw4UWhSbEVUWGJXUHFCNTFCeEpnVldoUldFWGY4N3JpKzhnSmxuSTgzWWNJSFJYT0RadWJaSHhQT3pCT3g4WmdlRzQvcDRlMHNRVW9PNXhZbElpSWlJaUlpSWlJaW9uc0xnNkpFOXpwQmJGRHlyMVJJcWN1bTFDZFZCVVJyNm56OHJWWE1nQ2dSRVJFUkVSRVJFUkVSM1lza1ZSY2hvdnBNTEpwYkNnQmdOcHFxMTNXUmlJaUlpSWlJaUlpSWlJam9Mc0NnS0JFUkVSRVJFUkVSRVJFUkVSSFZhd3lLRWhFUkVSRVJFUkVSRVJFUkVWRzl4cUFvRVJFUkVSRVJFUkVSRVJFUkVkVnJESW9TRVJFUkVSRVJFUkVSRVJFUlViM0dvQ2dSRVJFUkVSRVJFUkVSRVJFUjFXc01paElSRVJFUkVSRVJFUkVSRVJGUnZjYWdLQkVSRVJFUkVSRVJFUkVSRVJIVmF3eUtFdEhkS3ErdUcwQUFnTnk2YmdBUkVSRVJFUkVSRVJFUlVWVVlGQ1dpdTlYVnVtNEFBZURuUUVSRVJFUkVSRVJFUkVSM0FRWkZpZWh1dGIydUcwQUFnQjExM1FBaUlpSWlJaUlpSWlJaW9xb3dLRXBFZHlXOXp2d09nTGk2YnNjOUx0WUk0OXQxM1FnaUlpSWlJaUlpSWlJaW9xb3dLRXBFZDZVckgzcmttTTNDekxwdXg3MU1oRER6MG5JdmJWMjNnNGlJaUlpSWlJaUlpSWlvS2d5S0V0RmQ2OEk3cnZ2TlptRUEyR1AwM3hZblFyai8vSExYQTNYZEVDSWlJaUlpSWlJaUlpSWllekFvU2tSM3RRdnZ1TzdYNjh5dEFMd080QXlBM0RwdVVuMlZpNkwzOTNXOXp0eUtBVkVpSWlJaUlpSWlJaUlpdXB2STZyb0JSRVMzNnNxSEhqa0FYaW4rSXlJaUlpSWlJaUlpSWlJaUtvVTlSWW1JaUlpSWlJaUlpSWlJaUlpb1htTlFsSWlJaUlpSWlJaUlpSWlJaUlqcU5RWkZpWWlJaUlpSWlJaUlpSWlJaUtoZVkxQ1VpSWlJaUlpSWlJaUlpSWlJaU9vMUJrV0ppSWlJaUlpSWlJaUlpSWlJcUY1alVKU0lpSWlJaUlpSWlJaUlpSWlJNmpVR1JZbUlpSWlJaUlpSWlJaUlpSWlvWG1OUWxJaUlpSWlJaUlpSWlJaUlpSWpxTlFaRmlZaUlpSWlJaUlpSWlJaUlpS2hlWTFDVWlJaUlpSWlJaUlpSWlJaUlpT28xQmtXSmlJaUlpSWlJaUlpSWlJaUlxRjVqVUpTSWlJaUlpSWlJaUlpSWlJaUk2alVHUlltSWlJaUlpSWlJaUlpSWlJaW9YbU5RbElpSWlJaUlpSWlJaUlpSWlJanFOUVpGaVlpSWlJaUlpSWlJaUlpSWlLaGVZMUNVaUlqdU9oS3BJTlIxRzRpSWlJaUlpSWlJaUlqbzdzR2dLQkVSM1JVRUNJV1cvMFZSOUszTHRsUkYyYkJiTDZpOWZhcTlubXR3bzVDcFB4Ky9tZUx1Yk05NlRvMTY5UXNjdldFYkFBRnFyd3JmbStBSDl4elJoQXdjVnQxMi9TdWNmTDNDSXpKRk9EdTdXNUxDSXpKRmhVZG84N3BzMXIxQTVkKytDK0RxYWxsV3VnWUZOWDg2SmtQVFpPaElTNW9tWk9Bdzk3WVBQMnBubFRJQXBSNWNhUEZzVW9GWHQyY1gyOTBtbnc2ZGc2ZnNPYXBxY0YrMzhybnV6bzJuSC83THBlbndzUld0ZjZjZWd3Q2dVdmtIbE4rdjNaMVZLditBNnJiWEpyVzNqLy9Rajc5UUJYYnVVVlZSbmhPSWlJaUlpSWlJNkY0aXErc0dFQkVSMlVNVXhUd0k4QUlBQ0VLTE9tNU9aUVNmTHZOZmNQQm8wZkxHbGdkSEdNMDZYZE9aSnk3WUt0QmVmY1lBQUNBQVNVUkJWSGg1VGVjd1EzclVWZi9ocTcrS1A3VDRLYk5VcmxMNWRld01BRkI3K1RhYjhkdVpsQ1BMWHNrODg4WEt5allvY3c0STFEUWRNa0xwMGlnb2VPYnh5T1NEenorVDhmZVhuNWN0NXhqUXVidmMwY3U3cGkvTXZmVzBXYUpVVnFOcmg4elRhejhyazZTQTFjTlpEbEtub3VDVEtBb0FsQ1dscEFwRnFlVWlCVFZwQTluaTdodzBjZmZCekw5WGY1SjA4T1dGQUtCd2J4WXVWYnE2R1hOVEVpMmxGSzZCalh6NkxYdFAwMnpraE5pZGowNUhmbHBDUlRWNmRWbXd5TDM5bzNNdWZkS3JHWkNhQ3dDQzFNRkJrTWp0M25kYzJ6dzBRK1hUdG9NdTUvcmxzbm5PemZzK29QUnAwOTZRbDVwVXdlcDM3REVJQUM3ZG40cndhRGRyVHZSSGJSdnBkRGZpQWNDN3grd0ZYdDBXdlJxNTNLM0NYdkJlM1o1ZDdOMWo4ZXZXYVhuWER2MTg3YnN4QTYzVC9Mck1mOUVsYk94a3FkTERJeTV1MHRISzJzMXpBaEVSRVJFUkVSSGRTeGdVSlNLaXU0SW9JRVVBZ2dCQUVERWtZOC9ZMXU1RHRweXQ0MmJaSXNadUhqODZhTUlQT3hvOTlPT1J4SjhXemdXS2dpL1doYXlDTkZMWHNMRVQwNCs4OGJ6WnVrQmVhbExXUDk5ODBXRFF1NStLSmwxKzFqK2J2cXB3aTJhVEdhSW9GbVRIeGlUdWUrWngvNkdmZktIUGlJM09penU4djNSQlFUQUxnbWlyaXNwNlh4blNveTRDZ08rQTVSOEpVZ2VIaWw5Nnhjb0dRSUltNy81SjNiQmI3N0xsd3ArSVM3TmVidnJ3a1RObHkxUVdPS0xxY1c4N2ZKSkU1cURNUExtdTVQT1IrNFMzaG1neTZaSk8vbU5KU3orMSt1UDg1TE9uQWtldTM5SnN4bTkvWGZxNGV5aVFwclZScFlON2g4ZWVMRWcrZTlvU0VLMCtUNDFyaS9GVE1zOXRYSWZjcE5TeXVXNnRKajVreUxvV3JVdTRHR25kdzdWSWxoYUE2YzQ5QmlGemFUNTJVdTdWZlRzdEFkRXFxQURvQUNEMTNPZWZabC9hK2IwbHc2UERFODlJSERTbFhyL0NvMm1ZYTZzcEQ4ZHNHdEczMFpoTk81MmJqNTJjYzNITHhvcXI1em1CaUlpSWlJaUlpTzRkRElvU0VkSGRRbGZ5bndDcEtKaC9UdDgzNW1uM2JPbjN3b1ROcGpwc2x5MEYxNzRiTTlxcjU4c3Y1cWVlT3cxWWdnaWVHcGRtM1FkbFg5citmVlVWQUVEeTRTWFB5eHk5ZkJvTS9uQnRmc28vWjJBeUdHeVZrNnA5ZkNFSWdzSWp0SGwrMHVrL0VuOWU4RVJoWHNJTkFETFB6azgvNDlQN3RiY3RaZjJIZkxqV2Y4aUhhMjl1NDVXSXREOCtmTHVpbm5UQXpZREQrWGQ5eS9iT0toRWVrU21tbi96b1hVdHZ3NnBjMi9oQUgrdGxoVWRvODZZelQxeUlYTzRtQVNCYTZpenV5WGZSdW93OTlaTjkzTnJNZUN3MytzQmVmYzdWSzVZMFI5OTI5K2xTSTg4QnlMY3VxNHYvNDlpbGRUMDZhZ0s2ZEs0Z0lBcVByZ3NXeU5UZXZyclV5SE5saDJWVnVEVU5yV2lvVm0zeTZaUElTMDBLajhnc0NkQzV0NXZ4dUh1N0dZOWJsaU9YdXdrcWxYK0FVMUMvUVJDazB2Q0ltTXl5OVVSdjZOOVZGMy9xT082Z1l4Q0EwVkxPdGVXa3lUSkhUNi8wdno3L3dJN055NEltN2Z5eE1EY2xLWDdYek1uUWF0TmR1ano2dU5UUnpjMXluSW42N0F5cjh2S0d3MVo5bmZiSCsyL3I0djg0bHJELzJTZjlCNysvc2lEbHpCbER4cFh6bGtLZW5aOWV5SE1DRVJFUkVSRVJFZDJMR0JRbElxSzdsVGNnYnNwd01SYWs3UjExQVlLUWN6czJJaFhFWjl3R2J2dTdHcXRJQU1nQjVLVWVlZjBsNjk1V0NnOTMvNENSNnpablY2TlhVL3lQY3gvVFhqdTAzNUR5ejFucmdKRXRaWU1EMFIrMmJKaDJZZDNhbkN0N2QwRW1rVGVkZnV4czhxRlhGdVpFNzlzTkFJMm5IdnpUYkRhVkJHd1M5ODU3Tk9Qcyt0V1daZmZXMDJiNURYNS9sYjF0clE2RmQ4dld0bnA4aFVka2x1cXNWMXNCai9TOW85OFRCYlN0amJydVZEWFlWNkgwYWRNZUtBbzJsYzJyYW44RGdLVDlpNTVLUC9YNVJ3Q2dVZ1g0ZTNlZS93SUFlSFdlRjRITzh5S3N5N3FFalpuc0VqWm1zcTE2Ym14L2VMd2xVSmwyWXNVeWJkVE9IeXg1bXREaFl6eUw2M1h1T21lQlVaZVpFZlBOeUw0UWpDVVBReWljL1B3YVRkeDJVQkNOQnR4aHg2Qk9GMytqZUZIdzdQUjBoQzd4NUluYzJGOE9WYlhkQmdQZi9VQWQyS05QNHNFWDUxdlNsTjR0V3hmbXB5UURnTnpSdzFPWGRzbXlQY0YvMk1vMTVvS3N6TlRmMzMwVEFISXViTjNrNU4rOVo5Q0U3ZnRpdnhuUjF4TDQ1am1CaUlpSWlJaUlpTzVWRElvU0VkRmRSeFFSS1FnSUwxNVVDb0xRN25adHkyaUNhOVdsYnZMcXRYaXBjMkR2L2xlM1BqZ2FGYzk1V0JWQjZSclV5TEtRYy83N2JVREZRMFJxbWd3ZEdUaG13N2JJNVc0cWxKMWJUd2NZa0pNQndCRUFDbk51eEZsNldVRVFCTUYwTXdEeWI1STUrUVZvcit6YkdmZkRwREVBNE54ODdIamZQcThzaS9xc1RSTkxtZkNJek1MTHE3dTNOR1NjdndRQUN2Y21vVTFuSHEvUmtNbWlnTFlDVUc1b3p2cWt1dnNxVUg1SVdVZmZkcDM4SC9qc3k4UzlUOC9LalQveFcxWHJHOUpUTFB1NDREUDg0L1VTdWFQNjJxYlJBL0xpL2o1cFhTNDhJaVl6N1kvMy81dDgrTDIzYk5lVWxWZFNaODZOdVB6RTB5WHJPL2kyNjFqVU9FOC85ellQejA0OXZ1Sy9ob3p6a2RaclM0eDZQUUFZZFlXR08rNFlMT1ljTm5xaWcyZFl5NlFqcjc5WTFjWTl1MFc4NnRiMmtTZXl6cTc3UE9Qa3ArOVowbVZxSDE5ZDZ2bC9BRUNxOHZBeUZXVCtCa0RTb1A4N0g2aDgyblM0c25sZ1R3QWxRY1NFL1F2bkJUb0hOQXlhdHZmM0d6c2VmVEF2N3ZCKzVPUms4SnhBUkVSRVJFUkVSUGNpQmtXSmlPanVJNHJ6QUNFRUFwNEMwS3F1bTJNdDUvdzM2OTNDSjAxck52WGdpWmp2Smc0RmpEVVoydGVoOGV6VE1aYUY2enNmbVp4ellldW1pZ3FiRGZsRkFTVVhGeFd5czIwR1pPRGk0Z0FBNXNJOHEyR0lKUkl6REhVU0FGRTZOd2d3NWllbldKWVY3bzFEQzdVSk55cGJ4NUJ4SlNyeWJjOEtoK3VrNmlzSmhoVnpDNTg4SGFMSmxIRjIxL2RBWnJhOTlYajFmUGtOZFZDdmZ1a25QM3JYeGp5YUFBRFJXRkFBWkdYVnRLM2U3V2M5SmhyMUJXbkgxcjVmcm02NVZBNEFnbFJ2dUVPUFFVZmZQcTh2THlvc1Z0cmIxTHZuaTB1OXVqNzNjdGFGTGQvRzc1My9oSFdlVk8zdGE4cFBUd0VBcWFPSHAxbWZreFU0ZHROMkIvY216UkwyTFp5amtQdDZ3OFBYMjNxZHhLT3Z2K3pmNS9XM2d5Yjk4RlAwaHNIZGRmRi9IQ3R1Szg4SlJFUkVSRVJFUkhSUFlWQ1VpSWp1T2lKZzhoeThkUldBVldrSHh2c0xCbU9nR2FMRDdkaVdUSWxxRFVlcVQ0dU9pdHM0dkdmRENUOGNkR2s1Wm5KMjVIZGYxMkN6QmNVOXpoQWVrVmtTc0xBZUJ0U2EyWlNUQ3dCS3dkMjVBTm5sNWxrRUFKVkI0d2dBb3FtZ1pKNUlRU0tUQ3laVFlRM2FkOHRrR3Y4QXQ5YlRacnExbmpiVE9qMDhJck5VZTVyTyt1MmZzdXRlK2F4alUrczVNTzBoRmNSbmF0S1Q4bTVTM1gzVkZ1ZXcwUlAxR1ZjdUtUeTgvQUF2djRyS0ZmVVFMUXB3cXZ6YmQvSHV1dURGdkxpamg1TU92bHhsTDhpYVNqbjYxbXRaNTNkczl1bjExQXU1MTM3ZG54ZDM2SUFsVHpSTFpBQWdHRVY5UVZaTTdKMTJESHIzZlcySjNNblB2NnFOK2cvNWFLMXJxeWt6TXM5dFdKdXc1OG5ac09yMUNRQnlKeDlmTVQ4OUZTanVLYXBMVDlQRi8zRThidDh6ajRUUHVaQmlzMUlBVnpjKzBGc1J1WEZkU1VBVVBDY1FFUkVSRVJFUjBiMkhRVkVpSXJxcmVmYmZIQThndnE3YllhMGdLeWIyOHNaZW5hSFZwaXM4UXB1VlpJZ3lLVVN6dVpKVlMxVlROcUdpdWZSaTF2ZnRCQUFTdWJNN2dGaGJaVXhLalJzQW1BM2FrcmxYQllsTVpqWVYxa2tBSk9YSW02K2tISG56RlFEdzZmZWYvN20zbmpZcjVvc2ViUXF5WTB0NjU0VkhaSXFYMTNRT002UkhYUVVncUZRTmZFS2Vpb3pUNTJTa1ZuZDcxWjFyODE2a2JOaXRsOEtsVVRCUTlieU5DVDgvKzBUbTZiV2ZBWUF1L3RUeHhJTXZMY2c0K2MwWEFBeTMyZzZweXRQSE92Z29WWG42RlA4ckdqTE9YMVQ2dGUzbzF1NlJKMkkyRE95c1Q3dDBDUUJFbVlNY0FBb0tjL1hBblhVTUtodDI3K25WOGNsbjAvLzZaSVZIeHllZnJXeURycTBlZkRqMTkvKytsbkwwclNVMnNsVVNoY2JaZi9TWFd5elIxY0F4Myt5NDl0MzR3Y2hOU3JVTTdldlJZZmJUeHR6a0JNc2NyUTdPSVUwVjNxRmhPWkdidjdXdTdGNC9KeEFSRVJFUkVSSFJ2WWRCVVNJaW90dEJxODBBVUdxWVRLbGM1V1EyRnVncVdLTktscUNId2lPMGVkT1pKeTVZelcrb0FnQTRlL2lpZ3RDQTNNWGZId0RFck5SRVN4SUFtR0dza3dBSUFEajZ0ZS9nM1hQeE1zZUFyajBUZnBvL0c0SWdLbDJEZ2l6NXFiLy85elZSS25kUUIvWHZIelRoK3owQWtIZjk5MStxTTZ3cjJjK3J3Nk5QbXZRNTJkcXJlM2ZJVkc0ZXNac25QRkMyakh2cnFUUDlCcisvS3UvYXNhUFc2UmtuUDFrQkZBV3RLcXkvMjZKWHZib3RlclZzdW1qUzY4Ky82MXN5QktwUGp4ZVcrUFI0WVVrRjFaaGk5MHlmMkhUeXJ5Y2JqdnA2eDVYVkF6c0JtZGt5aWFxb3A3ak1vQzhwZVljY2crNHR4ay9WcDEyNmtIVHdneVUyZ3FLQ1c5dVpUM2gwbkRNZkFPSittREpTZTJYUHpnbzJieWc3QjJ6d3BKMkhUS1o4bmYvUVQ3N1VaMFpmU1R2Mnp1dEtuN1lkWkNHZWd5eEJVZGYyMDJhNmhrK2VmdWxLczFJOVZYbE9JQ0lpSWlJaUlxSjdEWU9pUkVSRXQ0SGZ3QldmaU1iYzNJd3pYNjIycENtY0d3U1k4dE51UjQ4bW5VbVhudWJnM0Nnb3Y0SUNEcDVOdzh5RnVueWQ3a1pDVVVyUlBIeUMwWERMUGZ1cXk3UHowd3Rkd2lkTVZYcUd0N2FrK1EvOWRMMnRzdFpCdEpndityVFBUejF6NXQ5bzQ3MUc0UkhhM0xucGlMRnBmMzc0ZHViWnI5YzNlZVRZR1VlL2RoM3pFMCtmdkZuS3pjV3oyL05Mc3M1di9kYVFlYUhjRUtaQTBkeWJ0dEliRGwrN1VSdTFjMHZXcGEzZmw4MFR6Q2cxNTZkMUwxUUFjR3YzeU9NTkJyejdhVW1Cbkp5TStPMFBUd3g2Nk9mZkc0Nys0SXZyVzZlT2dVS3FBQUJrWjVjRVJlK1VZekQ3MUtwUDB2Nzg2RDBndFZUUFU2ZEd2ZnQ2OTFxOFRPWFhzYk9wSUNzVEFDb0ppQUtBeVdvT1dBRXVMcTRRSkZKSlliNnVNQzhseVRWc3dvTnB4OTU1WFJ0N2FKLy93UGMrQjZBQVlOQTBlV0IwOXFXdG0xRm1LRjZlRTRpSWlJaUlpSWpvWHNPZ0tCRVIwVzJnYnRpMXB5N3B6Q25yTktWZis0NzZyT2lhem52bnFBcnMzRjRYZCtLb3JVeDl4dVZMU25mYjh4MENnTXF2UXhkOVd1UTVXSHJPYWZRT0FHQTI2Zi8xQUlnaE96NWVGM2Y4YVBxUjVhLzVqLzV5aTFWdk93Q1FBSzdPbHZrcWk3aTZoa2ZFWk9ibkp5U2lUR0NIYW9kUHo4WC9NUmZxOHBQLy9QZzk1S1VtWmYvejlkb0dRei85OHNxYUlkMktlK0VKRFVlOXYxYWlVRG5HSDNwK2ZrWDE1RnpZdXNsbXh2QzFHd3ZTenY5VFlYNDE1U2Y5L1dmU29jVUxVYWpMQXlCSW9MTDBOQzBKUE40cHgyQmVhcVJsNk9hUzYyNnZuaS8veDd2cmdoY05XVEZYNDdaTkc2M3lEbTlycXhkdE1RR0FxQTd1UDBEdGYxOTNsVitIenNvRzkzWEorV2ZqbHhLWlVtblU2M1c1bDdaOTc5VjVYb1RDTGF4bFlmU3hYeVJ5UjdVcXNITW5VMjU2aG9ON2s5RDRIK2ZNS0ZzcHp3bEVSRVJFUkVSRWRLK1IxSFVEaUlpSTZoMG5YeThIajlDd3ZHdUg5eHZTb3k1RkxnL1ZBSkE0TnhzeFRxclFPQU5RUnk0UDFSalNveTdaVTUxRXBsSUdUZmhobTNPVEVXTXFLcU5QaXZ6YndiZDlSOHV5Vzl1WmMrRGs2MVc4S05NRTllbWZHL2ZiTDVaOHBkUlREUUJtazZIY3ZJbTNXODdGTFJzVDlpK2NtNTl4OFh6WlBJVkhhR2g0UkV3bStPRFd2OGF4Y2I4aHpxSER4NlFjZi9zTjVLVW1BVUQ4M2plZmhTaVJCRS81WmplY2ZMMGFESHB2cGFiSmtCRTN0ajg4M2xLbXJtWDh0Zkw5akxQclZ3TVFKUXFsbzJqUzYyRUprTjE1eDJBcHVmK3NXWm40MC96Wmx6OXYzMXdidFhOYlpkc09uckx2TjY4dXo3N28zVzNocTA0aGc0YnAwczZmUzlnOTUrSEVQOTU4WFNKWE9Vck1lZm41U1grZk5PYW5wamczZjJDMFRuY2p2akE3N3ByYXAxTm5sL0RKVXd4WjE2SjFDWDhlSzFNdHp3bEVSRVJFUkVSRWRNL2h6UVVpSXFKYTV1TGZ0UThnQ1Byb1h3OEFFSUhVWFBlT1R6d2pkdzRJRk0yRmhwQ3ArdzlHYng4ekJEbklCVkJnUFU5aG1hb2tBT0RiWituYm90bGtUTmkvMkZZUFBVZUZlNHZndklUZmo3aTJtelliY0hNQk1yUDkrcjN4cmlublJteE9idEp1VGNqQXdWS1ZoNmYyOHU3dGxwWE1VcGtqQUppTUJTVUJFSW5TeFUybDhnK3dYcTYxTjhWT0RtNGhvWVY1S2NrbzZoMUh0NXVUcjFmRFFaK3NLVWc5Znk3OStQc3JibWFrNXNadkhUVW9ZUHl1ZzJHUG5yb21TS1N5Njl1bWo4dU4vZlZnM1RXMllvTENTV011MUpXTVhIdW5IWU5sVjlCbEpzVHBNdGV0c3VlMU9YZzBiV2JJdUJvVnMyRklId0JHNnl3SVVtbUJzU0FQZ0poMTd1czFKbDFtT2dCRWZUMmdDL0pTVWtPZitPZGF4dGt2VjZQTTNLbzhKeEFSRVJFUkVSSFJ2WWhCVVNJaW9scW1EdWsvMkpCNTliSk9GMzhEQUZ5YmpoamoyMmZwMjhsSDNudzUvZnpxVlUzRzdmdWx5ZGk5djE3NWRzUUE1S2NsVmxTUG8xZWJOZ0JnTnB0TU4zNllORnp1M0NCQTNhaExUNVZQbXc0QTBIVDI2YXNLbDhBZ2ZjYVZTMWZXRE83cVA4UmtjbXMzNnNITTAxczNDaktsc2lBekxoWUFQTHZNWDZSUHUzeFJsL0RuNzVhNmxTNGhJUUJnMXVlVURFbnAwMmZwY3ZSWnV0em1hd3JzY3o4azBrcXZHeFRPallMVVFmMEhWNVNmZCszQVh1dGxneTRqTyt2Y3hpOUxFalFhVDYrdUMxK1NPM3A2aFQwVGw1WWJ2WDl2OXBVZmQrVEUvcm8vYWYraXA1Q1htbFBaOXFuYUhJSkhmUEdEeEVIamZQM2JFZjBBM0J3MlZhUHhWRGQvY0xwRTVlNGhtZ3NMSlhLbHlpVnM3RVI5UnRSbFE4YVZjcjM1YWxPREFlOStXbW9PVVR2SVhRSURUZnJza24zNVRqc0dxMkkybXkxQlN3bXNoNE4xOHZXU0t0M2NEWmxYbzFBNklBbzRlbm9BQVBKU2NnRWcrWmVsTDViazVhVWtxd1A3M0MvWE5BaklqZHhjYm01T25oT0lpSWlJaUlpSTZGN0VvQ2dSRVZIdGttZ2FEeHlXYzJuWER3RGszdDFmV096VmJlSGlqRk9mZjVSK1lzVmJBSERsMnhFRG1rN2QvMXZUS1h0L3Vmek5rRjRxMStCZ2t5NDN4NlhwNEZGbVE2N1dVcEhjUGFTSnFTQXo0OXJHMGYwTkJTbVo0VThlL05Pa3kwelhwMTJJekRqOXhXZjZqRXNYOWVsWExwbXpMNXdITXJPenptNVk2OTExMGN1QUlJcG1vOUdRZWVHeVc4c0pEemtHZE9rUnYvdng2YXJBemozVURYdjFNeGZrWkx1M21UN0xiTWpWR2xMK0tSaytOR24vYzArbW45cGVFcER3YUQ5eXV1LzliMzhFQUlGak4yeVR5QjNWbGIxd1RlandzWnJRNFdNcnlpOHpUeUNRbjVhUmRmTGo5OXhiVDV1bER1azdVQk15ZUhoKzh0bFRrWjgwOTNmMmFkOUIwM3praEFZRDN2MDRRTzZvem8wOWNsQTBHL1FaVjdmOEFLMDJ2Ym9mQ3BYblAyek5Pa2YvKzdyR2IzdGtnaUU5NmlMZzd1d1MxbWVJYzdOUkV6U05CdzB6R1hYNTZYOTg5TCswWSsrOHJRa2ROc1MzejlLM204NzZNekwvK3U5SGNxSzJmNitOT2JqZmtISGxna3V6a1dNRFJxN2JYTlgydkxvdGVyV1NlVE5MOW8va284dVc1RnphOXEwbDNiblpxSWsrUFY1WVVyTGNZdHdVNThaREh0Qkc3ZHlXbjNuNWt0eXBnYjludTBlZnpMdit1MlVvMkR2cUdMVG5zekRuSnNVRGdFZTd4K1pxNHc3dUJ3UVJacW5NczhQTUp3QkFHMy84Q0FDby9EdDFsY3BVU29NdVBkMjk5VU96Q25QaVlwdk0rUDJFZzFkWWVFVjFONTU5T3NiNlBlWTVnWWlJaUlpSWlJanVWUXlLRWhFUjFTWkhUeDlUZmxwS2Z0eXZoM3p2Zi90L2JxMGVuSkh3MDhJNW1XZStXRmxTSmo4dE1XN0xtTUZLajFhdGtXZlVoY3pkK3hzZ0NLSkpyMDg1OHArWExjV3lMMjNkbkgzOXlGRkxUN2JJVDVyN0lEYzVwYUpOSit4Lzg0V1FnUHU2TlJqdzdxZmE2SjkyQTlDN2Q1aTdJQy8rajkreklyLzl5aW1nWnkrZmJzKy9Da0VpTVJ1ME9Zay9SendGUUc5Wlh6UWE5RUJxYnVubEloZFdOMitFV2h5K01uRE1waDJhSmdPSEFZSmd6RTlMemIzMjY0SHJPeDZab0wyeVp4Y0FNU2Q2Mys2YzZIMjdBU2cwVFlZT2NXMDVmb3B2djJVZmVIVi9ZZW1sajVzRkFERFZWbHZ1VlhtWHRtL09pOW0vTit2eWpoKzgrNzYyM0xQREU4OElFcmxjbng1MUllbVhKWXN5VG01ZUE2UnBBVUFidFd1ck5tclhMdmZXMDZhN2QzenlXZC8rLzMzZnUxQ1hIL3Z0NEo3WmwzN2JwMXZUT2F5MjJtWFNwU1VYQldsdkxsdm5HN1FKMTEzQ3hreDJDUnN6MlpLbVN6eDVJbjMveTRzQTNISEhvRDJ2T2VQcytnM3FrUHVIK1BSZHN0eFg5cGJTa203TVQwdE5QcnBzU2NIMTM0cURvdmQxOWV2enhydEY3MHQ2V3Z5ZXB4NHBURDMvajFubTRHRFBkZ0NBNXdRaUlpSWlJaUlpSWlLNko2WHRHMzA0ZmQ5b01YM2ZhREYxejZnK2RkMGVvb3JjaGZ1cUZIQnpVYmsxQ0xTanJBQkFnZUw1QzIrUmcxTlFqejRBMUFEZzROS2tzZEkxdUZINXR0VXRSNy8ySFJ4REJneFZ1Z1lGMmIrV3U3UEt0Mk9uMjlhb2U1bWpad09mWHE4dWMvUnIxOUdPMG9KVFVJOCs2dUQrQTJxN0dVWDdnNmZHanFKeXdOVVZUajdlbFpTL0k0NUJLeEsvL3N2ZVV3ZjI3WCtMOVV0UTFOWWE0VG1CaUlpSWlJaUlpTzVWdGZaME54SGRuZEwyalQ0c0FMMEJ3R3dXKzNvTjJYYTRqcHRFWkJQM1ZTSWlJaUlpSWlJaUlpS3FxYnQrK056TFU0WTRPNGdGQ3dIelNFQm9qUEpQNVJQZERubUFlQldRYk5jTHluZWFidGlUVTljTklpSWlJaUlpSWlJaUlpSWlJdHRxWTRpd09oUDdZSi83SGNUOGM0RDRNaUMwQmdPaTlPOVJGKzF6NHNzT1l2NjUyQWY3M0YvWERTSWlJaUlpSWlJaUlpSWlJaUxiN3RxZ2FPeURmZTRYZ0o4QndaNTVvb2h1SXlGUUFINk9uWExMYzRRUkVSRVJFUkVSRVJFUkVSSFJiWEJYQmtVdlR4bmlMRUJjVTlmdElMSW1pT2ExbDZjTWNhN3JkaEFSRVJFUkVSRVJFUkVSRVZGcGQyVlF0R2dPVWZZUXBUdU5FRmkwYnhJUkVSRVJFUkVSRVJFUkVkR2Q1SzRNaWdMbWtYWGRBaUtiUkhGRVhUZUJpSWlJaUlpSWlJaUlpSWlJU3J0TGc2SkM0N3B1QVpGTkFyaHZFaEVSRVJFUkVSRVJFUkVSM1dIdTBxQW8xSFhkQUtJS09OVjFBNGlJaUlpSWlJaUlpSWlJaUtpMHV6VW9Ta1JFUkVSRVJFUkVSRVJFUkVSa0Z3WkZpWWlJaUlpSWlJaUlpSWlJaUtoZVkxQ1VpSWlJaUlpSWlJaUlpSWlJaU9vMUJrV0ppSWlJaUlpSWlJaUlpSWlJcUY1alVKU0lpSWlJaUlpSWlJaUlpSWlJNmpVR1JZbUlpSWlJaUlpSWlJaUlpSWlvWG1OUWxJaUlpSWlJaUlpSWlJaUlpSWpxTlFaRmlZaUlpSWlJaUlpSWlJaUlpS2hlWTFDVWlJaUlpSWlJaUlpSWlJaUlpT28xQmtXSmlJaUlpSWlJaUlpSWlJaUlxRjVqVUpTSWlJaUlpSWlJaUlpSWlJaUk2alVHUlltSWlJaUlpSWlJaUlpSWlJaW9YbU5RbElpSWlJaUlpSWlJaUlpSWlJanFOUVpGaVlpSWlJaUlpSWlJaUlpSWlLaGVZMUNVaUlpSWlJaUlpSWlJaUlpSWlPbzFCa1dKaUlpSWlJaUlpSWlJaUlpSXFGNWpVSlNJaUlpSWlJaUlpSWlJaUlpSTZqVUdSWW1JaUlpSWlJaUlpSWlJaUlpb1htTlF0QllwdXZhSG9tdC9TRHg5NnJvcGtIajUxblVUaUlpSWlJaUlpSWlJaUlpSWlPNElESXJXSXNmcDgrQTRmUjVrUWFHMVVwL0V5dzh1eTlmRFpmbDZ1OWNSSE5Wd2V1Ni9jRjY2RXRKYmJJZThYVGZJbXJjQkJPR1c2cWtOamcvTmhlUFVweUNvTmVYenBqNVZsT2ZvVkFjdEl5SWlJaUlpSWlJaUlpSWlvanVkcks0YlFCVVRwRklJenE3VldrZk16NE9velFZRUFZNlRIb1AydndzQlVheit0cFVxT0Q0MEY0SmFBLzNCbmRCOXQ2b2tUK0xtV2UzNkFNQ2NuUUdZelRWYVY5RjlJQ0FJS05pMUVXS2V0a3plQUFBb3lzdlByVkg5UkVSRVJFUkVSRVJFUkVSRVZIOHhLRm9CUWE0QUpEWHNTQ3VYUTNCUVZtc1ZVVjlRczIzWm9QdCtMZVF0TzBMYXFBbGt6VnJEZVBGTXRldHc2UE1BQkxVR1lxRUIrZ1BiUytVNUwxdGJvM2JsdkRRTDV2U1U2cThvbFpiMFZoVk54aHB0bTRpSWlJaUlpSWlJaUlpSWlPNWRESXBXd0duUjI1QUdCTmRvWGNmcHp3RFRuNm5XT2xtUGo3QzdyS0RXd1BuTk5aVVhra29CQU9vblhxcTBXUGE4Q2VYcmQxVERZY0JvQUlCKy8vYWFCVEtyUWYzWTg1QzM2MlpYMmNxR0VxNHNXSnZ6d2lNd1o2WlZ1MjFFUkVSRVJFUkVSRVJFUkVSMDkyTlE5RzRrQ0hiM1JLMXVqMVVBVUQ0d0NZSmFBM05HQ3ZSN3ZpdVhiMjhBVitMaUJxZG5sMEhpM1FERzg2Y3FERXFhTTlOaFRvNnZ1Q0pCZ01TN1FWRlpHK1VrUHY1RmVhbEpnTmxrTTQrSWlJaUlpSWlJaUlpSWlJanVYUXlLVmtEN3hyeHFyK1A2MlE0QVFQN3F0MkU0ZWFUNkc1VklJWEZ4SzFtMG5rL1VlaDVQYzFaNitjQ2tYQUVVR2lxdFhsQnJ5czNIV2E0SlhuNXc2UDBBQUVEMzdTcUlCcjI5clMrOUxZMEwxUFBmZ01TN0FVeEpONUMzYW5tRjg0bnF2bHNGWFJYdGRubDNBd0FnNTQxNTVWNm41WDNQL2QrTDVRS3ZsandpSWlJaUlpSWlJaUlpSWlLNmR6RW9lZ2VSK2daQTg4cUhOdk9zaDRiTm5qZWhaQTVTd1ZFTjFhVEhJWEgzUk83L0ZwZnJLV2toT0tyaC9PckhNRWFkZzI3TEZ4WDIyblNjTWdlUXlWQjQraGdLejV3b1dsZnBDSWNCbzJENGRTL00yUmxWdmc1QnJZSFRNMjlBNnRzUTVxd001SDI4RktJdXY4cjFLcXhQNFZEMGp5Z0N4c0lhMTBORWR6Y0JLSGxLUXlvUk5YWFpGanNwVWRSbXNhNGJRblNYRXdCM0RaQ1JVOWNOdVpNcFhZT0NDckt1M1FEQUNkaUo2ajhCdDNaOTRRREFjSXQxMUQ5cWJ4L2tHWFg4dmlHaXV4Qi9leElSRWRsSlV0Y051RnU0ck5oVTVaK0ZhdHJUMVNwL0t3UzFCdkkyblNGckVnN1Y2R2tWbGxPT25BckIyUlh5amowaERRcTFXVWJSN1g3SW1yZUJtSjhIM2FiUHJOWjlDTW9ISmtIenh1ZVF1SHBVMmg1cG95YlF2UEEvU1AwYndaeWVndHgzbmk4YTFyWUtpdnQ2d2ZXekhUYi9TZ0xDZ2dEWFQ3ZVh5N2R3WHJhMndqd2lxZytFNjViL3pCQmExbVZMN0JFZWthbFRlSVEyczBwU05YMzBaSlRDcDNrcjYzSUtqOURtTFJZazZnQ29uQUo2OXE2Z0xsSGhFZHJjam0yS2JpMG5QRlRUTmplZkY1dmwwWDdXM0dxdjkzUjB1ay92Vjk2czZYWUJBRTYrWHVFUm1TS2NuZDB0U2ZhK2Jxb1ZDb1ZIYUhONy93RFBjZzhtT0RnM2JoSTY5MUxKbDc1enlLQUhtcytMelFJZ3JXUzdjbHQxV1ZQNWQrb1MvbHhVaGxPalh2MXEvdkp1aVF4Rk41cXE4eWY4cXkxMDh2RU9mdVRZZWMvN25ySnJxQk9WZjZldW50MGlYclczK3VaUFJhZTV0NTQ2MDU1MktMeGJ0Z1lnS0YyRGdpcjdBeUMzWjl2ZVBaNWZFaDZSV2EwYmZMVjQ3cEI0ZG4vdWxlTDIycVJxMEtXN2U4YzU4MkhuNjdIdzZERDc2YWF6VDEwQm9MakZOdHFtOXZieEg3NTZFOHIrM3ROb1BBQjNaeHRyMUhCLzluSUttWGJvcEh2SEo1NnBuWWJYSW8zRzA3dkg4MHRVUGgwNjEyRXJCRGg2K2luY3dpcThiZ21QeUJTZHcwWlBxaWhmRXpKd21QVjVVdVhmcVd1VFdYOWVWTGsxQ0N4YjFxUGRZMDhwM0p1MEtKdnU0Tm5NK25vRTRjK2w1YW05d3R2WWFzdS85YjJyVXZrSE5KcTQ5V2ZIeHYyRzJNcjNHL0MvVDkzYlRwOWQwZnF1clI1ODJLdm55LytwSXY4bVRnQUFJQUJKUkVGVXpUWUZEdjFzZmJNblQxd3BPazZxVCtYZnZndmdXakxjazlJMUtLajUwekVabWlaRFIxclNOQ0VEaDdtM2ZmaFJPNnVVb2N6eDErTFpwQUt2YnM4dXRydE5QaDA2QjAvWmMxVFY0TDV1NVhQZG5SdFBQL3lYUzlQaFkrMnRyOGJVM2o1Rit6SlVsaVNQZG84OTVUOTR4VXBieFowQ2V2YjI3ZmY2TzVWVjZlalh2a1BRcEoySG9ORjQyc3BYQi9idEh6aG0wdzZsUzJCSWpkcnM0dUpXMWJuTnNYRy9JUzVoWXlaV1ZWVjRSS2JvMVd2eEd6VnFSdzNjenMvZHRkVkRNNnl2OStxU091aitRWDREVjN4V2RjbmJRK1hUb1hQb1kyZGlITDNhdEt1ck5samNTYjg5blZ1TW0xTG1lMDlTOWpyZXZlTVR6N1I0TnFtZzFJcE92bDRLajZaaE5XeVBvSFFOYnFScE1uU2thL2prNlZXMS9VNzQ3WG1yMzRORVJGUno3Q2xxSjBIbGFIOVpTOC9HYWpJbHhKWWFGbGZxR3dETmtrOEFWRHlQcHprMUNicnYxOEJ4eWx3NDNEOEtoZWRQd1hqaFRLa3kwcUNtY09oVjlCMnIzNzhOaGFkL0wxZVB4Tk1IcXZHekFBQzZieitIT1R1emFOMUdUZURRZXlnQXdIQjROOHhaNlJXMjM2SFBBMUNObXduSVpJRFJpTHlQWDRjNXpiNXJaVW54YjNxeElCOWk4Ylp2VnF3c0NzWWFqVENuSjVkZmwzT0tFdDBiUlBNZUNNSk1BQkFnVEJaUHpuNUg2UGo1WGROOTNLbFJyNjR5dFkrdklmbGlWS2tNVVNhRklKRTROZXJkcGVIWVRidXZydXQvbnlIamZDU0tia1FiVWJyWGwxQ2NyZ01naFl1TE03TExualRMcSt6SG5TRTk2aEtLbnlpV09qaTdpSUswMnRjR1VnZG5Gd2lTNmo1b3BZRFZ6WG9IcVZQUlRYcFJ0THpHNHNvVmlsTExSUXBBdFVyaEVSclNkT2FKQy9hV3Y3N3prY2s1RjdhV2VzSkxsRXRsY3JXM1Q4bXlUQ0dYT2ppN29HeEF4Y1hGemNXMzd3Q25wa09HT1RVZU5EemoxSnBQVW8rOC9sSkYyM0pyUG1HSzBaQ3J6WTM5dGZ3RmpHMDJKMVQzRzdqaVBmZTJEejltVHdXUnk5MUsydXpkNC9uRlh0MFcyUjFBQklEb0RmMjc2dUpQSFFjQVRaUEJJL3dmV0xuZVZybWtINTk2eEgvMGwxdXFiaytvQmtqTnJiQkFibkpLOXZudnZuRnROWFZXMnA4ZnZnZkE5dEFoeFpSZXJkcjU5SGhoU1dGNjFJWHNTOXZLVHlCZmhsVGw1aUhJVkNyck5LVnJjQ09uc0xIVEZNNEJEV1hPZ1kxVVhpMWF5Wng4L0F5WlZ5OWZYaldrZmVQWnAyTXFxL1B5bXM1aGh2U29pMVZ0dXpZb1BFS2IyN04vVzMvdUFBQkhUeCszbGxNZTltZ3o4L0dZTGFNR0daSXZuaXRidGYrUTkxZEpWVzRldXNnZDMrbDBOK0x0YlpQVTBkTlQ0UnJjR0ZYMDZGQjdoYmNObW5IMHREMXRENC9JRkMzdnE0TlVvM0VOR3pzeGZ1ZXNod0NVekdIUmVPUVB1MFJCa0VSL05XNFFrSlZsU1ErUHlLeHdOb3ZMcTdxMU1tUmUrTWRXWG9NaHI3NnY4bTNiSWVPdnp6Nnc1MGJpdi9XWkE0Qm4yTU16dkxwRnZKSjk3dnV2N0YzSG8vM3NKMzN2LzYvdG9YdXFFTG5jVGZEcC9jcWJjdWRHUVRLVnA0OU00K3NuZHdrTWtzaVVLdEdrMTU5L3Q3a3ZrSldMb3UrK3l1YzlzVzVUcDZlZWRlK2dleUoyODRUaEFNeTYrRC9PQ2hLcDFIZkltZzB4M3d6cGplTFBWOU5rOEFqZkFXOTlvRHEvZWNPTlhiTkxibEtyZy9zTkRCci8vZDZzYzkrc2k5K3paQjZRVnZsOEtoV3dIRWZtd3Z3OFM1cEU3cWcyRityeWk0YjBLYjhNQ0lKRXJuSXNkMndCY08rLzlHMEh6eGF0ekdsWEwwTHQ1VnVTSVNrb1ZDc0RHN3EzblQ0N2VzUGducVh5aXZPaDFhYWJqYm9DNzY3elg4aUxQLzViZnZUUFAxcXk3WG1Jb2lEajhxV3JxenVWMmw4OTJzK2Fxd251T3pEMXp3L2VobGFicmxMNUI0UTg5Yy8xaXVxd3VQbmEzSjJESnU0K21QbjM2aytTRHI2OEVBQVU3czNDcFVwWE4yTnVTcUtsdk1JMXNKRlB2Mlh2YVpxTm5CQzc4OUhweUU5THFLaHVyeTRMRnJtM2YzVE9wVTk2TmJOOEJ3aFNCd2RCSXJmN1dzMjF6VU16VkQ1dE8raHlybDh1bStmY3ZPOERTcDgyN1ExNXRwOWlWcm8wQ2xZMGFIL0xEeFhrWE5pNlNlUGZ1V3ZncVBWYnIzN2VMcmdnNjlvMUFJQmdNcnUyZm5oMjlvV3QzK2JHL25xdzFMYjkyOTNuMGZISlp5M3ZwUzM1Mm9RNHViTi93OFpqZHYxMDljdlJmVXIxOEhWeGNmTWYrdEU2YzZFMnB5QmJXK29taHFiSmtPR3VMU2MvZkgzYnRNa0FESTVlYmRxcG13MGJrM3IwUC8rQjFUV21RdWJqNDlmdnpSVVpKejk5cjZJMnVMVjRjTHByODFIallEYVpzaTl0Lzc1NjcwdzVzdkNJekVKVFFWWW1STkgyM0VQRkJLbE1iaXJJekl6NnJFMlFyZnhiK2R5cklwVTdxcTJ2OStxUzBxZFZPL2UyRHorVytOUDh4K3RpKzY2dHB6d3NWYm01NTZlZStkZSsyK3hWaDc4OXBSNXRaanltSE5pbTNZMGRqMHpXUnYrMHl6Rmt3T0JHNDc3Ym5YamcrV2N5L2xyNVBnQklwSEtaSUhXd3Zua3FDeHEyNmpzSG4xWnRMNjF0MVFSYWJZVTNIelVoQTRjcHZNSmJLcHk4ZldYT0FZRnlsOEJnQjdjbVRTVnlSelVBbUFxeU1yTWlONjVINld1c1d2bnRlYXZYQ2RiTHQvbzlXSk0yRUJGUkVRWkZxMG03WkE1TVNUZHF2TDUxb0xPMkdJN3NnNkpUSDhpYWhrUFJwVi9wb0toVUNzZXBUd09DQU9QbFNPaCsrTkpHbzZSUXo0cUFvSEpFNGVuZllUaHhDQkFFQ0E1S09FNmJCMGdrTUtjbW9tREhCcHZibDNqNlFqWHVFY2piZGlsS0VFVkFKb1BUd21VbzJQczlESWQyUWF4aXZsT3BYMUZRMVBETEh1aTJsbTZqUTY4aFVEMzRCSXpSRjVEN3YvTDNUQ3ViVTFUenlrZEZUVEp4SkRtaXU1MjdXYjhyUTZxOEJpQUlRS3VNOU5SM3hKT3pGOTVwZ1ZGMVlOLytlWEdIRGxpV1hab09INXVkL01zaHg2QitneVFLSjAxNFJHWUJBR1Q4dlc1bDRrL3pIeGRsZ2t3VXphYmMyRjhPYWFOMmJmWHQvZEovNHJaT0dkVms1b2xUS2IrL3RkUTY4T1FVMUtOM3c5SGY3YjZ3c25VVDl4YmpKM3AyZUh4ZS9BOFBqczVMamZ5N3NqWlZGZ3l3Q3JZSUFDQ0lZcVhCRkpzRXFWUXMxRmRyRXVxZ3lidC9VamZzVnU3cDVQQW40a3FkeUpzK2ZPUk0yVEsyYnE1UzdiRG52YTF1cnoyb3ZUdzFQdTA2T2daMjY2RnUyS092eXJkdEJ3aFNxVDcxUW1UbTJTOVg1VjNaL1lNOWRWY1d0TEV3RitibldXNklsSFgxOC9aQjZYL2R2TEhwMm1MY2cxNWRuM3M1ZXRQZ25xYThDdVlWS0xWK3UrQ3F5aWdhZE96ZWNOaXFyNjNUdEZkT0hvcitla0FYQUFpWnN1LzNsTitYTDgyTk9iQVhBQXpwR2ZINWF6cUhOWjE1NHNMMTNiT25GQ1NkT1FVQVVxV1RhOGlVQThjUzk4NTdORGYrK0ZFZ05RK3c3NzBQajhpczhLTEg4dmxtL3IzbVU5ZG13OGY0RFg3L2MzM3ltUk1GV1RHeFZkVmJscUF2TkdvQ2UvUXV5SWkrckFudU96Qit6OXdaQmRlUEhTcklpb2tEdk5RQUVMZHQ2aGh0MUs0OU50cFk1V2Q1TzF4ZTA3bGM3d01BY0dvOFlLaGZuemZlTFplUm41WjRZLzNRM2cybjdmazFaT0tQaDZNM2plaHJTUG5uckNYYnE5ZmlWeHpjRzRmR2ZqZDJRSFVDb2dBZ2lvTGxXS3YwTTgxTGpieHdlVTNuTUpsTG81RGdjZC90dHJ3R21XdEFjUERZTFQ5VzlKb3Frcmh2NFp4R1UzYjlFakoxeTAvUlg0Mi92emlJSUFCQTR1SEZ6K1pIM1R3ZTVaNWhyUUxIZkZQaDBDc2U3UjU3eXEzVmxFY0F3UCtCejJ6OHlDanZOcDIvaFRLOVl3QUFycTJuemRLbG5Ec2p5aVR5S2g0T0tuMHpXelNaTHEvdFZxcG5wK1dZVERxd2FKNzIydUdmclBPY200MmE2TlBqaFNWRjZ3cUNhTklYNnRJaXozb0c5ZXFYK09PVE0vWEpmNS9LMDErUEEzS3lmSHEvOHFhNlVaOEJDVHRtanJQM3VFdjhjZDdzeG84ZSs4ZTd4L092cEJ4OWF3bUF2TVI5OHg5dE5ISGJRZmZXMHg3Sk9MdCt0ZHc3dkUzQXNOVWI4dUtPSHI2eGEzYXBYdDE1TVFkL3VyRjl4Z1QvQno3N1N1N2V0Tm0xRFlONkFJQXlaT0JnV3dGM1c5Y00xcC9iaFJYK1RrWC9lVG1GUjBScHIzMTJYek9kTHY0R1VIU091cnErVHdmTGUxclJBd2x1TFNjODVOcGl6Q1FBYVB6WTM5SFdlYnFrdi84eTZ0TFRJRWdrSVEvOTlGdlpkZldwRnlLdmZOR3RaYzZGclp1eWdnWU1iamowNHk4dXJldlpDcm5KS1VERng3azFpYkgwTll0VFFNL2VQdjNlWEpFZi84ZXhsRU92TGdZQW5TNCtxVHJIbDN2YjRaTWtNZ2RsNXNsMUpiM1c1RDdoclNHYVRMcWtreVVQRmFTZld2MXhmdkxaVTRFajEyOXBOdU8zdnk1OTNEMjBna0MxZzN1SHg1NHNTRDU3dXRLSFlpcmxxWEZ0TVg1SzVybU42NUNibEZvMjE2M1Z4SWNNV2RlaWRRa1hJNjE3dUJiSjBpb0R1L2YySC9MeEZ6WGI5azJSWlI2aXNrZy90WHFsVzd0SDUvcmV2L3pESzJ1NnRJSGR3Nzk3YWhRZTd2NEFrSFJ3OGJNTlIzN3huV2VuS1kvbFhOMjMwMUxDci9lcnk2UktGOWY0ZlU4L292RHc4Z084L0F6cFVkRUFETWI0czZkVjk3L3ppZi9RajFmRy8vanEwMzRqVjIwMDVTWW5wdFpnK1BuNG5iT215Unc5UFB5SHIvckdiTklidEZmMjN2SndWYWFDckV5enViRFMzemRTbWRybXRVNlJXL3ZjVWNXRFZYV2hvbk80M05IRHE3SjhneUV4RFZwdGxkZDROYUxSZUxpMm5EaFZJbmRVaDBka1ZtdStxR3RmOUdoWDFlODNPMG5WZ1gzNzNHRy9QVTB4R3g4WTFHamM1aTJCWTcvWmxyaHZ3ZU1aWjlldlRqdiszbHQrL1pldE1CZmtaR1ZGYml4M3pkQmc4UHVmcVFPNzk0N2Y4K1FqMEdyVG9mYnlWY3JWSmNGSnVkcmZYMkl5RkFDQUp2U0JrUzVoNHg4MDVxY2ttL1RaMlNydjFtM1Rqci8zVm1GV3pGVkRUdlNWM0pTTFVTaHpmVldydnoxdjVUcWhXRzE4RDVaTkp5SWkrekVvV2svb05uNEdlZHN1S05oVCttRi81ZUJ4UlVQWlptVWdiOVYvYmM0NUtndHVEbWxRVXdDQXZGVW51SDZ5RlpCWWpYUW5pc2hmLzBHNXdLYmc1QXpsMElsRnZWQmxNc0JzUXNIT2IyQTRlUVNxOGJNZ2I5MEpxakVQdzZIZmNCVHMzZ1REYno4RFp0c1BQRXI5R2dJQVRFbmxIOGFWTm1wU2xKY1FaLzhiVWt5NzlNbHFyME5FZHlaaDZCNTl4dDR4VDRxQ3VCTkZOM0NmemtoUDdadjIwNWhOSXZBUFRPYmJNditUVEltLzNmcHV5NnE2WkpHZ2ladjNSYjd0NldKWjlodTg0alA5K3Y2ZFhNTkdUN1FFUFh6N0xIMWJNSnRNQUNDVE82akV3cnc4QUVnLzhGcUU2Q0NUQTRBMlp2OWVqN2F6NWxqL01IVnVOdTdCZ3BRenA1R2ZscGh4OHRPVjZnYjNkUTE4NktlanNUdW1qcysvZXJCYzRNR2lzcHZRQ28rbVlRNGVYWnBKUlVFQ0FBclBzSmFhME9HanJNdG9FdzhmS1g0YVZZTHlRKy9MQWNCc0xqU2k4dXNLTTZ4NksxM2IrRUNmMHUwb3VuRWF1ZHhOZ3VJZnNkYTlucXpMVkxLTkNtWCtOS3F0MFFUWHFrdmV2YXE3cjlwU2t5R2pISndiTnhIbFVwbk1OU0RZVmgzaGM2TVNSWE5ob1Q3MS9EbmRqWlBIMGs1K3ZDSW43dWhoNUtVbVFlM2w2OVZ1OXR6OHhPaXJRRlpXMlJ2UVhwMmZlY0dseGJqSk1Sc0g5eklWNUZiNTJnVEJhQmFNWmdNQU9EVWJNYzZuOTJ0dlc0S1pCVm5YNG1CMWcwU204dkEwNWlZbDZPSk9ITFhuZFpiMGJLbUUxRG1vU2ZuVU5LMGhQZTJpMGpVb1NLcDBkY3VOT2JEWE9naGpTRSs3Q0FDRm1kZGpTOUtMaHdMVTU4VGZLQnV3U1Q2NmJFbk9wVzNmbG14VDd1eHNLc3dwZGY2VE9TZ2RqZnFDa2h0ME5tN0dpQWw3Rno3V2VPYVJmN3dIdkwweWJ2TzR3VlY5OWhKSEx4L3JNcnIwcUlzeDM0NjZId0RjMjgxNFBEL2g1SEZEMlNDUDBWQUkrM3AyTzBMdFpXdElWMGdVNnFJQVRObW41QzN5VW5NQTVFUHQ3YU5RdXJwWmtpMzdvN1dLZWlrYXZjUGJsazJ6dkZZVGdLU2ZJNTcwNnJad3NVeXFrS000WGVZYUVPelZhZDZpek5QclZocHlFeE10NVEzNm5IUmJONkhMdlM2SnpISytyT3Jtczc2bzNhSUFpR0xaMTFEZG5wZjVxV2RPMzlqMTZFUGV2UmEvN3VEaTdxWFB6c2hSdWdZSEFrQmhSdlJsNi8xY29uS3pPU1FsQUxpM25QS0k3LzF2dnFkTC9Pc1BCNC9RNXRlM1RoMlZHL3ZMSVJ0RjVWNjlGci9xM1huK0N5bS92Vm10SHRmMjgxSlg5dDFRMWZlR3JlL0ljdTlyOFRGcHpFMU9LSnRuMHFXVkRHV1QvT3RyTHhUL3EvVHMrTVF6K1RkK08yajluaWIvOHRGYmpjYTFhaHMwOWNCZk4zWk9HNWQ3N2VqaHl0b0dBUHFjNk12SmgxNWFvRXY2NDVnbExUZjJsME54UDB3ZXFiMnlkeThBU1BWYWJlNjFuL2RjMy9iY1RGak53VzZSZlduNzl3WnRRb0k1THpOWjVkKytNd1NKSlAvNnNTTmx6N2xOWjU2NEVMTmw3RkJqMW8wS2UzcUh6WTh2RmFBTGV2elBTemQ3aGdLTnB4Myt5N3FuYU5uMTFZRjkrL3NOK21CMTRzR1hGbVJjK1A2YkJyMWVlVFBodHhlZlEwNU9CbEM4YncxODUrT3JuN2NMZG1rOS9iSGNhNzhjeUlzN3ZOOVdXK0wzdkRRdmRFNmYrejFDUjA1SVAvWDVSMEQxandsSDM3YjNOUnkzWVljeE56VTVadXVVc2JqWmk5ZFluYnJjMnN4NExEZjZ3RjU5enRVck4rdHVkNTh1TmZJY2dGSUJFMTM4SDhjdXJldlJVUlBRcFhORlBYYzl1aTVZSUZONysrcFNJODhWRHp0YlF1SFdOTFJzbW9VMitmUko1S1VtV1Q5RTQ5NXV4dVB1N1dhVTlLU0xYTzRtcUZUK0FVNUIvUVpCa0VyREkyTEs5ZnlLM3RDL2E5YTViOVpsbmZ0bW5iM3ZBUUM0dDU0MnkyL3crNnNpUHczMHNpTVlaVXorNWRYbkE4ZHMzTzdSZnZiamxzK3dLczVoUFI5b09IenRSdXMwbno1TGwvdjBXYnE4Yk5tZzhkK1hCQ2NzMTVRNlhmeU42MXVualF1WnR1ODNsVitIVG9KRUpydTY2OUVKQUNUVzMzTVZYZGNZMHFPaWNQT2ExaEQ3N1l6eFRXYnUrMTJoYWRUSW52WlhKVzdUdUVIVys1RXQ2cUQrZy8wSC82L2NzTEcxOGJsYlJycW9pc0tqYVpnaC9iTDErZFVoWU9TNnIxTisvZTlyRlkwdVVGTlZuY2NyeWs4NS91NS9Vbjk5dys3aHBxdkRxOTI4K1lJZ2tVWi9lWDhYazFHYlhaMTFEZWxSbFk2bVVRMlNPL0czSndCZDdQZmpSL29QVzdrbVAvUHFKUUJJL3ZXMUZ4MDhRc004T3orMU1DdHlZNm5qMTdGeHZ5RnVyYWZOVFByNSthY3Q1NXlnRWVzMldRY3hneWI5VVBJOUVMbmNUWmF3ZDk2andNM2ZoMWJmdnpiVjltL1BtbDRuQUxYN1BVaEVSRFhEb09oZHh1bnBKWkMxYUY5aHZuTEVGSnZwRWxkM3VDd3ZQM0tiZHRrQ0dLOUZRZFFYUUhCUUZnVTNUU2FJQm4zSk1NRDYvZHRodkJ4NXN5NGZmeWk2OW9kRG42RVFsRVhEQ3B1dVJ5Ti93eWN3WFNzYW1TUHZremVLZ3FJVEhvWEUwNmRvZU4rK3c2SGJ2S3JjOEw2UXlTSHg4aXR1LzBOUURoNWZLbHR3OXdJQUtEcjBnRHlzM0Qycm0rL05namR0Qm4wdFJGR0U5clc1MXIvWmllZ3U0ejc0aDkwWiswYk5GU0Y4aktMQWFDdEJGRnNKQUNDNVBaMEhqUVZpWHdDSDdTMWZtSnVVb0hCdkVRUUFjbldEQUZFVVJabHJVQkFFcVNRbmN2TW1BR2FwUXVOY0tFZ2tDby9RNWlxM3NCYWlxZENnOEFodGJuVUdVMmpQYjk3bzJYSE9mTXU4S2pLRms5b2xiTXpFeFAwUmxxYzlkTmQzUERLcFFmOTNQblFMbXppNWloK21GWElKbnpqRnU4dXpKZDN3M2RzKy9GalpJVWFqdng3U1E2YzkvcHRQbnlWdmVuYWF0OGhXUFQ0OVgxcnEwL09scFJWdEp6ZjI4UDdZYjBjUEtIbUIzaTFiMjNvU056d2lzOVRUTXpVTmdwWmxFb1gzSkJMWW5EZW52cWp1dm1wTFRkN3Y0T2svSDVlcTNFcm1YN1BVRWZmRGxGRUFFUDMxd082NmhELy9nbzBiOVJxZmRoMjl1eTFjbkhwNjFVZklLM09Ed2NuWHl6bDB4SmljaTlzM2w3bEI1K0RvMTY1VmZ1SzF5MEJtaFRlaGxQbHBhVUNwWUtaVTRSSGF0Q1RmcDIxSGZjYVZLQnMzTzJOUk5FeFlyVkkyN05iSGJNalZGdDlNclRHVExpM1o4ajU1M3ZmVXM1N2RGcjRjL2ZYOVhTMDNKdDNiUHZ5b1o3ZUlWeE4vV2pESDBtT2w3TTBZQU5Cblg3bDZmY2ZNU2NiNE0zOEJWWC8yM3QwV0x2YnV0ckRreG1KdDl2aHo3L2pFYkw5K2I2Nm9yRXo0M0toRVcrbUpCMStjbjNIeTAvY2FkSWw0MmEzRHpKSTVrWVBIYmlrWlRyTzZ2U2tCMis5SDhOUURKOHVtdWJXZk9jZXQvY3c1bHVYMGt4KzlXekxjWTBXQlhBQlNoY1lab3RrTXRWZkZReEFLVWxOSmdGVVVCWWkxY3hHcnZiSjNoL2JLM2wwb3ZxbnYzbkZ1QkVTVFNadDA2b1IxdVVLVG9SQUE1QzcrL3RZM3VEMjZ6RnZrMi9PVk41Ti9mVzFSMm9rUC91ZlhmOW1LUmhPMi9KeHliTVd5MUtQL2VSUEZ4NCtteVpEaFByMlgvRmVtOXZhOXNlT1JpYlV3dEdRRlVuUEw3by9CazNmL0luWDA5THF5cG5NNHF1aU4rKy9LeUluOWZ2endCb1BmLzZ6QjRJL1hSWDNXcGx3UFZ3dExjS2s2dFlkSGpDcjVJWlc0ZDk2akdXZlhyN1lzNjdKaVl2ejdMSDNMdGVXa3FZQWdTQXExZVRvYlFUOWoxbzBZVzhGQW9kQmtOT2t5MHk5K0dHSWpXTzdsVk55anZkUjc3ZURjdUVudzlKOUx6dDhxMzQ2ZEFzZHUySkgweTJ2UEZ3OUpxbEM0TkFvSkdibmx4K2l2QnZSUWVJUTJVUVgxNnBQdzgzTnpDckt1WFhQU1o2WTNHcjlwVjh6bWtmZmJmb0FsTXp0Mnc0amUrdXdyVisxOWo2eXBnL29QRGh6MTVXYlJWRkJ3YmZPb2daQVhGalFjdFg1THl0RWxMK2pUb3F0MXJsYjZ0R2tQMk83UmIwOHYvNlQ5aTU2eUJBVlZxZ0IvNzg3elh3QUFyODd6SXRCNVhvUjFXWmV3TVpOZHdzWk10bFhQamUwUGo3Y2NhMmtuVml6VFJ1MHM2ZjJ0Q1IwK3hyTzRYdWV1Y3hZWWRaa1pNZCtNN0F2QldISUpxbkR5ODJzMGNkdEJRVFRhUGNUenJkQmUyYnVqSU9Ia2NhZVFBVU90ZzZLaUlFaEZzN0hTbnB0bGozdm5zTkdUR2c1ZnV6Rnl1WnNLWlI3SUtmc1o2SkwvT3F0TGpUeW44bTdkOXZMcTdpMlJtNVJhVVFDa2JGcms4bUEzNitISGdheXNLMnM2dDBVMWhzV3VUUEQwZmNmTXhRR3Npa2lrQ29YWmtHUHpnZEJhK056bHptR2piYzQzYWgwd2Myc3pZM2J5d1JmbkZ5OUtHNDcrYXFOejAyR2o4MktQSEtydG9DZ0FKUDJ5OUlYMEV5dmVzazd6NkR6L2VkL2VyeXl6ZFUxU1BLLzliYUYwRFFyeTdEaDNRZnJmYXo4Vjllbko5czRoVXBDVmsxRnFtT2RiVjNpSC92WjBBS0NQMy9YWU5LczBNVzdyTXc4QnFTTEtIQ3Y1VncvdUtkdDcxanFJV1RaWWFRY2xpbjUzbEJ6My8vWnZ6NHJVL3ZjZ0VSSFZCSU9pMWFSKzVnM0FmQXREc1VwdTdTMFhqVWJBV0lzalJZb2lZQ3lFOXMzNWdFRVBNVDhYWXFFQm11ZVdReG9jQ2xOQ0hIVGJ2NExnb0lTOFUyOG91dmFITE9UbXZVTXhKd3NGdXpkQi8rdWVjc0hHd3JOL3dIamhiemc4TUFuS2dXTWdiUkFJcDNtdm8vRE1DZWkrWDFNMEJ5aUtoaFJHOFZSMGtvb2ZTSWVnY1lHZ2Nha3dYMUx4ZmFlaXR1b0xHQkFscWdmY0IyMzdOR1B2bURoUkVEOUMwVkM2ZDVUQzdPdXhNamZmUUFCUU4remFNei8rK0ZHUFRuTVhacDVldTlLNXhiakpPZkUvLzZqd2FOcmNzV0czWHRaUGIxdi9BTHU4cG5OWWZ0TGZmK2JHL1B5ajFLR281NU9EUjVPd3dweWtoS3gvTmxrUENTQW1IRmo0Zi9iZU9zeUo2MzMvditPMnlTYTd5Ym9ic3JpN3UzdWhTSUdpeFYzYlFxR0ZRb0hTbGtKYnBMaTd1N3ZMQWl1c3U4WGRmbjlrc3lUWkpKdUZwVzgrMzE5ZTE5V3I3TXlabVRNWk9YTWV1Wi9KTU5WSStTQUtiaXhmVW5CaitYSndPTXpZQ1dsRk9XY21mMTM4YXZjZUFHRDYxYWtaUHVMcUE0SkJwUUVBU2VLWjR6cEp0cFdHUEpITzV2cTBXTHhNa25Ec29DTDk3ZzE3eCtBM20vT2RVYXUyY2pLUlBmeURwRW5uVDZZZkdkd1BBRGhWK3cvMGEvUGRpb1JOdFVzejdXTG5DcldKbTV2WDBCUy9qZ2NBcWxkVVRQVFg5MTdBelNmalErUnp6UVp5aTRockFnQXcvZXMyQUFDR1QvVWFCbGxSQVVDdzJvN0U4dlRrTjUweFg1WDM0aW5rK1dXY2R2NU41LzVBcExJOGloOXZYR3U1bk1hSkRBNGZmdVZoK3FFdmVrcVRMNXh5K2VUWWJKNHJ4czdrZlYxYTJqTTZ1SkpGUy9FTUNuYTBqaFBkcTU4ODQvWjFXR1JNVjVTTWs2T0hxTE5mUGdTVDd4L2FiZU1XVmxpYmpyazNsc3l6ek5Rb2ZuWjZMODJuZHYyUWZudU9pZU5QSE02OE5IZXlJdm5HeFl5VG84c1kwS1ZKWjQ2Yi8xMXkzVWl3azdrWU8xZG90RFRZQXdDLzhkVFp2cTJYcmpiL2JmazdtbVM1Z1pBQiswK2lBcGdNemRiNHRwaytuOTlvMmp4NzZ5eXpYTEl2ejU2Y2ZYbjJaS1ovdmZyaHd5OC9zbzMwdC95L0xXUjJRRURadnRoL0ZnVE5aaTMyYWJGNFdkd3FIaG5sWkhrNmN1UzYya1lyeThtaWVQZ0hXclczZWY3TWZ4ZmMrWGxwT1ljeVgxOHpPZ0FNMzNZLy9zaXI5L1Uzd2hjN05wdmxSMHVQbng4WHJ4RytTd3diZFBBY1lLckRtSEg0cXdHQ3hqTVhaSjJiOHJVNW15UG44b0pwc293N1Z3UGEvYlRlcS9hSU1jTFgrM1o2aExicHlCREUxaFRGN2QrWmRYM3BmSHZQK0tlQ0VkQ3dHVE80V2F1c3M1Tkc0UU1kb3JiM0NvbnV3UVVBc29kdlFKbDFESDZwWTl2MitsalcxaTI1WndnQWRObm5wbzBGa3g4QU84RWl0bFNDVTUvRmJ6WjN0cUR4dERrRUVwVW1mTEoxSTYvMCswUGdZYnN0bVVabmFxeVdtNlJiMVpKM1NmWWRva0RzM0FTcFBZTzE3VGJLM0VkUFV3NE43R0lVNStiUU9KRlJBSkIzZGNsOFptRGRCalJPWkpoSFpKZGUzT3FEaGhmZVdQVURqUk1aSlgxeitoaUJSS0hyWlZJaGpSTVpSU0FhdExheXcyYUhhRVdWRGpSRkNmRU1uK28xRFZxNUxPVmcvODZhb3NRM0FSMSsyY0NKNmRsUDlQckFyb282UlcydkU5T3ZicVBBN3B1MjU1eWJPa2FXZGIrTS9HSFovdVNiNnpzU2ZIdHUyRUdrTUZtcCsvcDJsS2Mvc3dyR2lKMmJJaXg4c1A3bnZHdS9yclN6R3dDaTBwcXZHa2xtdWlMbmFlbjJORC9UdUF3bTM5K3I5c2h4QmZmVy9WeFNTN0FVczdTd1Rta3BFOFh6TkVuUU91cDdjZGFIMXFvRmdIZkhodldHTE04cXc1NUVZaktOT21XRkpFbGRoY2FKakFyc3Mza2ZpZUxoWWRESVpVenZxQ3FXdjRQNS9XLzdYUU9Xd00vcW5lM3B5WU9PK3I0bW9yeWdFQjhnd1d0THl2Yk9UVDgwVXhTb2pPdk9aZGxtNHBxeGxFTG0xdnh5Wk42Vlg3NEhpaFdCUGJiczVFUjM3NU43YWQ0VTRiTXRsVnN2NmpQRXQ4UHFQdzBhbVN6dnl1b2Y3R1hjT2lMdit2ZHpDdS8vOWt0bDl1VnptM3Q2TlpvMDB5dDI2T2lNazZQNnF3dmo0d0hBczBydkFVRzkvejFvcjczdHVLbk9mL1U4NmQrV2RRQXUxL0szdGV4djZvR0JYV2o4bU9vVUR4OWZLamNpR2dBaXY3cjJtTXp3NWhNWjNud2loY0dNMnhEakQ0dTZ1WlU5OS96UTc0UlBNUTY2Y2VQR2padUs0M2FLVmhBaTErdC9jMkF5R2VUSTZ0QSt1UVA1bjhzZE5xTzE2d2w5YmhaMGI1ODVsS3ExaHlIdmZSa2tlcmN2UUFxUGdWR3JnV0xMTHlZbkxJRUFXcHNlSUFXYUZHRU1FaUhVRjQ5Q2MvMHNqQnJIYzNtalZnUFZzUjNRUHJzSDVzaHBJUGtGZzFLckVUUTN6NWM2UmZXWktSQk42RlZtV3lMZkYreDV2NERBOW9UNnhsa285MnkwZXd4elRWSEpndEZsYW9vQ0FOSGJCNXdmTjhNby95VEttbVVvT3QvM3M2cHY2QUtsN3dFaTRlT3pqTnk0K1MvdzZuTGt0UEZNMTB0RkJIcDNBZ0ZkUVVDSTBSU1JXdW1RU2FoUWxMRk9scE5OWjRjRUFZQkttSmhnMUd2VS9DYlQ1NmVkblRveXFNMnlYLzNiclZoSFp2SUY3LzZ1RzY0U3BhYjZ0MSt4M3F2KytDbHhmMWJ6c3pSSTA3bGhZWGtYNTVabVBXa2tCVG1aUndaMXBYUEQvRldpMUF4ZW5hL0h5M051MzlUa3ZYMEpaNUhwYkxZM2xlb3ZjTlpuVFZIQ1d4RFBPU0VsQUFBZ0FFbEVRVlFJREFEUWErVXkyRVRYRS9TbXVrYktyQWQzbFZudjVmc0EwNFRRcDhYaVpkSjNGODg0a2xqemJqaHBsbEduc0hLSzBqa0JRVHJGKy9PbGVrWEdhS1haVG90MmE0cVRFdUpXOCtuTzJqaUNZTVF6NC8vamxVZ3JlcS9hbzhMMVFwMmd5SG42cVBqcHRrMSs3WC8ramRDSlZ2YjVOT3IxcXNMNDE5bG5wNDJ4WGNVSWFOak1xKzdJOFpLRWswY1VPVThlVjFhZkFNQ1JNNVhHaVl5S212QW8wZEYySHhVNXptYnpQY0xiZENwODh0ZHZwVEtySmJYTjNqZlNsL3ZiUzk0Y1BleGRmOXpFaUphTGwrbmtCZm1wdXpvMjA2blZTdS9HTStZWDNWKzNDb0FCS0pEbFhKZ3hRZkwyK0tIQTduOXNyVHI2WGx6MnBWbVR6ZGtkdHRsblptTXZuUnNXRmp6bzZPV00vYjA3cXNUcHlRNjZVRXJobTMrM1NwTE9uZUpFZHU3cDIrYUhWZGFTbXdVR3JTUTlMZi9tVDk4cGNwOCtzTjAyYk9EQmN3U2R3Yzcza3FqTVBXelVxVlNPMXRuRG8ycnZMeHl0cTR6b2YxZHJnUUpBNnI3MzJmRzIrRFNmOHkwenVHbkw5RU9EZXhsMEdyc1N3d1lvVmVaNnQ1eUl6dDE1OWI2ZWxIWm9VRGVnYkUxUmpTYW5VTkJzbmtONVdxOWFJNzYydmU3c2lFN3QrUTIrbVNGUHYzVXQrOXkwNlhZMlV5WCsweUNXeG9rTU5WSklaSkpCcHRBSXM5UGZycThmYk8wQTRiTmgwQnRsbVEvdWNLdjNHeXhvTUhrV0NFU2lScFNhckpWbVpUQjlhOWMzNXJ4K29WUm1aYUdTc3pZOXdscTBDUjEwMHA1c0x3SzdidGptYWoxRUt5YzRnVVJ5ZEsvNHRmOTV2Yk13VFBQMThBaHUyc3EvMDY5L3BlN3IxMEVyejhvQ0FOOTJQNjVtK05hcGwzcnk2NEdRNVJaQVVaanRTdDhxS2dkckF5bnE2L3NQYWQ0eDFhUUpKdy9uWFZteVFDMUpUdVRWTlNsQ3hNNU5LT1BJQ2g5MjNlcWRHN2NxbkJmWTVmdWZ1VFdIZjIzYjFwTG8wWGVjWm9iRnJlYVRBV2hWR2JkdjJoMXJPcnovcCsyNzJLZkY0bVVBb0pXa3B5VnNxaDBXMlBYUGY3azFoM3oxdm84OFJrV2Y3N2hWTWV6Q0J6di9rY2FmUGFJUko3MWpCRFJwenFzN2Nyem8xWjUvcFFtblRsWEV5YW9wU25ocmU1MTRzVU8rZ2xHdkwzNXg2cEF6VlFOYkJDMi9YYzRLYTlXdTZORWZheHpKSlpyZWk2NjlFKzNoVTIvTWVLTk9yU3E4dTNWOW1YMVRTQlFBSUpEVXBlT1RWNjJlQTUxbExWdG1wMzRRTmdFWlFJbkV2Yks0eU5sbWpyNVp5cXRieldzMGRxcE9scGVkZkx4UHg4RG1QNjFsUmJidExFbzhjY1RaTnZZSTZiUmxMenU4ZldmejMrWk1OMGY5OG1reWE1R2xPZ3NBS0hNZTNTZFFHQXlxWjNna0FNQ28xMGQ4ZmZONXVkSGNCQ0tSUUNSVHpITFc2VWRIREpDbm11cVZPOEwxNnk0UzJRWUcrYmI3Y1MwN3ZFTVhxeTZBUUJDMG5EU1BJWWl0NlJIUnJrdlcyY21qS3lxM1hCRW9URytCN1hQcHJLWW9nVUIwTllHelFuZzFtalRUSTZKRFYxT3dtVWhVa3Buc0twVnVLL3JjNXA3S2wwY1BFbXFQbmhneDdPS0R6Qk5qaGxwK2M2ZnNhTnRJcDFVNERLRHdhVHA3TVoxZnJhUldwa2hpTG9FUk9lNXBTdXErZmgzMGtwUjNBTUJ2c2VoSE9yOXFyRWFlbHd1OXlTQXBlcmxycTBhV202MFQ1MlJEa3BNTlpZRlZNRmFsemowLzRqc0JsVFFPT2orRUd6ZHUzTGdwRDdkVHRJSklsM3dEZmE3VGNkTXBKTDhnc0plNEVEaEhJSlJLeWdLQTU1bzlJTkRvMENXOWh1YmVGYnVia0t2VUJHUFFXQUNBL08rZm9YMVNia0JxMlgxRVZRZTloeW1SUUhWNEcvUlpxUUJNemszRnYrdkErR0lzTk5mUFF2UGtOdUJjMGNVS2ZXb0NwRC9PQUtQWE1NQ2doL1pWR2ZVeDYzNkVWd0Z6L0h3UTJKN1E1MlJBZGVSZjEwK0NTTFJ5Q0pPcjFnWUFHTW9xeDMwcS9zOCtWM29qdk10djVjYk41d0doMjFrMWdDTWwvMzAyRkQ3ZTlLdGVJWlVDZ0RyejZYMUJyL0dUaTUvKzh3ZU1CbUxtcWJGREE3dHQyRVlYeE5ZeVMzcXl3anQwTWVxMVdsNTB0LzdDcDl0S296OHNzMHNBNnpvcXliL0hoakNER2pYeGI3ZDhUYzdWaFRNdHQ3TkZVSFBjUlBNa3loRnhxM2dFT29IbkNRQmFrMU1VQUdBazBxa0FvRFU0am42aHNuMzhBRUFqTHloajBESkRJRkdwQnEzS09sT1VIUmpFcXpYaWExNnRFVlpHMXRpNVFpdGpRZlNZMjJXTXJFbWJHa1NYRjBGdmkzZVhvL1lNL201c2NDVWpxU0tHNTV5TE15Zm1YSnc1RWZiSFJqM3NPa2o0N0tEdUcvOEZDSVM4bThzWGxWMWZTYkFFZnRGRHo5L0tQRFYraERMNzRaM3ltcnVTUmNzS2FkTWhiUERSaTdiTEJiSGp4aEZJTkpxZzRkUTVnb1pUNXdCbGYydXFaM0N3WGkydUNyeVBOcWR4QW9PMDNqRlZOY3BpTWNnYWRkU2d5M2RwdlBESXdzZC8vNTUzWmVFaUFBcGUzVkVUZlZzdStNRldVazZlZnUxU3d1NW1kVUxhYjl3YTNIUHIza0wvQm8zeXJpeWFXZnppNUVGWjFyMWJIcEVkdS9tM1diN0czRjRsU2szVmlGT1RBM3B0M1p1OHMwTUxsR2U0azBpS05aQVVVK3BObUFiWVNHNnlCSDRKT3pzMGNiU3B4VG9xS2tsdXNBUzZWNDJob3dDQTMyanFIR1h1azRmQ3AxdExNMmtjWFVPejVLSkxSeUM2N2hSMVZ2K0oySGJKendDQllOUW9wZkxNbTlmTDJ4ZXI5ZmNyRkZuM2J6bXJLVnFTRldHM25tbnhpMU1INUttM3I1RzlReVBDQmg0K0R3RFM1QXVuc3MrTUg2NUlmM3lQemcwVEFIQVFRS1BYcVl2TTcxd3ZEdE12cUFwVjBDbVc3bHUzUHRPL2JpT0dYNTM2UnIxV0swdS9jVG5qOUxpaGtyaUR4ejFDV3pkaXgvUWU1Rmx0NEZCQjB6bmZBaVpIamxxU2tXWlFGQlhrWGxzNlg1bDlyK0tURlJ0a2hZbXZMYk9nU1hRZU42RGptbzNpK09PSEpBbkhEMWQ0aDBZQ0FVYTl2c1NCOXg0Mm14ODdNYjNBbnZPSFYzZjBoSUNPYXpZQzc2OEhvOUhVdVFCQW9iRTlEVkpab2xLWW5TNStzbms5dTkvK2N6SER6ajlNUGZwRnp4TERzdU56eTN4ME42ZEVtdExWZ0pYMFl5UDZTaE5PSHN1NXNuQ0dMUFBSWFFENnZKdkxGK3BrdWZuMjNuTjVOMy84anVZWkdGUjgvUmNuM3draWNkYTVHZU96enMwWTc2aEY3RnloTVhGcnN4cXVPbkFkUFl2Y21sK09ET3k2WVZ0NTc5dXM2OTh0S0hqdzYwcDJUSSsrZmkyLy9jbmVQc01HSGJsQTg2bFJPLzZQWmxFbFRueTdtZkJxc1VnRWVIR0NlLzYxUzFVWS96cnJ6S1JKZEc1WVlHUUZ4anA3L2VWVTYvdUZ1amdwM3BSaDZTekxNai9YN09Ca0JOWnI0dE4wNWtKNStxMXJ1VmUrWGVqcThTdEsvcTJWUzBXdlR4ejBiVFZsZ1N6MXhpVjUrdFhMNW5WR2cwbmFpcUF6bHZuMkszdWVBZzk3anZYS2dNSUxDZE5Lc3RLZHRiRWRSODNqV3VLL0xXdERyN0VhV3l5L1hYSXZ6WitHa25lNE11L0ZNMjdzNE9FZjBzZjBnd1A2QTF3S0s2Uk9BOHV4Mzk2M1ZQVFg5OThVUDkyMnFlakpKaXVISkZHdlZmNVhXVjhmZXQwQkVMa3h2Zm9YeHgzWVpibXc2UEhmdi9zMG03MVlweGFMMGc4TzZDSkx1MkhmVUZWSmVEZWNOTk83NGFTWjl0Wjlhc2xUU3p3anUvVVd2em15VjVVZjk2eGl3UlA1dVlESWxUcnJGZUp6bTNzcWxka1ptYnQ2dFEwYWZ1cDZRTSsvZDhhdmJ4QmlYcWZJVFUxMEZ0QmhVRW9zMXhrc2EzSnI1VmxabXBLL00wK05MYTBiUnZXT3FjcU82dHFyNk1ubURjNStwMHFiZTM3a2Q0S1pqeDBIM2JoeDQ4Yk54L0YvMW5uei95S2tnRkJRNmpjSE9hSXFTT0V4cGZVNkFZQkFJa1AzNWhrMEQ2N1ozWlpBcFlFNWJBb0FRSFAvNmdjNVJJa2NIcGhqNWdCRUlyUlA3MEo5N2JUVmVuMUdNbVMvT0sxZDdoeXRCc3JEVzUzM3dkTUx0SzREUVd2VkZTQVNvVTlMZ256RE1oaFZUb005cmFEVWFnem02Smt3bHFqdEVEMU5hbXU2ZUxmaW9oczNiajQ5eXF3SGQ4Rm04d0dBcUZXcTVWbjM3eFMvT2J5L3lwZ0hid3R1clZqQ2p1cldPL2ZxdDdNQXdDT29aV3VhVjJSMC9vM2wzM3JYSGZ1TjhPbTJUU2d4MHBpampyMGFmRFBSdjkyUGF4UC9iVmxiay8vS0xPV215am8xZm9TcTdwT0hBUjFXLzA0d0d2VEZ6N2IvYmE4L0JYZldMQys0czJZNUFITFZLVWs1aFUvKytyM3c5dW95dFQ4Sk5HOWZBRERLMzBmbGt5ZzBLZ0FRSFdReEFRQ1ZHeFVOQURwUlNxcWpOZ1F5alc3UVdiL0k4Mi8rOUYzK3paKytBMHpSNTE2MVJveEoyZGFpdGtxY1Zqb2h0NmdmOHc0QWdjRUk4STJZRXBldWxoVGJOZnE3K1FCS2FoNlNGREo1OHI0dUxUVXFZYm1aSjhuN3VyUTBpQXB6d1JMNGdVQTAyR1o0Y0tyMkg4SUlxTmN3NzhxaWVWVHZtTWp5OXFjcFNvaUhoWU1wc01mUGYxTjVrZEVsNjk0RzlmaDdsMmYxZ1dXS3B0dVRacTJJQVlGaG9KS3AzUEJJSXBuRkxMLzF4eUR3NE5VZk54VUE0bGJ4S0FCMFpnZUhwUkV2cU9lV2ZiWmJtak56eEs4UDdzNDhOVzVZNGYxMUs3UzV6NTlaMWx3aTA3eDRCclhNdmh5R1JGS2NmblJvSCs5NjR5WXJjeDZWWkhrTHhab2lvVmpuRTF1bVVIdmUrWmxqd2tmZGl2TnQvZDNTdk9zL3VHU1E5NGhvMXhrQStBMittU2xMUEh0Y2tueit0Q3V5c1FDUWRxQm5XMW5xcld1dXRIVUZyL3JqeDJ1a1daa01oamRmSzB4TzltLzc0enFtWDRNbStZODNPSzFYYWd1bld0L0JqdFl4QkRWckEwWWpwMXBmaHhtcDJ1TDBGR1hlNC91TzFvUEQ4YUw3MUtodE5PaDA3Q3JkK3NyS2NZcHlhMzQ1MGlPcWErL2szVjJhTysyNHZFQ0lFbmxtdW4vTmVpWDErRXFjUU1VU3RhUllZcVNRck9aL0ROOUdUUUs2L2JYVDZYN3gvdG55YXp2emUrK0drMllhdEFxNUt2L0ZNM25HcmF1NXQzOWVxa2krZUExQXFkU2xMTzM2VlZuYTlhc0F3R0FFQnBFRGE5ZW4rY2JXcHZHaW9xRFg2cFRaOThvTlJIQUpXVjYreEVyT2NkZ29BQ2k2LzhkcVplNmpNbG5LNVdFa2tjaEdZd1hrZHV6Qlp2TTUxZm9QQmdDdjVyTytwVEI5ZlpNUDllK3F5bzk3bm5Td2ZZdUl2c2ZQQlhYNi9aL2tuUjBkQmc0QWdLYjRkVnh4aWNTbHc0QVZvNEhJclQxOEpML2UrS21xb3ZnMzJyem5Md0NncEU0WkFFQ2FjUEtZN1daeHE2TzlBYUdNV2EzdkFHNnRrZVBrNzY2ZWR5VlR6aXduYXRBcTVKYkxEVnFGUEhMRVZadW9Wd0tCU0dFd3JkL0xmRGJWMnlzUURpQjUrUG1iaitPc0g1cWloTGNhUldHT1hwWnI5MTNEamU3Vmp4WFd0bVB1cFRtVGdVSXAxYXQ2YkVpLzdVZXlkdmRwcjFSbTJVWTRrME1HL24yQTRoa1NWbno5K3prQUZDcFJhcXE5OFlRUldLOUp4TkRMZDAyeXRvNkRIdWpCelZwUlBVUERnZktkTmRrWFowMDBCMjhvczU3Y3k3bXlhR2J4b3ozYlVBa0JJeVFHMzlmeXQ3U1FjRFJxaWwrL3BmdlhhY0NyTzNwaXl1NU9qYzB5bDBZeWpRSUFLcTJzWEdublR3bGRVS3V1Tk9sMG1YdlhFbHNudkhsY0svbGVkdVo4S3ZubThPTHdHMzR6ZzBqamNqK3dtM0pBQklOZUlyTmM2Q2c0UUtjdUxuSVdPR0IrdnZSS29WV0dMSW5CODlhcHhTS0N3VkRxMURjU2lTUXl6Wk5yN3o2dDdPdk9qdXJhbmN3SkNwRzhPYkREY25uQnJUOS84YTQ3YW9JeTUvSDlUKzBRQlQ2Zm1xTDV0MWN2TXhRa3hFZFBpWFBxdExmRjhsbXZURDYzdVNjQUtKVlptUmtIK3JhbjhLdlh0bFNXWVBxRlJUdkxGQ1V5T0tYUG9tMHdrT1c3TkdWbnU0YVdFdEd1VUZseno0Ly9UcWk4Y2ZERCsrREdqUnMzYnR4TzBjOEljclhhb0hlM3NNSG85UURKVlBwSFBPdExHTlVxZU14ZEJjYmdDV1UzSmhKQm9KaGsvU24xbXNPelRsT1hqaW1lTmdnQVFLQlF3Wnk0RUVTdU53eDVXVkJzTndVd0VwZ2VJUGtHZ3VnWEJFTitGblR2M29MejAyWVF2WHcrNkJ6dHllUVNLRlNRcTlVQnRWRnJVT28wQmNqdmIwc0MxeHNlODFlWDJjWVNRN0hKRnVzeHArVDdtRUFFZ1VvRG9hUzhoMUVoaC9iNWZhZ3VIUDJnUGxjVXZjSGdORUx0YzRORUpFNTYveGNoeTNGTE4yN2N1QXFOSU9BQmdGS3BFaXV2THA0RkFPa0hCL2NJSDNMOGlrYVUrazcwY3RkT0FFVGZOdCt0bEw2N2NMcmczdHAxM2cwbnorREdEaGtoaXR1N3ZXUTNLZ0R3cW1HU2h4TTBuREpIbG5UdWhEaithR2s5bHFLbmYvMHVMM3oxVEpWeHU5eEpJU3VzUTNzaWplTlorSFNiV2Y2TUFBdEhGSTBmVlFVQWxJcUVkK1pseHBLQlJhV1ZPelNNMGYzcU5qTHFWQ3BOY1pKRDJWRUNtY0V3NmhSbDZrSXgvZXZWOTJtNWVBVXpxR25MN0FzenhvRkFNTks1WVdIbTlRVjNmbDVxSkZGb3JMRDI3Y01HSFRvTEFQS01POWNySWtQbnhqbXVPcThjb1ZjS2k3SXZ6cG5DREtoVG54WFFwRGtBQlBYWXRFT1NlUG9ZalJNWkd1VkM1TDZwL3FTcFpoMi8rWnp2dU5YN0RkYko4M1BKTEZNV2N1YVZoWFB5Ny81U1dqdUF3Z2tLQ1J0NCtIejJ4VmtUNWVtVjRWQWpWS3FjcHkwK0xjZk9wYkFFZGorYzRsYnhDR0Q1K01aT2lzOU4zTktvZW1sdDBKSm84OVFEQTdwYXl1RnB4ZG1aWWFOdVBiVzNMM3VaWkdZam9XVXRVR2VvUkNscEJiZFhMdlZ0dldTbDhOVytIZVVaWEpnQnRlb1pTNXdqTk84cTFUeXJEeHFxM2R1cnJXMzlUNjhHWDQ3eWIvZmoyckoxUVVWV2htUjdCaUF5amM5M3RNNEtOdHZicDltY3hYazNmbHpNNkx4Mmt6angxR0ZwMXIyYkFXMlcvVUxuQkljNjNkWUdWN0pHbmJVUnZkeTdQZXVzWTZjb0w3ei9RQkNJeE1KN3Z5ejNxalBtbTV6TEN4WUJrTnRyNnhIVXNuVmdsOSszRkQvKzYzZGIrWEpiQWpyLytqdXY5b2d4UnIxV1N5QlJxYkxrUzJkUlRrWnI5dVhaMDNVNm1kd3pwbWUveEgvcTE3SnRIelh5NWoyOVdsTHFkTSs5dXY1NzRjdWRmeHNOZWxMMG1JZHh6TUFtemZtTnBzMXpkZ3hMUG5YbWcyZlYzb08wOHZ3OHZWWWljU1dEeC9ZZUo1RVpESWRCQmk0aXFEdHR1bGFjbmtyempxbVdlZUxyb1FHZDFtMklHSEw2V3Z6bWh0VWdMY2hOM3RHL0E1M3JXYVpHYmtYNkNaaWtnMzNhL0xpT3lna095Ym15WUlidzZiYS9ZRk96bU9sZnQwSDQ4Q3NQeTl0L1lOL3RoeDFhYUZIMnVyMVpGMWltRnFrdFpnZVA1VExQS3MwN082b3JaMGw1amtUbjl4R1g2OXZ4NTkvVlJRbHZpcDVzL2dzQU5NV3ZVNGdrS3BYZmVjWDZqR01qK2xzMEpnVjIvWE16TzZ4TkJ3YzcreUFFOWNkTzFxc2xZdW03Y3lmSURKNTMyc0ZCM1czYmVOVWEvclYvbC9YL3lGUHZXdFd3TG43MDV6ckFlWGF3b05tODcrM0paUnYxYXZYck5YNmxVbysrTFJZczhXMnhZSW1EM2VqVHpuNzFSZlNRRzQrQysrdzZrYlM1VXlOQUtDWVRHYVpKTk5sSmpaeFBETlVycWpyWnc5ZGZrZjNRNlR2dlErVnpTeUNHRE5pNFIxMlU4TWJESkF0YktvSHFxSGJ6ZjRWdDdkN1l1VUpqeXE1T1RTM2ZBL2FlTHpPVmZkMEZUV2N0bHFaY3ZXQjJvTDVIS002OTl0MmN3SzRidHZIcWpwN3dLUngrbnlQbWdJaUtqR2VmK2g3NkhPZWVLbEZxcW1XbUp3Q0VqN2hhYnJDU092L1Zjd0F3UytmeUdrNmQ1MVYzMUFSTCtWeVZLTFZVZnQ1SW90QUEwNWhJWlBrSFVEMzhBMGdzM3dBSzA4ZlhNcU1VcUp5NTU4ZCtKL3czNDZBYk4yN2N1Q2tQdDFPMGdyZ2tmZnVCR0lvS1lKUkpvSDN4QU5wbjkyQVFGb0s5eUJUa2ExU2JBaDBKVkJvSU5PZmwxTXpPMFlyQUhETUg1UEFxcG1NcDVHQk5Xd3FTd0I4RUQwNXBHOFcyZGNDN3lndEdvdFNvRDFxSFBpQkZWblBZWjJMRjdBVmxzT2VFL2RUNGREMCsrVDgvNkVkUWRMN3ZVQUJjQUNBWTRYcEtyaHMzYmh4QzRRVUZtMm9CRlpmSzhYaUVORzhOQXBHWWRXN2lhQUE2UVl0Rnk2ZytOV3BuN21oZUI0Q2k0UDZ2cTN3N3JQaFZtWEgvamxxU25BaVlhc2dScUN3UEFOREpzaklDZTJ6YXBWTkxwQ1ZPRWdKWUFsK0NRYW5sVk92Ym04SXhUZWk4RzAyZjU5MW8randLSnpqMHpiWWFvUkNMaFFEQXEvSEZDRW44eVVOUUZPWUltczFhekFobzFDVDkwQmM5elAxakJqWnFvcFZtWlVBcUxTM09US0V3V2FaL2FCMjlHOGpzaU03ZEZhWU1ORWRTbTBRaW1VWTM2TjVubGZBYlQ1M3RHVHRvT0owZlc4dThMTERieGgzMk5yWTArcVZzYTFOUFVmRDh1WVBqdVBrQUxKMVVUUC93S0wxY0xMYU1obzZkbXlLMHlGcXhTN1VacjdNMHhZbnhhbEhLT3pvYTRQVXYxYnlBUWltTkV4a0ZPSTdtWmpBQ2d5S212TW93LzgwS2FkUEJ0L25DcGZLTU85Y2xidzdzOGUvMDYxOEFBRVZoamtaUldPcThKV2oxT2dEUWlUTXpQeVpLMnNDaU1RRkFiOVM0bEkzem9RWXRWVUg4RytHTG5WdHQ1YnJNVUZrK3ZnQ2dVWW1MeTl1WFBQM2FIZHVNc2FEdW0zYnFsTVZGdVZjV2xrcEVlMVliT05TbjJlekZIOUxmd2dlL3I5UEpDL05kK1cwNTFZZVBraVNlT2lyZ1Y2dVJkV25PcE1DT3EvOE02Yi83ZVB5R0tsR3djUElaOWVaTWNlYzE4SndaZ01vekRnVTBXN2JDb05lb2hjKzNiUS9vdkhZVEFLZ3k3dHhJM3RtK2tkazU1dW8xZEdKb29sZVpscHBEcG5seUMrNzh2RFQvMXNvbHJ1elBCaXEvOFpRNXNwUkxaL052L3JuV3UvNkVhVDdORjh6TnY3M0NiajFRV2ViTjY2a0h2K2dtVDcxa0pjdXNLVXFJVDlyYXBHcjFXYm1xNUFQOU9xa3k3dHdvZlBEWGI3TDA2MWNJSUJoMWNtR2hQUDNxRFJmNm81TTgzLzRudjhIRTZkellJWU1zaktQZzFoZzhuT1lUV3l0NVY3ZVc3NXNYeU5TRkJmSG0zOVFVMVBBZVpvQi9UUGl3NjQ4ZExYZWhQeDhGMlRNMG5NTHk4WFZWU3RIMldoUHBiQTZKd2ZOMmRLOEU5ZjczWUpDVC9URVlRWUg4K3QvTXlMMjJlRlpBeHpVYmlRYWRJblhmcUY3Y21wMzZRMTZRYTJvbEZLdU1CaUxWTzZhcVdZS2VFOW0xQjhPM2RoMHl3OGN2Ni9wM0MxMnBOeG82Nk9SVmFkTDVrOGxIZXJhSFJHTDMvYUhJZWZyS2JwYXAwVUQwYS9QRENuWmtwKzRna0VnNVZ4Yk5sS1ZjT212UmdFRGpSY2VvaFVueFpiWUZFRE1wUHJlOC9oR0pKZEc5Rm9qamp4OFNWOFNSTUtkUWwzVm0wbWhSM0g2NzN3ajJDT3F4NmcreWgxOUE1cWx2UmdEUWxTeFc1RnhlTUQyazMrNWp6SWlPM1JUSkY4OEFRRUQ3WDlaemF3NGVrWFY2NHNqQTdwdTJPOTZyNjFDOVk2cHlvbnYxTDN6NCsycmhpMTA3b2tiZmZjNzByOXZBZWh6a2VmS2J6VjhpZW4xMHYwYjR4bTR0Vmt0WmFFdUNlMjdkSzAwNGVWZ1VmN1JNRFUrQ3dWb2UyRFl6cll5RW8wUlNuSFY4NUJkaHd5N2VDZTc3MjdhTW84UDdnVW95VGN6RjR2L0NLVXIwcmo5dWN0R2JJd2RoTWM3emFnMGJZVFRvZEtLMDAyZWRiZnloOHJrQWlJSGQvdHhHNFlaSHZkdlhxMlhzTjIveXdlU1hacWlaOTJ0YnUvazlvbzhLbkNpUHlERVB5b3kvb1FNT25ERlluQk9SUkhWbzlLbk02ODZyTVdnWXc3OStvK1JkWFZ2WU81Ym81WjUvT2RFOSt2cTNXN0ZlVy93dTNxd1E0TVlHbzE1UEpCREx2Qk1yaTg5eDd1blhidGt2bXNLRU44VXZkbTR4OThrMDczRDhMUmpRL3BjL21NR05Xd0FtcHlvQWtrZDRtNDRBUUtaNWNPVWlzUkFnNjhPR25EeEhZdmtHVUQzOC9JbFVOZ2N3allsNnBiQklLOC9PMGtseXNyU3k3Q3lZYk42NnlweDdmdXgzd244eERycHg0OGFObS9KeE8wVXJpRUZVREJoMDVUZDBCSkVNSXRmTDdpcHQzR09JNTQ0b3JZZEo4aXM3bEVxWFQ3TmVRQ2FEUGU4WGtJSWpvTGwvRFlwdGE4dnVtRUtGNTA5YlFHQjdRcm4vYjZpdm5pclR4UEpZcFBDWTl5dDBXdWdMYzJFb3lJVSt3NVE4SkZzNXB6U0QxZXJVQkg3d21Qa1RBRUN5WUxUZGM3UkVsNW9JWm1BWUNCUXFES0lpYUI5Y2gvYjFVM2hNTjVXMCtWQ0hKcEhIQjJlRmM1bGVOMjdjdVBtVVVMd2lxd0FFUWtEN1gxWm5YNTQ5V2RCazFrS2ZWb3QvekQ0L2M0SXk2OGs5UVpOWkMzMmF6VnFVZldiQ0NIVmhjZ0lBRkQzNGJaMW4xYjZEUW9lZXVKeDZvRzluVFZGaWtrL2JIMVlYUGY3cmQvLzJLMzhWdnRxM1E2OVZxUU83L1BaUDdvM3Y1d2QxK1gwemdVeW5BNEJlSlN6V2lFelNQeHBKUnBvODVmSUZqVGdqQldLeHlTbkJadk01TVQzNnBlNDFHYmExQlltdmZWb3NYc1lJYU5MY1hOUE5JNkpETjNuRzdXdFdKMEpsbURKQnhPSXlXWjRBd0szNTVUQ3loNjkvL3QxVlplUjQzeU5nQWdTQ1hpMHJ6UWpUaUxPeWxPbjNiaFhkWExVMHNPLzJ3elpHYVNMQTVWaFBtTG5jMkxrcFFvVWlPd2MyV1RCdVBwYjN2N04zd3lselFDU1RiYkpvUUNMVG1YUnVXV2s1bFU0bGh5eTM0TTI2QUM4QWFxcDNURlhQS3IwSFdNcGtBUUNKNWVkdkdZVmRDc3ZMei9KUGVmcTFPNUtFWXdjempzMGF3NjNacGQ5SG5wZ3RSSE1VdlJrS0t5Z0lBSXlTdkhLZEQ0QnI5VmFaQVkyYUJuYjkzZW9qUlBMMjhGNTE0ZFBIanB5aVRFSE51Z2FOVkFKNXZpdkZ6eFUyemtvbXpTdW1xdlRldWhXV3l3MktnbzhwcEs2emRJekJsRlZ1QjU2blorekFZYW5iMmpjVU5KM3pMZlFhVGNxeHIvcnp3dHQwQkhoa3FyZWdqSFNmYmVhZXVjOTZlVjZPTXVmUmZYdHlvajR0NWk4Uk5KdjN2VDFIWmNUd2kvZjA4cndjQUZBTGs1T1VONWJNaHhQSlJFZlgwTGErcWlPOEdreWNRS1o1Y3NWdmp1ejFiamgxanZqdGdUM21kN2lyQ0ZwKyt6MlZHeGFSZVhyTU1FQWtLbnE0OFZkK2srbnpwVWtYemppUzNKV25YcnBFOVk2SnNWMU9aZ1lFRWtnMEdwMFRIR2J3anNrSDlEcFYvbnRwWmFwM1RLUXJ6bTJWS0NXdDhNbW05WDd0ZjFxbnlyeHpReVZPUzZGeElxTDkycTFZTDNxeC9SL250VDhMckxKOWRXcWV3dm55VDh1N3pZM0t5dzRsK3JkZnNjNnIvdmdwK1RkK0xCTTRRR2I2K0t1eUg5M0xPRHRwbE9WeUV0MkRHekgwOHQzY3kvT21TVk92WGJCY3g2blM1d3R6VnBhZys1cS9kUExjSE9IVGs3dmVPeUVLcGF6UTF1Mjg2bzZkVEdiNitKSlpmQitDalVPREZkS3FuVnFjbHFKWDVPZlJLU3dhMFQvWXBReFBkbFRubnJGUmFVV08xc2V0NGhGczd3RUdMeUJFME9HUGZ6eENXN1JOT1R5a2wyK1RtUXU4NjM3OVRmR2pmVnVBWWdrOXVGbXJnTFkvcnFWNmhvYTkvYjFSdU8wN0hRQVNObFR4czExbWk2Tk10b3JVNEFPQlJDSnhBZ010dHltUk5iUWJpT1ZkZC93VXorb0RoNHBmSDl3dFQ3OTZFeDYrUGpRNmkwc2s4WGdHblZxdGxhU24rYmY3Y2UyNzVJc1hBT2hVUlM5ZlpKMzU1aXRSM1A2ZGxlVVU5VzI1K0VlRFZxbkllN2poVjhnTGNzV3ZkbTBONkxaeGU5S1dyczFLc28wSXdYM1dieVZTR2N5c3EvTm5PTnFQcFN5MEZUMjM3bFVWdm43bGNIMEZVZVErZTVoN2RmRnNhSlZ5QUFRaUdPWUk3REx2MHNyTWRtTUthdGYxNjdydWI0WmYzUWFTak52WHRXYW5LSlB2NzFWbnpDUzlzcmdRRGpMZEpXazNiNlFmK3FKblJlUnpTOXBuQUVCUWozOTJNa05idFUvYjJiVWxaTGxDQUtCVFdIUlZVWDV1N3FWNVU1elZib2FOMHNxbndQWTlGanRYYUV3N05LaWJxNW1pcnVEU2RXZnkvWDNicnZ4VmtuRHlpTE54SVAzeXhKSFJnNjQ4Q09xejQyamF2bjZkbmNySGZ3UityYjliNGRmNnV4WDIxdjNYMmJ3VnhhQlZ5SWxVVDg5UHRmL1BidTRKRUQxckR2OWFHbmRvRC9EZUtjcGdlTENVU29wRGd5cUJRcUpZL3UxWnBXOC90VEE1aWNvTmovUnIvOU5hN3lhNU9ja25CblJWNWp4K29KWG01T2hsZVRrRUNwMFcyRzNqanJoVlBEb0F1OEVjbFRuMy9OanZCT0RUam9OdTNMaHg0OFkxM0U3UkNpTC9kVEgwdWJabFNGeUg1QmZrT050VVcvR3lJWXhldzBBS2pvQkJMSVR5d0Q5MjI5QmFkUUdCN1FtalFnN05YZnVsSHJRdkhvSVVLWVVoT3gzNjNFd1ljak5NL3kvS053V2NXV0NRQ08zdXd6S0QxU0FzdE52R0VxTk1BdmsvUDhPbzFVQ2ZtZ2dZalNEeStNNDNJaEpCcWU1K00zZ0FBQ0FBU1VSQlZOV290TTh3NkoyM2QrUEdqWnYvQVV6ZlduVlVlUytlY3VzTUd5Tkx1WGhXcjVYSjg2NStOMXY0Zk50ZlZGNjFHdnhtc3hmblhwby9WZmpxd0M2THpiVFpKMGIzRHh5dy96eFJwMWI3dEZ6NExZbkc4U3grL05mZi91MVgvZ29BaFhkVy9TQi91bWN6WUNSa25CbzNSQ1ZLVHRIbTU2UUF4UkxBWkJDUXZqMjh6MmEvOEtrOWFiSXk2LzV0YzVhQ0tQSEVjUjlKZHFadmk3bmZweDdvMThranRIVmJDaWNrVlBKMm5sWFdBWUhLWk1HbzE4UE9CSlBCQ0FyMGJiMTBsVTZXbXkxOHV0Vmg1Q3FEUWVVQ2dFRXJMVFdxU3Q0ZTNpdDVlM2l2dlFraDFUc21KdnJyKzIvTXRSZGQrTG5kVkFac05wOGQxYlZYNXBuSlphS2FmRnA5dTl5bjFiZkxiWmRMRTA0ZVRqODJZZ0FjR0NETWhQVGJjOExGWGlneWpvMGE1R0xiOHFCUVdQNEJBQkRTZjk5SlJsQ1RGdEtFVTFiMThwaEJ6VnZyVmNKaXRUZ3AyWlVkdXVKY29yQUM3QWVIYXdnT25ma2VVWjE3S0xMdWYxQjlSVjdkMFNPSVZKYUhPUEZrdWJVQXZSdlBtSzhwaUhzbFRiNVFOanJPQmdZaklCaThrQkNkVGlwaitkYXRCd0I2bXhxQ2dpYWpKeW16N3Q5V1M5NGxsUzZVNStjSlh4M1k1VlZyeEJoelBWUkxiQTI0WnFPVStNMlIvZUkzUi9hWDF5OWJMSjJvUlEvMmJMVG52TEhFWVowM08vVlZiYUY2VlkvMWJiRm9tVFRwN0luTWsxOS9IVDMyVVlQZzNudU9KaDNxM01LY0ZWRWVuS3I5aC9nMG5iRkErSGpybjhxc0ovY0FJUC8yaWhYc2FuMi9DQm13NTFqSzNyNGROQ1UxSksxZ3Mzbk9qTi9PbkRuTzVOWFlVVjE2Z1VnaFNoTk9Ic3UvK3YyM0hxRnRPZ1lPUEhnMjc5eXM4UUhkLy9oWEkwcE56am8zWTdxajdRR244cFgvRXdNMVBiaDVTMzZkMFJPTEg2Ly9SWkg5NG9uTmFtWkl2ejE3UGNMYWRzbzhQbnF3T1A3WUFkdnRhZDdSVlZTRjhhL0wzQ3NsOWRwMHNyeHMyM1Y2WmFFcENJSEo5MmVIZCtpYWZueGtmNkRBYXZ6U0ZNYkhhOFZwcVZwcFhxNUJucCtua1Jma0dtUUZlV3FKSkRkMmJvSTA1K3FDbVZaT0xuRmFUbm1CR05GZjMzOVRlSC9kQ3VHcmZTNW1qL0RaM2sxSFRQWnBQSE1oa2NyeVNEazBxTHNpK2VLWm5LTDR0MkZmWFg4VU5uajdjYU5PcFdTRnRtd25mbk5rZis2RkdSTWRQVk5WcHlTWE85a3pFdTFuUlZYVWtlUFg4dHVmL0ZwKys1UDU3NlJORGFLdDNqc2xzR042OXZIcnVQSTNBT0JVN2Z0RnJFMHRhb05HTHRPcnhDS2FwMSs0ZC8xeDN4UTkvdnMzWnpYeFBnUm1aTHV1bkppZS9YSnZMSmx2emd6T092ZlRyS2pScHgrR0Q5MXpPdVg0cUw0QnplZi95STdxMml2OVlQL083N09ILzdjVVAvNXJ2Zm5mUkNxZGFkU3IxYkFUaE9ib250UVVGYnRjZ3NWQTllRDR0MSt4M3F2ZTJFazZSVkZCNXZIUmc3VDVjZVpNTEZKWWo3KzNFMGhrQ2tGUElrZjBQWEUrZVVmL2R1YnZYQUFzcW5kTU1BQ294YWxKdHQrUlpIWkFBQUJRZldyRTJHYUtsclFQQmdEUnErMy81RDlZLzdQR2xCMUhCZ0FqS0VSQUpISWlOMCtNR0g3cHJ1anB0citLWCsxMkhvSE5Fdmh4Zk92Vmx5U2ZQKzNxNzJLSnZVenNpQy9QM0RRWTlLWEdEM3VaMkJXbG5PdE9EdXUxYlE4SUJHTGgrWVZUbmU1SUxCYW1IeDNZUFd6dytWdGhYNTY0bkg3MHEvN3kxRXZuUDdaL3RoUTkzTEMyK01VT3EyOExyMW9qeG5vM25EVFQ0YjJweVNrTUhYandiTjY5ZFN0VUdYZGNVVS80Sk9qaytYbGtkbUF3QUlEbDR5dW9QWHhzd1owMVpiNnRQNVRQYmU3SjlLOVhsMHp6NU1yVHJsc1pJQ09tdkN6WG1HcVd6d1ZBRXJTWXZ6VC96c29mMk9IdE82ZWYvSHF3WDV0bGE4Szc3VG1Xc3JkN1o1UTQ4QzNlQTFiekVmLzJLMzRWUHRxMFhpVk9TNm5NdWVkSGZTZVU4S25HUVRkdTNMaHg0enB1cCtqL1lTZzE2b1BXc1M4QVFQdm9Cb3pLc2dIWVJKOEEwSHVhNW9PcU0vdGhWTmtQMGxZZS90OWtWdW9TN0tvRk9ZVEFZSUUxWVNFQVFQUk4zMC9SSlRkdTNMajVhSmpCcmRvSlgyei9DeVE2eTcvcmI1dmpkelNvSWFnOWRUb3pzbDFYdlRnck9ldmNsTEdTMTRkMmUxYnBQWURzRlJsZGRIZnRDbFo0dTA3czhMYWQzbTF1VkJ2d29rVTBuckVnNitTNEx3RXJXV3VqVXBscE1qd2xaTGtVb2VNUjFMSTF2OUcwZWZuMzFxM2t4QTc4a3N3UStGSTkvQUtNZXFXU0ZkYTJJek9nVmoxK3M5bmZhc1hwcWRLa2MxYkdHeExGdzhOZzR3Z0JBTEI4ZkFPL09IQ096UFRtcHg4YTNBdUF3d3dnZ3FmQUh3RDBTb2xUMlV3ek5GNUVqTmFVTWVldWsvSWY0dGR3N253Q21VN25WZTgzU1BMMnNGV3R4TnhMODZZVVBmbDdzNTNOWElwTWNsVSt0ekpnTUlJQ0EvcHZPMFR6cVZHSFFLYlRkV3F4Q0FDSzdxNzVTWjc1OEE0bnBtZC9nOEdnQllmanhhczdlaUtSekdENk5GK3dKUC8yaWxVRWdrNnZWMHZFMEdzL21UT2U2bFc5Q2dpNjB0K053UXNJNFVSMTdaVjdjYzRrWjl2Wmc4NE5DL050c1hpNU5PSGtZVmNjdHF6Z0ppM29QckYxekU1UnMrd1pBQkpzcmlYRnYyYXQ0QUg3U3AybmVxV3dTUFR1bkpXQlV5MUtUWkduWGJWcjlDeCtzV056OFlzZHBmZU1XYnJ2MDlZL2N1NFEvUmlvdkdvMXdnY2Z1V0RRU0NYcDU2Wk9BS0RNT2pWdVNPaVEwemVqK3ArOWtYbGthQStWS0NYTjJUNjg2bncxenEvREx4c1VtZmR2WjErZVBkTmlsU3JqNkxBKzRjTXUzSTBZZHVwRzFwbHZSa21UemxrSEVraWxoZlorT3pvM0xDeHkzTk9VdEFNOTI4cFNYYXl2YXlTVEFDQ3cyNS9idVRXR2pNZzVOMjFzeVJwMXp2NmhQVUxHM1hvVit1V0pheHBoY2xMeTBWNmRBZWVsRlVxTWlLVlF2YXBYaVI1eis1V2o1WmJMT0JHZHU1UDVVVldLSDJ5d0kzWHpZVkFZUEQ0am9INlQ4R3JYSDh0VGIxd3BlTGorWjNuS2xRdGcrZmhHOU45M2lzSUpDa25aMzcydDJTbHRBNHZ1VTZ1dU9HNy96Zzg2dUtJd0ordk1ONk9rQ1NlUEFiQ3FkMUp3YisyUEZkeWJ5cFhuV2lzdktGZnFtc2FKaU9iVUhqclN1KzZvQ1NRNnowdVorK3d4dzY5T2ZiT0VyRXFjbnB5MmYwRFhrTUdIejVISWRFYkc4VkVEcFVsblR6cmJwMjNOUTNzNHltU3p1cGM5L0FUQkhWZi9WWFIzelFwRjdyTXltYkd4YzRYR3JMT1RSb2xlN3ZuWDNqRklacGwvQU5LRWt5ZUZMM2R2MVNrS0N6WEZTVysxc3B4TXJTSXJWeU1yS29DOG9BZ2xXVFUrelJjc3BmczNiZ3I4L1Z0NTUxQWhQUHdFd1ozLzNLSXFlUDJ5Nk43NmRlOVhGTWl5anZicEhEVHcxSlZxWTUra0VvZ2tjc2F4cndiSTBtN1lqMWIrSDBPZ2VyQU5XbXZEZ2tHdjFScTBDdm5IU05hVFdRSS9BSWo4OHN4Tkl0V0RMWHkrWTNQMitTVnpMYkt6YU1GOXR1MWtoYlh0bUgxeDFrUlYvck5uNFYrY3Zocis1ZTdUS1h1NmRnS2daRWQwYWhzeVlML1RleE1Bb2tmZWRGcHF3ZW9lNUhBNEFFRFVLTXFMVURmSU1tOWY5MjQyZTFIeHE5MDc0TUI1d28wZDhwVmYreC9YaXQ4ZVAxaFJwNmltS0QvWFZ2b1dNRDBIeVh1NnRiVCsvYmxjWHQxK2d5dXlmMmZZWHZmQUx1czJzRUphdE1rOE9tSkE2ZHpEQ2VyQzVJU1VnejNiaHcwNGZqRnM0UDR6ZWJkLy9xSHd6cXBsbklqT1hTdmpQYS9JdW5kYmtmZnNpZTA5cUZVVUZRRE9BdGNFSGg3aEhicElVNjVlVUdYY3VmRXB4aDFYVUF2ZkpURDhhdFVEQUNZN0lJVGZhTnFjZ2p0cmxsZFdmejZudVNjQU1JSmJ0QWVNUm5IdXRXdVd5eE0zTjR3bEtaVU81YWU5Mmk1Y3h2Q3BWUmNBdkJwOE01VklZM01rYjQ0ZVJzK3QwS3RFd3BUZFF6dEhETjkvbVJYV29YVTVqbmVLVi8zeFV4V1o5KytveEthTVZrZFVjTzc1Y2Q4SkpWVG1PT2pHalJzM2JqNE10MU8wZ3JDbUwvOW8rZHpLZ3dCZGNqeklrVlZCYTk4YmxJYXRvTGx6R1pyYkYyQW95QVhSa3dlUFNkK0NRR2RBbHhJUDlaVnk1dzlPSVhyeVlIQXRFUDZUUVdDWnloTVpWUXAzbHFnYk4yNCtTMWlDMkRwVVhrU1VKUEhNR1UxeDBqdTZWMVEwbGVvdjREZWFQRXQ2OE9wRmorQTJuVHhyRHY1Szh2clFiaU9SU1BadE52ZjdvaGU3dHVxTGs1SzgrdTA1SVhxOGVZTktuSmFTZlc3S2FISDgwWU1mMng4U3k5dVhRS2JUZlpyTldheVQ1ZWZxNURuWmVubGV0aUxqNWxVS0p6ZzBvTXVtN1RSK3RScFpaNmVNaG8xamhPVGhIMkJRaWEyY21VeS9PZzJEK213L1NPR0VoT1pjV1RTem5Ld3pFcS91dUVrQW9CT25sSkdZMUNpTHhhS1hGaktkYkRaZjBIVDJJZ3FUTDZnMlBiMVFsbnpwbkRqcHpBbEoybzFMdVpmbVRZRzg0SlBXY1ByL0s0ekFlazI4NmsyWVZ2Und3MXBlN1JGamZOdjl0Qzd2eXNJNUtESDRHWXc2SFp4SWtuNVNXRDYrVkRyWFN2YVd6QWtLQVFDeVoxQ1FiY1MzM21nZ2FpUVo2Y0tFWXdkVktiZXVsdFFCS3MxMmVicytsQXMyMnp1czE2R1RCQUtKbUgvcnArKzhtODVheUswNWJIVHU5Y1Z6M3E0UExTTVRiTVlWcVN1S1oxQ3dzL1cyVGlGQjY1VnI5V3FKdVBqRmpqM2w3ZHNTR3I5S2xlQitlMDhiRFZwdCtzVlpaV3FaR3d4Njh6a1RVWEwrWktiQVYxTVkvd1lBMkZIZGV2dTFXclRjcU5kby9EdXQyNUJ6WWNZa1dEei9rdVNITjFNUDl1OE1JNUVBZzE0bkZ6OTVBb1gxUjZDdDgvei9CbVZsb0FHQVRHSXlIV3hBNU5VZU5kYXYzZkkxZXJWWWxMcS9kMGR6M1R0RnpwUEg2VWVIOVE3cHMvTlkyRmZYbnVmZFdEcGYrSFRyUDdBTkZ1Qnd2QUpicmY2VlczM1FjRVhtdlZzcGU0WjJCMkJsZk5jVUpiek4yTk83WGZBWEI4K0Y5TnQ3WEpwdzhuRHVqUisrMHhRbnZmNzRjN2FHSGRhc0RRQ3dvN3YzempneDVzdVM2MGpnUkhUdXhtOHhid21aeHZGVUZ5VzhvWGxIVncxcXZXWjkvcDFmVjlqTlhuMlA5Y1RvdmRQZjBmSlNLRDVWYS9pMVdyS1M3bDB0TnZ2czVQRmx0dmtBcEFtbmprb1RUcDNrMWhnOGhOOTQrdnl3Z1lmUHEvSmVQQ1V4dUY0R3JVcVJ0ck5qRTBjR1VtN3NrQUVFRXBVcVM3OTVxVUlITlJLSTVuLytoelcvVEFaVm84RnBSaTZOWDZWSzVNaGJyMkRVNnlYeEp3NFZQL3B6dlU2cmtKcWRsWFRQa0FobVZOZWVuT2dlZlZMMjltZ2QxSG5kM3lIOTlweFFaTjY3SlhsN2VKOHMvZVlsZFdGOEFtemtRaiswcG1nWlpMa2luYXdnTDJ6bytWdTVsK2RPcVVqbUpqdW1SMStmTnN0V0E0QlBpL256ODIrdFhKSjlkckpkbVhKTDhtK3YrQmt1QnZYWVFxSXdTNXpkQk52Zm5SYmVhOXNSSW8zTnlkamZxeDBzbjNFMm04K3ErdVZYUklhWHQ5R2cxUklwZElabnRmNWZxSXNURWovRk0yNUpRTWMxRzYxcVNib0F4VE1rUksrMi92WVR4ZTNkYmlPcjdoQWlyVVFpbEdDbGtFRG1ONXd5QndDMHNyemN6UE9EZTFwbTdkSDRWYW9FZHR1NGkrRlh0MEhCblorWG1wMkNXYWNuREEvcXZlMUFTTDk5KzlPUERPNHJUYjV3eWxsd0RhZGEzOEhCUGJmdWpWdkZZOERGN3hhV1Y4TkdSb05XcTFSbTI5N1RSQkxkZ3dzQUhxR3QycEdZZklGUnExRlR1V0VSM0pyRGhvdGU3aXF0dFU0aWV6QUJ3TC9YMWowMDc1aHF3dWZiLzhtNXNHeXVLOGMzWTVsOTdkdGljWmtNd3ZCaEYrNFNER1VOSUw0dEZpL1BPajkxckRUaDFGSHpzbys5N3F5UXR1MjV0VWFPSzdpOTZnZHg0c25EWlJ1elBHQTBsTWtrMXVTOWZabTJxM3Z6NEFHN1QxSVpQZ0lBaHNwNno2ZnN0bC9UbEdBc0hWc29zQ01uU2crT3FRc0FtZ0tUdFB5bkdIZGNRWmw1LzY1UHkwVS9NQmhCZ1dSdVpKUkdrcDVhV2YzNTNPYWVBTUNPN05oRm5SLzNBbEtwbGJ5N3ByZ3cyMWxOVVlOV3JUTEFZQVJBOTIyNWFGbnV0VzludytxNkZrcVRkN1p2Q1l1c1VBS2h6UHNZTk0rb0VJQkEwRXFUcmJJcFAzYnVXUm5mQ1dYNGlISFFqUnMzYnR4OE9HNm5hQVZ4VkEvMGY0SDIxU05vWHowQ0tTUUt0SFk5UUczUUN2UXVBMER2M0IrNitCY2dDdnhCOVBhQlFWUUV4VCtyS3VaRUpKTkJDb29BT2FJS1NCRlZRWTZzQmhnTmtDd2M4K2xPeUpWdWhabktLZW16bkFianUzSGp4czMvREc3RGI2YXA4MTg5Tnh1Nk1rK05HeVpvTW11aFJ2UXVVWlZ4NTRaQlVWRGcxM0hGZW5qNENTUnZqaDdVdFY2eTBydkcwRkZGOTlldGxLZGNQdXRaZjl3VTFaVkZNMFd2OW4xVUJLb1pjZnl4WStJL2JnVkNVWmdMR3lrMDBkdlRSMEw2N2pnaXo3aHpYZlJ5MTcvdzlPVDUxSnc0VGE4b0xBQ053L0dxTld5MFBPM20xWkxtZEVHTFJZc0VUYWJQQjR6R25IUFR4bHBtZ2dGQTZJQ0RaK2crTmV2b05CSUpRYWRXa1R6OEFzaE12a0NaKy9TUkl1ZUpyWXdob0Nnc0ZqM2E4S3RYclJGaldCRnRPN0VqdXZSVTVMMTRFdmRuMVVDT2I3MzY3S3E5QndWMFhMTWhpTUpreWRKdVhqRWFOT3JpZDRlUDJFNnczWHc0VksvcXNTRjk5eDFYcE4rNWtYdDE4VnhaeXJtVGdiMTNIV1dIdGVsUS9Iejdac0JVRDVMR2lZeUMyZWhBTVpDTUJpTFpTS1pSeUVRR2pjamdjSTBxWVRFenVFVmIyK3dTQUhDbExwNGovSnN2V09wVlorUjRlK3NjR2Z5Y0dFeUpuTmlCZy8xYi83Q2FRS2JSMHc0UDdxSE1lbkMzTUc3L2pxQzJ5OWNFOTl5NlYxcGorS2o4aXpQSHEwU3BxYlliZjB6dExvdStsVXB6ZVRXWU9KMGQwN04vU2FhZWkvVVcrV3hCa3hGVCtVMW5MOVNyaW90UzluWnZiMDkrVVMvSlRBTUFidXdYd3hTNVR4OVFQZno5NmZ4cU5ZcWZidDdBQ0t6WEpMalhsbjJpdVAwN2k1OXMyeGc2Nk1CWmhtK3Rlc1hQdG0zVUZNYTkxTXNsSWdMUm9KWG52WGdGSWxrTGtsSUhQWVBNWUxDQ0RSUTYzVWhuTWtoRU9sMlorK2lWdlg3ekcwK2Q3ZHQ2NldwN3ZiY25xZnBmU21YSHprMXhOYnFQeUk3cDJjdW42YXh2NmI2MTYwbFRybDVJUHpOaGhHM2RWM25LNVl0SnV6czJDK20xYlg5QXh6VWIrUTBuenk1NjhzOGZ4VzhPN1lPOFFNeHZOR1V5di9HMHVTU0dOMS80ZlBzLzJlZW5UNGFOUTlTTW91RDUwL2l0emVxRWROKzBqUjNUc3o4N3BrYy9XZHIxeXg2aGJUcVUxOW5RUVNldk9sdHZtYTF0TUJyMHl0eW5qN0pQakI1b0lGSHBnbWF6Rm5Oamg0eWc4aUtqRlpuM2JpWHY2dHhDbWYzd2psZXRFV1A0TFJjdGo2NCtjS2dxKzlFOVVkS3BZNHFNbTlkdE15dy9SajYzNk43Nm4vWFMvTnpBYnI5dm9iQjgvZE1PRGV5UGNqSlRYVVFuZXJWdnAralZ2bDNzbUI1OWZGck1YMExoaElScVJDbnZtS0d0MnFsZTdOeUJzc1p6TXIveGpQbUtyQWQzMVlYeDhlWHNuOENON3RWWHE1TkxvZGNidWRYNkRUWm81TEp5dHZsb0dJSDFtaENwWEk1Qkk1UFN2S0txQUlCQkkzY2FMS1F1akk5UFB6aWdrMHowN0psWjVwa1Ywclk5QUVTT2VmQ1c3aFZkUmFjb0xKQWxYenlyeVgvMUpubG54MmFjMklHRCtmVW56dkRyc1BvUEFKQzhQWG9nNDhSb2svUlFTYVp4d29ZcTlxWENMYkRJRGpiYkhQUW9XNHRSbTNOeDVrUzFNREdlU09WNDB2aFZxcEE5Z3NMMWVxV0NKYWhSQ3dDTUdtVVp4UXB1eldHakFydXMzeXhMdVhKZStIci83cUJ1Ry85bEJqUnFKbnkrWTdPMk9DVlJiNVRLQ1ZxOWxxRFJhNVFrclJZa2xSWTZLbzFPWmpBTlJCYVRSR1d5bElxRUpGZStKM3hhekY5aU5HaDFCb05PNnhuZHN4OEFhRlQ1VnZMQmdUMjIvTXNNYk5nMDY5am9RYWFNTlMrT1o3VTJYVGxWK2d4aVIzYnVvZGNwRlVVUC9saGJlUGVYMWV5WUhsMzkydnl3T25yTXd6aEZ4cDJia29Uamg2UXBWeTVwaXBQZWVGYnAzVCtvOTcvbE9pVUV6ZVo5TDJnMjczdEg2ODNqWU42dEZVc2s4Y2RLcGNsdDY5cHhxZzhZeW9uczJsMmFjUEtZUXBnWVQvRUlDT1RYSFR0Wm5uSG5lbmw5TU1PdE9Xd1VqUmNaWTlESjVBUVNqY3FyUFhLOFFTT1ZRQ0lSV3pUVFNSS09IeVNSUGRqWmwyYlBndGxoNmVuSjg2MDdZNTUzL1FuVGpRYUQzalliU2h4Ly9CRGw5b29sdnMwWEx2VnZ2MkpOenVVRlR1VzhYWVVaMmE0cm5SMFNCSjFXNzkxMHhueDUycldMaklDR0RmM2EvckNLUlBQMkpyTzgrQ1E2endzRUloRUFndnZ1T2E2VlpHZnFaRG5aNnFMNDEveUczOHkwZElxeXEvUWRCQUJFQ3AyWnVxOWZCM242MWNzVjdaT3o3T3ZZdVVKanlxNU9UVjNOMVAzWTZ5NVB2M281OWNEQUxxV1plQjYrUG9JYVE4Y2FOREl4eUhTbWQ0TUowMVhDZDRuMmpxMFdKNzFMMnRLakVWQ2dBRDdwZXg0QW9DbE1lQTBBZmgxV3IxVmszYkdxZTBva3N4amU5Y1pPMGFzbFlsbmE5WHYvUlg4Y0lVazZmY2luMWVKbFh1MlgvZ0lBcXB3WFR5dXJQNS9iM0JQZ2VUSURHN2NRUHQzaW9HN1llMWhoN2Jzd1E1cTJnRWFoSkpCb1ZNK3F2UWFVeU9lcUN1NnZYMTBTYkdhTGxVeXVXaVVTQW9CbmxUNkRsSVd2WHdBQXIvYndNUWFkU3FuSWZtRWRlUEp4Yzg5UDlaM3dRZU9nR3pkdTNMajVPTnhPMFFvaVhmTE5wNnNwK29IbzA1T2crUGRYcUk1c0I2M0xBTkRhOVFTNWF1M1M5YnFFbDRET2lhMkpTQUlwSUFTa2tFaVFRcU5BRG8wR0tTZ2NJRnZmSHZyMC83MWtQYlZWWndBQUtTZ2NyTEZ6U3h6RGoyR1Vpc3ZaMG8wYk4yNytHOWhSWFh2bFhsbjQzbWpqNmNuemJqUnBWdmFGT1pNQlFGT1UrRVlyTDhqM0RHN1dUdnpteVA3aUo1czMwRXNtUEFYUC92MG5wTWZmdS9LdUxGcUl5c3ZNMDBCUm1HMXZoVytyaGNzTmFyRW85ZmhYWHdJd1Fpd1dlemVjT29kSVlUQUJRRjBVL3pyM3h0TDVKYzFKbktxOUIyckY2YW1aSjhZTlUrWTl2bSs3UDNuVy9ic1VUbWc0a1V5bUVHZzBUNzJ5cUVDV2RPcG8xcTJWMzhMR0VCclNiOThKZGxTbkhnQ0JvRk1VRnNoU2Ixek9PREY2a0RUcDdDa0FSa255K2RNbHNtTlVkbFMzcnR3YUE0ZjZ0VnZ4bTZENWdoL2lUY1pZdDF6QVI4SVN4TllKL3ZMTU5ZMDROU1gxM1BDQkFQU3kxRnZYNHY5cFVOMm44WlFaWHJXL0dtUFFLdVMrTGVaL2IybE1zMFNuRm92VWhXOWZzd0liTndPQXdrY2JmN1Z0azNsMHhBQmxjWHlaVERNcXc5YzM5TXNUMSt6dDE2aVJ5N1NTOUxTY0N6TW01RnlZTWVHalRoUUFOL2FMRVlMbTg3Nmpjc01qcGNrWFRoZGNudkdOVXBpZERnQ1E1K2RsbmhvM1RKeHc0bkJnNTEvL0RoMTYvbTc4aGlyaHNIa0dYWkYrWllXMDZSQTIrT2hGMitWcXlidlVkMy9YRGNkNzV4L0xNNlpYZjlHYncvdHRnd3Njd1k3cDBUZW8yNllkUkFxZElYeTUrOS9zdTkvTmNWVExVcEo4L3J3MDhjenh3RzRidG9KQUlzR28xOHN6N3Q0VXZkeHprT29kSGFMSWZIQW42OHlrY1FDMGJ6YzNxdW5YWk5wTWZzTnZacExZQVVFa01vTkpJRkVvQU1IaCtXcUU3eElULzJsZ3QzNVg0WnQvdDBxU3pwVmJ0OVNDLzZ4MmNOeUdHSDk3eTNsUlBYb0hkRjVya2l0azh2MWpSbHkrYTNhaVpad2NQY1NxMXFNTjJ2eTQ1KzgyTjZvdGFESnpOci9KOUxuKzdYNWFSMkx3QlFVM042M2d4Zzc1U3ErV1NySlBUeHJwa295aW9qQW4vZUNBTHV5SVRqMzRUV2JNRXovWnRqSG4wcndwSDNxK1pqUkZDYW5tZnd1ZmJ0MGtmTHAxS3p1aVU2ZVFBZnRQR3ZVYWpmVGRtZU1aNTZhT3NjemNLcEZBM3V0ZGQveG9YcjFSRS94YUxWbVpmMlBaWWx1bmFOeXFHTFlyZldBRytNZUVEN3YrMkhhNUtHN3Zkb05lby9Gdi85TmFHajhpV0YyWVhFWlY0Q013bG1TT0h2T3MwbmVBb01XOEpmNWRmdHRNNWdRRzU5OWF1Y1N5SWRVN0pvcktDd25QT0xwNGppdjc5V20vYkMyRkV4SnFYbEQ0WVAzUGxkaHZ1M0NpZS9YaE41bzJ6L3kzUnBUeVRwUjZ2TnlhemJLMDYxWk9jektMeHpkbzVESkYycTJyV2VlbmoxTmwzTGtGaTZBcFNkekJQWks0ZzN2b25pRVI5S0NtTFVSeCt3L0V6aFZhT1pGdC8zYUd1VzNPbFlVeml1Mk1FUUJnWHM2TzZkRTNwTS9PMGhySjZvSTNjZUw0YXhkczJ4czFjcGswOWZxbDlFTURld1BRSmhXK2ZTbG9QSDJoYjRlZmY2T3dCRDdPM2w5bWtqYlZqMUdqZktlb1IzajdMZ3ovQm8wQndHalFha1V2ZDIrenFJRUpBSkRISHo4b1Q3bDBUcFI0NG9oUDI2V3IrUFVuVGljUUtSUjFVY0tiM090TDVoVS9PcmpGTFBGZGNrK2U4cW8xNGl1dkJwTm4rYlgvZWIyUFZxbEkyOStscFRqKzlubGxPYlZrSzRKZVdaaG42VWl6cld1bmtXWm5lRmJyTjhTeldyOGg1bVhLbkVmM2l5NTlPdzh1UXZVTUN1VTNtVGJQL0p2cjVQbTV1WmRtVzZrUEFFRGV0U1VMWVBzdDJHbkxYblo0Kzg3U3BMTW44aS9QbjZFU3A1ZXA4VjE0ZS9VeUN0M0x1K2pwbGtyTG5xSjdWNnZtMzJiNUdnQlE1VDEva250aDRWUWlVYUhWaU5KVE5KSTcxL1hTOURTVk5DTkRWNXlUb1JIbVpnRENVbU9EUjJqcnRxRmZITDNNOUs5WFg1SHo1REVBeUpJdm5pV1NhUFNzczR1bld0US9kWmxxTTdLY0JsVVl0QXA1NUlpclpjb1FXSkoxZnRwNHlldER1NEhLdWU1VzBxU3lQS2xQeTBVL21KM0VXa2w2V3Q3Rk9STWQ5NmJBNm53KzVYdGVrbnoralBEeGxnMjhta05HZXRjYlk2T2NZVFJxeE9tcFdXY25qNFNGby9FVGp6dDJVUmZHeHhjLy9mY3ZyN3FqSnNDbzF5ZnY3dHFxa3ZwRCtkem1ualErejFlUmRmK1dMT1ZxdWRtVVpKcUhoMWVOb2FOQUpKRUpCQ0pSSzh2THliMjU4bnNBS0x5emFxbExCNVRsNVJjLzNyUStzTWRmT3dra0toVUE5Q3FSTVBmeXdobXdPS2VQblh0KzZ1K0VpbzZEYnR5NGNlUG00L2cvV2E4ci9jczI1VVllVnpiY1RhYjVabVU2UlVVVGVqbHZHeGdLOXJlL3U5WTJPQUxVcHUxQmJkWUJCRG9EQUdDUUNFSGtsQ2pPNlhUUVBMb0I5ZVVUMEdkWXp6VklJWkZnTDF4bnZVT2pFZnJjVE9qZnZZSHUzUnZvVXhLZ3o4c0VqSTUvK29xY215TUlORHFvcmJvQ0FOUVhqNzVmem1LRDBmY3JVRnQwS3J1UjBRaDlXaUswTHg1QysrSUI5Tm5wSVBtWWJGNGZjNjArbEpBOTEvNVBQVmRGNS9zS0FYQUJ3S0EzemhCME8yYlhXT0hHalJ2WFlJVjE2Q3hQdlhRQnBZWWZMdGU3MFloeFJROStXNE1TQXhFam9FbHpaWGJDeXhMRFNhbThKUUFTSzZSTlczbjZOYXRKSkNPd1hoTmwxcE5uS0dleXlnaXMxMFFwU1V5Q1ZGcm9ySjBadW1kSWhJRkVwZHVSYnpQWGdyTXlldEs1WVdFcVVXb2VLaUdpbXVsZnJ6NFkzcjZHNHNUWDlyTHk3T1BGWWZoRlZGWG1QbnJ3c2NkM0F3QWdDWnJOV2xCd1o5dHZMaGp4U0NYL0VXQzZaODNvQVM2VHdXTnlsSHFaREJKSnNjVTZKanVpVXp0cDhzT2JsZ1pGQytqc2lFNGRwTWtYenVJVE83a1pJWTFiZU5jYU03SG82Y2JmSGRRU05NSGsrelA5NnRZMTE5b3o0Y1ZoTUJnY3BkS2xXa28wQmlOUW9GUm01Y05CUnFBRkJKZ0NGQjA1Rjhpd3pxeWllVGVhT2swZWYveGdlZldSWE1DdXpKeWRObFNBUndaSUJxQlFYOUlmSFd5dkYwdmdCM2xCUVpubGxRQWpzRjRUaG4vakpvNmNLZmFnY1NLajFKSjNhWGgvamxRcXIxcU1SdmpHUVRGN25pZVY1eGRzWHMrck8ycWlRU0VzRXNjZk80SUtPVzI5T056b0ZoMUVpU2RNeGl6VDd5S0VUVmJENXdJcnJIMFhlZXJqZTg2azdNeFF2V09xYW9vU0V2Qit2S0t4QkxIVjVDV1NoQzVRVG51Qmg2MGgvUk5BOUt6U1o0QTQvdGhwQUdXeUxwaCtkUnJhcStkVkFnSGdlZ0lpT1FBdFBQd0VkQktWYmFTUXlXcWxWR0luWTV2QUNHbmNYSmwrL3lIS3VmNk1rTVl0bE1MWGI4c2R1ejA5ZVZTeXJ5K01CaUtCU05LckMrUGY0WU9EQ3J3NEgrSzgrUStnMFQxREFvMmdFb2hFaFZZcHpNNUEyZXhTd1BUK1pNQitsajBKcHZjbkNlQ1RBSDNKbUVVd210NWxCVWFZN21PcmJ4bDJSS2NlMnFLM3IrMDVyeWFLM0FBQUlBQkpSRUZVNW1BYTk0aXduKzFxRFpNZjROdGcwaFJwNG9uRDl1cHAyNTZIUjFpTDFrWUNqU0pQdVZ3bW9PWmpNSDJ6eVlwY3FMZE1BYmdzZU5Db2tPbVZuN0krY3htWS9BQW1OOEJQa2YyaXJKcklCK0FSMUxLMVY5TnBDOUlQRHVpSjhzYzQ4eld0NkRORW9IRWlvdFNTWkx1WmtvNWdoRFJ1QVdsR2VtbEExaWZpRTE1M09relBWcGxueDNYK2svZDhCZmpQKzBPZ0J6ZHZZUlRuNU5xL2Z6NnNQLytYNXA0Zml1bDc1ZkpOMkJtN1hhVXk1cDZWL0ozZ0NGZkhRVGR1M0xoeDh4SDhuM0xlbVBrdm5LSUVHdDNxYjgvMUJ3QUEwcDltd0pCWGJwMTVoeEI5QTBzZGtPSnBnNnhYR28wZ01GZ3dLbVF3R2cyZ2R4OENldGVCTUNya0VNOGNZcjBmRGcra3FPb2dSMVVIcFZaREVQbCtwZXYwdVpsUUhkNEc3Y3VISUZlckEzckhQaUJYcjFlNlh2ZjJPZFNYamtINzZuMndObWY1UHpDcUZOREZ2NFF1OFJWMGlYRXd5cTIvaXprL2JRYlJ5K2VEejkwU1Y1eW1CS1lIeU5WcWcxSzdDYWoxbWdGa2s0MWVlWEF6dEs4ZWcxcXZPU2oxbTV1eVdpMHdGT2REKy9RZXRNL3VRdmZ1RFZDMjNNVW54ZTBVZGVQR2pSczNidHk0Y2VQR2pSczNidHk0Y2VQR2pSczNidHk0K2J6NFArVzhNZk5mT0VYTm1hSC9GVWFsQXRLZnBvT3pyS3dxalBiVlk4ai9XQXB5ZEN6b1BZYUE1QjhDQW9kcnN3TWpkRytlUVgzdE5MUXZINWJKNkNRRlI0RFdxUitvOVZzQUp0VVQ2QkxqSUZ1endOU0FUSFl1c1l0UDV4UWxNSmdnZXZtQTZPMERvazhBU01IaElBV0ZneFFRYXFWOFpNakxndkxRRm1oZldnZmNFbjBDUUszZkhKUjZ6VUVLanJCYVo1U0tvWGw2QjlySHQ2RkxmUFdmT0VqZFRsRTNidHk0Y2VQR2pSczNidHk0Y2VQR2pSczNidHk0Y2VQR2padlBDM2ROMGM4SVEyRWVvTk9XWmtRQ2dENHpCY3FEcGxKVHVwUjRFTmpjVW9lb1VhT0dMdUVWZEM4ZlFQdjhBUXdpeHlWUjlCbkpVR3o1QmFvVHUwSHZPaERVSm0yaFQzLzN2a0U1RGxFQWtLMmNBNUQrUC9idU82eXA2MzBBK0p1OXlJS0VGZlp5NE1LOXQ5Wlo5NnJWdXFxMWFsdDNiZFhhcVhYVVdyVzExdEZxcmZwMWk3UHV2V2RGQkpFOUFnUkM5azUrZjBBd2hBUVNSRUYrNytkNWZCNlR1N201NTk1NzNuUGVRNnJpMFRuSCtuQWhrQnZHT0p4bVVTdkI4T1FlR0c1ZkFrUGNQWWZwZTgxNTJhQTl1USswSi9jQjBVY0UxTlpkZ05xcU14QzkvWUhBNWdLdGMxK2dOR2tOaXErbWcwVlhYVVAwSVlRUVFnZ2hoQkJDQ0NHRUVFSUlvYmZGVzlXanphb214aFI5VTRpZTNrQ2dVZ0dBQUdhbERDektza085a0lJamdCd1NDY2FVUkRCbHBnS1lxelowRTFIZ0EyQXlnVm42V2xQL3U0UWMzZ0E4NXY4SUZvVU1USGs1WU01T0ExTm1NaGlURThDVW1WTGhPS1lWSVlWRUFyVlZGNkMwN0FUYVEzK0IvdWI1YXQ1eng3Q25LRUlJSVlRUVFnZ2hoQkJDQ0NHRVVPMkNQVVZyR1hOaFhvWFRUV2xKWUVwTGV2WHRTSEpmZVIzVnhmZ2lIbVNmanF6MlhweW0xT2VnU1gwT212MWJxM1c5Q0NHRUVFSUlJWVFRUWdnaGhCQkM2TzJDUVZGVUs3eld0TFpWN0dtS0VFSUlJWVFRUWdnaGhCQkNDQ0dFNmdaaVRlOEFRZ2doaEJCQ0NDR0VFRUlJSVlRUVFnaTlUaGdVUlFnaGhCQkNDQ0dFRUVJSUlZUVFRZ2pWYVJnVVJRZ2hoQkJDQ0NHRUVFSUlJWVFRUWdqVmFSZ1VSUWdoaEJCQ0NDR0VFRUlJSVlRUVFnalZhUmdVUlFnaGhCQkNDQ0dFRUVJSUlZUVFRZ2pWYVJnVVJRZ2hoQkJDQ0NHRUVFSUlJWVFRUWdqVmFSZ1VSUWdoaEJCQ0NDR0VFRUlJSVlRUVFnalZhUmdVUlFnaGhCQkNDQ0dFRUVJSUlZUVFRZ2pWYVJnVVJRZ2hoQkJDQ0NHRUVFSUlJWVFRUWdqVmFSZ1VSUWdoaEJCQ0NDR0VFRUlJSVlRUVFnalZhUmdVUlFnaGhCQkNDQ0dFRUVJSUlZUVFRZ2pWYVJnVVJRZ2hoQkJDQ0NHRUVFSUlJWVFRUWdqVmFSZ1VSUWdoaEJCQ0NDR0VFRUlJSVlRUVFnalZhUmdVUlFnaGhCQkNDQ0dFRUVJSUlZUVFRZ2pWYVJnVVJRZ2hoQkJDQ0NHRUVFSUlJWVFRUWdqVmFSZ1VSUWdoaEJCQ0NDR0VFRUlJSVlRUVFnalZhUmdVUlFnaGhCQkNDQ0dFRUVJSUlZUVFRZ2pWYVc5clVGUlYwenVBa0JQS210NEJoQkJDQ0NHRUVFSUlJWVFRUWdnaFZOWmJHaFMxdktqcFBVRElJUXZnYnhNaGhCQkNDQ0dFRUVJSUlZUVFRcWlXZVV1RG9zUWpOYjBIQ0RsRUlCeXQ2VjFBQ0NHRUVFSUlJWVFRUWdnaGhCQkNaYjJWUVZFZGdiNGF3SkplMC91QmtDMENRQnFEcmw5VjAvdUJFRUlJSVlRUVFnZ2hoQkJDQ0NHRXlub3JnNktSdTA3S0xVQ1lYTlA3Z1pBdE00RXdXYmp0bXFLbTl3TWhoQkJDQ0NHRUVFSUlJWVFRUWdpVjlWWUdSUUVBZ3YrNWVOWUMwQXQ3aktLYVowbTNFQWc5ZzNkZE9GZlRlNElRUWdnaGhCQkNDQ0dFRUVJSUlZVEtlMnVEb2dERmdWRWRnZGtZZ1BBdFdPQVJBQ2hyZXAvUS94dks0dDhjNFZzZGdka1lBNklJSVlRUVFnZ2hoQkJDQ0NHRUVFSzFGN21tZCtCVlJlNDZLUWVBcFNYL0VFSUlJWVFRUWdnaGhCQkNDQ0dFRUVLb2pMZTZweWhDQ0NHRUVFSUlJWVFRUWdnaGhCQkNDRlVHZzZJSUlZUVFRZ2doaEJCQ0NDR0VFRUlJb1RvTmc2SUlJWVFRUWdnaGhCQkNDQ0dFRUVJSW9Ub05nNklJSVlRUVFnZ2hoQkJDQ0NHRUVFSUlvVG9OZzZJSUlZUVFRZ2doaEJCQ0NDR0VFRUlJb1RvTmc2SUlJWVFRUWdnaGhCQkNDQ0dFRUVJSW9Ub05nNklJSVlRUVFnZ2hoQkJDQ0NHRUVFSUlvVG9OZzZJSUlZUVFRZ2doaEJCQ0NDR0VFRUlJb1RvTmc2SUlJWVFRUWdnaGhCQkNDQ0dFRUVJSW9Ub05nNklJSVlRUVFnZ2hoQkJDQ0NHRUVFSUlvVG9OZzZJSUlZUVFRZ2doaEJCQ0NDR0VFRUlJb1RvTmc2SUlJWVFRUWdnaGhCQkNDQ0dFRUVJSW9Ub05nNklJSVlRUVFnZ2hoQkJDQ0NHRUVFSUlvVG9OZzZJSUlZUVFRZ2doaEJCQ0NDR0VFRUlJb1RvTmc2SUlJWVFRUWdnaGhCQkNDQ0dFRUVJSW9Ub05nNklJSVlRUVFnZ2hoQkJDQ0NHRUVFSUlvVG9OZzZJSUlZUVFRZ2doaEJCQ0NDR0VFRUlJb1RvTmc2SUlJWVFRUWdnaGhCQkNDQ0dFRUVJSW9Ub05nNklJSVlRUVFnZ2hoQkJDQ0NHRUVFSUlvVG9OZzZJSUlZUVFRdWovRFRvdkpBUUF5RFc5SDlXdHJoNFhjZ3ZKaFhsZTkyK0U4SnJYanh6RGE5OEdsb2UxbWl2bEZFTE80SFh0QmpvM0tBenF4algzdXM4Ny9UV3YvKzNCRXZvNm5lYmg0MTJGTlJJQVBEbFYzeUdFRUhvOU1DaUtFRUlJdldiMVp5VkxhSnp3Q1B2dmFaendpUHF6a2lXdXJpZHc4STREd3ZaekYxZkxUbm40Q3FNWFNDM0E0WGhhdjRwZUlMVlF2YUxxVjh2NmtUc0lnZzd6bDNvRWRPcmk3b0xNc0Y3OW9qNSttc2xnaUFKZXg0NjVpUXpGbFFydS9IdXpBUlFQSCsvUVNUZWVDbHJOK3RTZHhSZytMZHFFamoxNWxlSGZxbjM1cVo2YzhBOHUzdU5HRGh4V1hidnB0aW9lVndreTJKMkhoblBGMm1vcmExeFVXZmxqT3oxZ3dCKzcvUHVzK3dPWUFqOVgxMS8vMDdRaW4rN2YvMVFkKytvQWxjYU5DSGY4KzNoMVROOW1yYnlhVDVsUjBUemNCa05IUlV5NTh4UUFtQlhNUmdvZGMveThUK2V2bGxmSGZySERlZzhBRUxDdG54bWkxdTBpcHR4NXh1RDdCOW5QNnhVemJSYlZNNktocStzTkczL2hMZ0JRM2Q4cm9RYzlzRU1uejViVFAvTUk3dHpkL2VXcnpSc3JENmxlVWZXakYwZ04xYkRQTHFuajVXRVpnbGF6NWdZTjJYVVlBQ2d1TGtLZ2NjSWozUG4zcXZ2bzZuNEJVK0JINVRkbzVHeUc2QVZTQzZmQmtOR3ZlMGVDUnV3Lzd0dnR1elhPcHRNRVlWRU41NHExd09YeXc4YWR2Y1VNNzk2M0NwdGhoSTQ2ZkxhcVpVQk5ubmNHUXhRUVBPclFHV2ZIN2RmcnA5ODhtMzB3dGJJZHF1N3J0RGE4eXpCRXpkdEdMNUFhU2hvOU9CUzlRR3J4YkRKK2lsc3JyclB2UkR4ZTJKVGJULzE2TEg5ZHp6NU9zVUo2dnVPb3ZQSHQrczBxUVlmNVM5MVpWM1dmOTVKN3BzWDJ1NkNoLyt3VkRmaDloenY3QlFCQTlXN1VSTmhweWZmZ2VsbFJSblZlcDB5LzVpMUNSc2RlQURaYjRHZzZLNmhiajZDaGU0NldCTW9kb25PRFE2Tm5KT2FFZjNEcFB0ZzlrN0NqQmc1dU9PMVJ1a2RJeDY2dTdJOFZROVM2YmZUOHhNSXFsTWZVb09GN2p6blpIak4wN01tcm5pMm5mK2JtT2t2VmtmczdJWERJem9QV2V6ZURJUXFvN0IrVVBhOWtGLzZWYTFUQkRPL2VOMmo0M21NdTdCL1JyOGZ5bnhsQmJUcFc1ZUJxdzMybm5EcDd2L2ovQ1Z0WklZUVFRdFdMQUN5aGorMFhKQWJmaThnVCtJSkpyclQ5bnNnVCtKSVlmSzl5TFRKVitia0FVT1psalZOLzJCaE8xTUNocXV4YjF5cDc2TkxyWklXZ3pNMnorNW9LTm8yaGFDU1A0aGFiRmdzQmJGdkhrcWhVS045YVZsdlI5dEFySVluNmJkekNpeDQxVHF6OVlvNHk4OG9sQUFDUDRNN2RsV2xQN2dJVXlpdGFtTUVOQzZkNCtJazBtaXlYWHd4c09Hd1Y3ZGQ3N2MrZXpTWk1jMlVGY1N2NXBTOVczaDAvWHl4c3YvQXJkM1lnZVZlUGRwcXMremNCQU5nUmZkNFY5WGRjSVNFK01XdVNhTWhmQnlyZm55ZzJRTDdTNlF6SzNEelowLy85dzJzOGJvcmt6dnFmQWNEa3luN3ltcjQva2VIVHJJVkdudkhjZmhxbmZyZitkSittemZXcWZMR2paV3Z6Y1FFQUNOdk9XZWpaL01PUEUzN3RYTSs2RFFLSlJpTVFLYlgyUFNILzhvcXZoSjBYTHVNR2R1Z2dTeml5MzVWbFNEUU9sMGhtVmhRd0xJTVYycU1Ya1VSakVzZ01KcG5LWWhGcFhDNkJ4dUZSYUh3K2tjSGxrMWdDYnpMVDI0ZkVGSGhUV0VKdkFBSUJBQ0I1VDU5T212UmJWNnQ2Ykk1d0dnd2Y3ZFZxeGh3Q2lVR1gzRm52TUpnZ1M3dDh4Yi9QaGdCQit3WHpKZGRYZnUxa1ZTWjV3cUc5dmoxWGJTQlFHU3p4MmM4L0NScXk2ekE3c3QrZ3l2WWgrOFMwY2RJbi8vdmI5anV2MXJQbWVyYlFURS9iTjNJZ0FKZzFXYmNmRTRna2ttL2ZyYnRTL3VuYkJRRE1BTVhYZ0crdkZiOHdudTdibFhsczZ2dVZiWXZFRWdnWXZzMWFnT01HdkdSUjN3MmJaVS8vOTdjeTdmSjVicjBoSTVqQm5YdlFlTUZoRkY1b09KVWJGQUlFSXRFZ1QwOHJmTEIxZ3pMdDh2bkt0bGVpVnBXSERXWm5LWWtVSnN2SmRzakFFZ3F0bjBrc2ZuRUZxTzJ6aENvL0gyektBYS9tVTJmNjl2eHh2VHY3WTdPOU1oV2pkYms4dE1jTTZkYWJGZGl1RXdDNEduU21SWHgwdDl6ZnBTTDJmOS9xNE5ObDZROFVUbkFJbVNId0liTjkvU2pjb0JBaW1jNndtSFM2cDJ2cSt3SVVLYUg0K3RKWHRKN1hjTDVJTEZIcmR2S24rLzV4TnIvRlFpWVNTRFFheUdSUzJmUFlnNkZEL3hlYmMvTFRxWVZQZG0wREtBNW9SRTYrRmU5NFc5YS9KWS9HRE83U2cvajRyeTJWN1o4ak5YbmVQWHQ4czRvbWFOallMSG54ck13MVRkUWFXUFNnUU05bUgweE4zdFduVTdsM0I2TFdBQXBGZ2ZYanExeW5VSHZmWlJ3S0dycm5xT1Q2aW0vVjRvZDNYSmtmcXVtZHFEckwxZGZCcytWN0V3a2tHcTNnaWV2WGdXZVQ4Vk1zSkhLVm52K2tEN1p0c3Y2ZjEyak1CRzY5QVVQenI2MzhPdi9tbWgraHVCeW1jQnVOSGk5OTlPZnZGWjEvZ3NGazFNbGZKRlcydlNxY2QyZVlySkJ1dlNUWFYzM3Y3b0lNZm1ROVlhdVA1MUM1SVdGWnh5YVBjWGY1Vjd4T3kxQXJzdE1wSEZGZytOQmovNzc0YTBqWE11K1FYQzVmMUcvRG4yYURRcTZWdlN3bjdERWorcndMQUNCOThzOWZZSGY5S2hKalQrc0tYeVNLQm16Ym03NjFlM09OSmpQTGxmM2kxeDg1MXFoWEtwUnBsNis3TXI4VnAvNndZZXl3WHYzRTU3OWVDRkNhQWVJbEMxaDhPeTlkcnNtN2Y5Y2l6ODIwbmFRdFNrMnRiUDAxVWM3ekdyODN3WjNsN1JrVXVXSlY2cmxUMXMrZVRjWk40a1QySDF6NGNQc21BSUN3V1U4eUt0K25sL2RrVnhyVUdlVHBhWW1ibW9iWWZrZmpoQVN6dzNyM2QyR1hpWjR0UHZwVUwwMUpjdUhkcUxiZWQ3QU9yUTZydFpVZENDR0UwTnVKeDQyZWtaaGovMjNZNkZOWG5DMWhQMy9jeWxBK1FGR1I5VE5ORUJZbDZ2UHo3d0FBZmwyL1d3TmRuYmV3QndBb3ZMZHBYYzY1UldWYVRvYU1PZjR2SzdCOXVaNkkwZFBUeXdUVElpZGNlV1EvejV0NGNmLy9TY0FPR3JiaEg2YW9UWWZVZmFQN3ExTFBuaTZaUVBmdHZ1SVhBcFhKekR3MjZUMXJKYmtqWkxhdnYxbXZrQU5MeUhOcjA2cDhXZlFDcWRyUnBCZWJtNGNVM1B2dFordG5Yc1BoN3duYnpWK1N2S2RQSjVOS1dtbnc5Y1htbU5ESzVxSDZ0K3dRT09DUE1nRVdSZExkQzhsLzkyb0xBQkEyOXZUMXZPc3J2MUdtRkwvNDZRc0tzOVJiMnpTSW5Id3JQdVA0MUxGYThhUDdBQUFrdWdjdmJPeTVHem1uUHYxUW1YWHpLa0MrQ3FDNHhXWmwreEM5UUdwME5xM3NiMTdBNWpVY01WYjYzKzQvUVNuT3Q1K1gzM2pVKy9xaTFHUk45ck00QUo3ZGVTaFMxTjdqQWdBQW1tZUxhVE8xdVk4ZlZCaGtlSlBZYkVIMDlQUnlmMmNBQVB1S2NHN0RFV01EQUNCMWU4Y1lWWDdjdytyY2paQVIrLysxL1d3MmFqVm1yYXpJcEN1U21yUlNxVWtqTGREazNMMXRVaGZtRzdTU2ZLTXFUMnhXNW9vMUJjbVZWdVM1UzN4aDhUd3l5OXZIcDlzM3E4MEdoYnp3NFo5L2xKdEpMY2t1ZVBqSFJnS1pXbUdMOTRMN1d6WVNhRHhQUWFzWnM0dnUvTFkyLzlUQ0dlTExYMzllMFRMT0FoQTVKejZkR3Y3aGpTZmVIVDlmbW5kMXhUSUFVT1djbnYxaDhLakQ1ejJiako5VStIakhGb3AzZE5PQUFWdDJxZEt2WHN3OE5uV3lvL1U0KzExSEw1QnFiRDhYeFIvWWE5Skk4M21OeG53Z2k5OVRHcWdoa0NnVVplYk5hMVI1UmhxMXlmZ3B0dmRRT2k4a0pIenFneFJueDVaOVp1NTA2WU50bSt5M1pWVlQ1V0h5ems3Tkl5YmRTMGc1TUt5ZnNTZ3poY3dMQ0EwZGR1REU4NjF0R3RBNDRhR09LdVpzbnlXU05yV01MRmVwYkRHWm5tOXJYNmJuanJXc0VaOWIrS2tpOVdLWjN6eW4zdUJSUGgwWExTdTdsVHBkSHBaRFlYb0pqVXB4dVdlNnl1U2NtRG01OE1tdUNuc2Q4WnRObnVyZmUvVkdkOWZ0RWd1QllESHBEQnBKM0dOQlNPZnVPU2RtVHRibFByeXYwbVdrQThpTGZMb3MvWUVWM0xWWDl0SEp3N1ZGS1duT1ZsTnQ1NHZMNWRNSmZDNUYwS0F4a2NybTZBcGVQTE5XY0d1TFVyT3BYbEdsUFpmSXZJQlFnT0xncCtMNXlTTkVzb2VIVnBPVFEvV0txcTh2U0h4bW5lLzUxallOYkpjSkhYYmdST21PYzh4RUFBQ0N1V29COFpvNjcveEdJOS9uTlJ3NkdnQWdmTnJEWk50cEd2SERlMFpOZ1FRSVJHTFkrLzllczE5V2x4OGZsN1RkZW4yLzJuVUt3R1BYeG5jWlIyaWNzRWgyeERzREpkZFhmRnZadkZiVitrNVVMZVhxcTZ1b1BJejg0TWJqeXBZMzZlU3laK3VDZWI2OVZtNGdrR2kwcXV5RGJWQTA2OWprTWRxc2FiTjh1bit6MnFndEtwSSszUG9ycCtId2tXU20wRnZZYnY0U1lidjVTNXl0eDZqS0V5ZHNyRmRoSmhCM3p6dlRMNmFsT3VmQkUzQVFwT0EzR2ptVVNLWXpaQWtuajdpeUxsdXloRVA3ekNhdE5tam9yaVBhN0J0WEMrNXZjYU5NZjlYcjFGcStDZGhVTDA4UkFJRDQvT0s1Z1lPMi8wL1FldXcwK1l2VHNkYTUvYnA4dFp4RTUvS3lUbjh5aWVvbDlBTVErdWtMRXBQQnJtRU10LzdnRVVabGJrN2h2ZC9MUDJjQ2FISk96WnJvMi9QSGpXWVd5d01jUERWVjlEdDA5cHhseTJ4UXErTFhpandBQUFTdFo4NlZQenU4VDEvNE5BNEF3Tm16bktOeXFiYmUzMFY5TjI1M2QzdTJWQm5YTDFtRG9qUnVSTGhQOXgvVzVsOWI5YTBxNVh4cE9mTjhhNXNHdHZkS0t3WkRGR0FmTkUzYTFETFMrbi9mbnQrc29uclZiNVMrZDJTWkxBVUVvdG5nRWR5NXU2RDl3cVdwdS90M3RWOXZoWUZHQzVrRUFFQmtDbjBxbWs5ZmtKaUFkV2lvSm1CUUZDR0UwRnZKY3FJdnJaQklHd0FFWWw4QVM2QUZvRW92Y0pVaEVTeWY4WHNmZHFPeXZVaFcvRUQyVXZTQ0ZHbktqbTZ0MWVMVU1wV1lUTitReU5EeEYyN2J6dzlRSkxQK2o4RUlFQVVNTzNqS0lNdElwM3BGUkdYRlRoc3JTemkwcjl4bW1RSy9zT0gvTzBybGhZWVhQUGxycS8xays0ZFlhMHY3dUpWOElwUzBxSXRlSUxYWVBraFgxQnEvTWdXbmh2eHNJVUN6cWl6N3RuRC90L0VTSTZoTlIxSFA5WCtZRFRKWjZvN3VNZHFpbEJ3QVR3NTRVT2gwTXBPUmZmTGppZjU5ZjkwZU91YjBsYnhMMzN6dXJIY1ltZU12SWxMWkhFY3ZFUlhKT2psam9yV3kzcVBldThOOXVueTl5dnBaVzVTYURqYXRMTWtNTDRGUktjNTJ0ZmViSzYxelNad1FCeW1GSkFwOWdlUVpuUmNTUXFMeitNcVVjNmRzWCtyMEJaSm5BQUFHYVVaYTZmY2xLYUowOHF4TSt4ZkEzS3ZMbDhrVER1OHQzU2FGd3pFWjVHVjYzcEpwZEtaUnB5ME5EdHRYVnRtKzNIdkdUUHpJTTJiaVI5YlBjU3Y1QkFaREZPQVIwdjBkSUpCSTBRdFNwUFpIWk8zNVZkdU95OHFyM1p3NVpKYTNyeVkvN3IvaVZLZ3ZVZm1SVWZiZldTbHlIOXdGRjF1dXUwMmhLSFFVU0FxZitpQWxkYy9RbmlaNXlndjdhZHFpMU96WHNTdDVsNy83TXYvbXRvMEFVaVc4UW0remFtREpQRFoxTXBudDUwOGdrcWtBRlZjOGViZWQrNlh0WjJ0bGVkaTRNemR6ci96NGxlVEc2bTlWRC9kczAxcGIrVmRhVGVXWVRwNzhQUGZDbDNNMDR0czNyTjhwMHk1ZFNEODRacEFpNmRRcEFBQ1NUcUZRcHA0NW1YRjQvbVFBMERsYWoyMXdBd0NBSFRWZ2lHK25KVDg4LzdOVFV6RHBTeXZzdkpwLzlLbFg4eWt6Y3k4c25hZE12WG9Sb0xoQzBucFA1RFFZTXByZlpQd1Uyd29ScTVjQm1wZHM3MisxclR6VVNaSVRBUUNNUlprcFpjdUx4R2ZXVkdMV3loYWIremtCb09MZlJybUtzcEt5eHFqTXpiYWZadEpJY20wLzEvWHkwQkVLTHlSTW0vUHduaXZ6MmpJVExHWUFjQnFRQlFDQTRubGVpOXpMWHk4cStTOWQwSEw2WityTWErZHRmNHU1bHphc0NCN2V1Rm5JdUhQM01tUEhEN2RlVCtWVnozM1p0OFc4TDcxYXpweHJYUzVzL0psYjF2OC8vNk45NDhqSjEvK3ozN0tqNTAvYkNrWkhsYjRBUUFPV2tFOGxDUVFBQUFRcXk2TnNEMnFMQ2tDaWNIeXNMOVhFZVdjRmRldmg5ODR2VzNMT2Z6bW5NSDcvUC82ZGwvNlFmZTJMK1NDWEZ3SUFlRFlhTzhtMzkrcU5MemJIaEhLYmZEQk5tWHJwbkNyOTRsbjc5VlRUZFhxck5yN0xXSWtHL0xFNzcrWlBQeWlTVHNaNlJIVHZiZEpLQzlYaWgvZWR6Vyt2dXQrSlhxVmNyUzcyOTFIdjlndVhjaHNNR1oyMmQwZ1B2VEtuMG5jRWdzRm9BZ0I0dXNiWDZkaWEwUXVrbG9LN0c5YUl6eStaNThvK0ZUejRmYjBpOWZJRnZUUStIZ0FZUGgyLy9DYjMyZzlmU2E2dCtnWUFRTkJoL2xKQnk1bHpucTBMRmtKeGJ6MUsxTFJIaWFxc213NkRJSzl5M2tQSG5iL2pMRmpFYlR4dWtrR1prd1ZFazlGWjRFWmZrQ2QyOUd3QkFLQklPaGxiY0hmalQ5NmRsNjFReDU4NjdFb1B5dXE2bndJQWNCcDA2aDg0Y050dTIraytYYjlaNmRQMW01WDJ5OWsyK0xQL2U5QUU5ZW94UlcwNzVKejZaQW9BanhxOUlFWGxiUDhqSnQwczkzZU1XOGtuMlA4T2hXMCtXOFJ0T0h4TXl1NCtuVTFhcGNPL255MEN3V2dHS0U2L3pQQnAzQ3p6K05SeHR0T2RuVU1yZCtvdWFxS2NyekJJeG1ZTDZuMXdMODZvTFpLKzJOSzZPUUE0Ykx4Y2pNY0xIUDczVWZtTDB5ZnlyaTFmWmp1RlRHR3k5ZVdDNkFBbUJxUGN1SzQyamVjb2pJRDJYWXFlL0wzTlVTOXRqbCt6ZG80Q2d3RE9HMDdhOG00L2I3RjMrM2xPMDlmR3JlUXpzQTROMVFRTWlpS0VFSHJyRko0YTJyK1FZTmtBQUNIV3VzclgxUXpMYUFMM2V1QUJXT3hmbWxRWjF5OVpkSG01OXQ5YmRIbTVxb3pybDV5OVpORzV3YUdpRWZ0UG1YUXlXZktmZzd0NnRodzlNZURkUDNaVExnV0VTRzZ2WHcwbEI4K3ROMmk0YjYvVnYxcU1hblh5em42ZDlkSm5UK3pYUmZWdTFNUlJDN2JvQmRJeUQrM1Y5UUJuSVVBekFvRGJZMlMrVGFydzJ3QUFBSHBnKzg1aG80OWZBZ0N3bUhTNjhBL3ZKZ09CV0NaTnBNV2swNW4xYXFWSktjNzI2ZmIxS3BwM28yWlp4NmVOczE4WGxlWGpyOHE0ZmlsMTk5akI3dTFGa1JwS1dnZlQxUklKUUpuS2V4TFZLNnEwNVNqZHAxbExYV0ZTb24xRmdiNGdNUTJxSEU1eGpoN1l2cXRacjFUb0N4SVRYMlU5Sm8wazEvcHlJbWcxYTY2Zy9id2x5WC8zYktjdmVCNFBBT0RaYk1LSGd2WUx2c3I1ZDg3SGlxUlRSNjNMMks5SGNtdnRja1ZpN0VIclozYlV3S0dDTnJNWEFRQncybjA4eDZpUkZxYjhNNmdiRUl5bFFUT3FoNTlmOEtqRDV3a1dZMmxBcDdZZEY0TVJJUEl1T1E1aG0wOFhRSnRQRjloTzV6WVlPb2JiWUtqRFZHQ1pSeWFNY0RWdGJSV1l6U1FxM1ZGWkZETDZZTGtLNE9JMFVCV25nS3p5anVnVmNnQ3ByUEk1M3doZDZ1NkJwZU14V1N1ZStJMUdqeGUwbWIzSXZpTEtGdEdvMHdFQU1QeGF0cUY2ZUFwVkFPQnEyak5IUEp1TW4rTFhaNTJqWGdST1JTOFlQTUw2LzV4VG4zNVkrSGhIYVRxL2NwWEdKUzMzOVhsUEVxR2tWNGV3MDVMdlBXTW1mbFJ3ZjhzR1o0MUVLdUlvb0diTFd2N1Z0dktRd2drSUloaE1Saklub053NHJmYkJUMWQ2VHI2cXVsb2VPa0xuaFlTUWFCd3VoVnYrYjE4WmtvZXZYMlZwMmtnTWdVOUYwMSt2UW5uYS9oRUQvZnVzMitUZlorT2ZpWnVhMXF0bzdsYzlYK0x6UythSnp5K1pGekg1Wmx6aG94MWJDaE4yN2dTRlFnb2xqVTFzSzRydGcvenU0TlliTkRCZzBKK2xsWjZpdnV1M2lXeW1TKzcrOW5QdStTOW1WN1NPbWpqdkROK1dyWU9HN1RvcXZ2VDE1NFYzZi9zWkFLaFVibkJZMktBREo1SjM5dXBJOVlxS1lJUjA3cHA5WnY3SDJxTFVWQStkdENCNHhKNWpLZnNHOVhUVVFLTWFydE5hOXk0VE51N016YUpITzdjQUFKaE1lcDFmenhYckZVa256N0RDK3d3azBmbWV0cjNDL2Zxcys4UCtIbVdiMnY1TnZ4TzlDV1dDVzl5SWNFN1VnR0dLcEgrUEtkTXVYYWpSL1pMR3gzdDMvSHlKV2FkU0VLa3NEOG0xTGV0S0pqRThHNzAvRVFDQXpnc1JhWXRTVXpuUkkwWlFPS0pBeWU0ZlMzdC9WdWQ1ZDRUcTNhZ0pLN0JqTjRDS3o3YzFxNFN6NlFWUDl1ejBhamx6cm1lUEpjdXpqazBiWDhtZkJRQ3E3MzVxWlY5bWNob01HUjA0Y052dTRvQlQyUjZ5anA0WFBKdE9tQTRBVVBoNDUzYUE4b0YyVjVSNXp2THdGWEtpM2gwcWYzWmtuMTNXSXhyVEw2YXhPaWYxdVpObmJJSlA1eSsvbC82M2E3dSs0SGw4ME5BOVIyVnhlLzRHS0c3a3BBZWhoN1B0azJsMGw0YkpxSTMzOTZDZW03YVFxR3hPNXQ0aDcwQkZBVkV1bHg4K2NOOEpnenc5TlN0MnluaXdTeGNiT3Y3Q2JYZTN6WTdvMTQ5RTUvSGw4UWYzdUx0c0pmZHFjdlFDcVVGOGR1R3NndnViTjFTK3R0cDEzd0dvbS9jTDlCSUdSUkZDQ0wxVkNrOFBubTRCeTBaNGZYSFFWMFdqZWtXVjZlV1UvZS9zajREb3diUi9nRGFWVEhOUXVab0NJS1FFalQxNXhhakl5VTQrUExnZmdFSldlUGUzbjgwNldaRi9yelcvc1NQNnZWdHdmOHV2bmpFVFBtUUZkdXdtZTdwdlYrYXhCVE9kUFJ5U1Bmd0NGRW1uWTlNUGpoNEtBTUNwUDJ5RWI5ZWx5eE0zTlMzdG9SSzlRR3A0dnFWREkzM2gwd1FBQUtwblJGVGs1SnVWcGx4Qzd0Rm1YTCthZGZ5akQwQ3ZVUnAwY3JtRlFxU0l1cS82UlpGMDhxajR3dXB2eTZaRUFtRDR0MnBQSXRJZHBzUWtlZmo1YThRUDd6azc3MVhDWnZNZFBkamJmK2Vzb3FHeUYwVUFBQW8zSU5CT0hPdUNBQUFnQUVsRVFWVFpORTdrdTBOVkdkY3VRY2w0aEZXUkVUdHBqQzc3dnp2QUZQZ0Y5L3R0S3l1a2F5L3g1V1VMclJYbEFBQ0ZENC92cG5rM2JSRTA5Si9Ec29TakJ6TFBMcGlwVHI1OEppTjJVcGxBb0Y2ZW1hN09lWERYK3BubUc5TVNBQUNZQWovUHBoT201dDljKzZNMXRaT1ZOUWhsMUJoS0t5MXEyWEVSZkFadTNFR2tNRm1wZTRiMFVxVS92R3U3bmVnRktWTEo3WFUvNWw3OGVZWGpQU2x5Mm5yY1hXSGp6dHhrK0xWc0ExRDhHOU1XUGsvSU9QVCtZQUNBdUkxUnBlblRvbWNrNWlUdjZkUEptcDZXeWZUM0M1MTRzYlNIQUQ5bTBrZjI2N1pIOTRwcVdORjgwdVFEZTBFbUsyMlI3OXZ6eC9WVkdTOHNJM2JTR0huOEliY3JGdHhoclhneXFQTHpiRCs3bzVKVVZ1WFNxdG1yU29XWlRUbENvSHBGT1F6RWtEeDgvUUFBcU42Tm9zQ2tNL2gwV0xTTVUzL0lTRVhLaFg4TEgyeisxWGEvSXlkZGZ3SUVFc2wyZWR2S1BsZlMxMWFvaHN2RGtCRUhUanViWm0waGI5OWkzbEd2RW1mN1E2Sjc4QUFBeUI0Ky91V21PYWpVcTZQbG9VTjBZWlBtQUFCVWZsZ0VqUk1XcVpNbnV6eVdtRytuSlQvNGRscnlROVdPN05YWlYzamJwaDJNVzhrblEvRXp0REg3MUtjZkFsUGdEMDU2Y1Z0VngvbWlDZXJWbzNsRk5kREVIZDRmUFNzOTM2WlhCWVhPQ3ltTlhaSllJaEZBK2ZIajdIdGRPNnJVbHlVY09TSmJHY3BuQ1VVaElST3ZQa2cvUEg2SUl2SEtSUUNBeUtrWDdvRlJWK240WGpWeDNqWGl1dzlTOW8vb1k1R0pjNnc5d1hNdkxQdWNLWXBwU2VPRWgzaUU5M21YMTNEa09NbmxsZC9RT09FUml2ampod2trQ3Qya1ZFaHBuUEFJQXRGc3NFMkRYQTNYYWUxNmwyRUpmUmwrTGRzVTNQeGxGUUJBM3FWRmM0S0dIem5yM1dIUkluWkkxNTRac1pQR2FQT0tVK2hIVHI0Vm4zZjF1eVd5aE5qOWR2dFQrdmVwN25laVZ5MVhxeG5ScjkrNnJRUVNsU3BQT0xUZmxYdFFWWjRmWE1MbDhvTjZiOS9qRWR5eFcvcitvYjNUZHZacVd4SUVvd1VOM3JHVHhQQVNhSFB1M2dvY2VmQnMyb0hSQStSeCsvNTVudjNrc2Q1NnpWWHplWGRFMkhyV1BBQ0F6TmpKbzJYeEIwdXpEckNqQmd3SkdyenpZTnl2RGJ3ZHBiWXRkNmloUFhvQkFQQWFEQitiZjMzVkNuMWgwdFBLbHFtdSsybTFZTE1GdkNZZmZGanl5UXhRL0x2Z05oZzZ5cWlTU2xUcEY4NDVXc3luK3c5ckRiSzAxTUo3djYrem4rYlhic0UzUkNyTG8vRGViei9aZmsvamhBZUdqanQvSjMzL3FJR0s1SCtQMlMvSGEveitCSnBuUkZUeWdWSDltV0c5K3JFamVnK1EzUHhoR1FCQTZQdVgzTzdaNlVodHU3OExXcythejQ3c055am54TXpKbFEwSHd2WHQya092ek16SU9EenhmUUF3Qm8wNGVGcVpmUHFFOVJ5NGt6N1h5cXY1dEU4QWludFUyMzV2MGtnTG5xMFBFMVQ1d054VHUrNDdKYkFPclc3RG9DaENDS0czUnVHcG9mM3RBcUwvV2NDeW13aVdKeVl6b2RKMFdGVkJwb05iNlZGWnd1Z0dJUk92UG5pVmJWckh4OHMrTWZWOVpXckNYUUJGNlZoL21yU2IxNlJQOXZ6bDJXekNOR1pBMjQ0QUFFVlAvN2N6NjhMaUJSVUZ4dWdjL3dDait1WEE4VlRQOENpRElqdXpvdjNRRnlZbHhxMFNPRTJqVkJFU3dmSlpWWHRTdmkzYy9XMEFWTnlUeDZ2VmpEbGVyV2JNcVdoNSs3RXV5QjYrL21adDRiOVFRYXZaOHZKVllOZXExQkZuTDZzMFRuaUVvL0hzckY2cHBTU2JMZkFJN2RwYmN2LzNYNnd2T3VXRE02Wks5MTBlZitpQVY0dXAwOE02TGY3V3FNclBTLzI3VjN1alRxZnhhalA3ODRKYmExY0NnQmtnWDVuejcreVA1TStPN0JmMTM3Q3QvcVNiY2RsbjU4NTBOWmpsM1h6S05JdFJwNVhjMkZhdUlzQkNJVkVBQUFna25iNDJIcGV3MDVMdldDR2R1eGZjM2JER1VmbzlBQUNMVWF1dDFtQzdFOW14VTBlWlNSUkc1T1JiOFNrSGh2VXpTMTQ4QTNMSmVGWXFRNWtLYklKZXA3TitaNlNweWxUaSsvZGE4MXRsMjJJR3R1L0VER3pmeWRsMDFSODNydXJoWlZBMC84YXFiNHVlN3YvSHpVTUNmVUZobFh0aDJ2UHJ2WGFUWjdNSjA2eWZIYlg0cjZxS3J0WEtVcFFCdkdwRnFwQlZXVmxoM3pLYkhkcXROM3Z5N1RJVmpVbmIydGEzV0N3RUFJRGdvYnRqcWZ5d0NOdGdiWmt1K0srZ1JzcERlSGtlSEtmaUtyNCtqUWExd3ZhelV3UVN5ZG4rK1BiNGNaMnZvd2t1ZXB2TFEyZVk0VDM2Z2NWc05odFVTazdESVNQeWI2NXhwUkpVbjdwblNDK1Y1RWtjcUNVVnBxeGtNQUpFUkdHRTJ3MExYR0c5Qmp3QzIzWDI2LzN6NzZsN2h2WTBxTEt5QUFCOHVuKy9pdUhUckhscTdPUVJvQlRuZzFwU2NmcnhhanBmbktnQkkxUlpkMjVvTk5sbEttV3BYbEhoNFE1K2wvYmp4OW4zUm5FeXBxZ0JvS2pJWVBiV0FnQVlOQVdGMXV1Q1FLSlFMR1pkaGNGZmdCbzc3d1p0eHJVckRwOFJlNzc4cjMxWjQ5MXg4YmNBQUFaNWVscmlwcVlobGUya3E5ZHBiWHVYWVhrM2JtTFdLK1I2ZGZGdjJLeVdGNmJ0SGQ2WEZkSDlIWU5TbkMyUFA3UVhiSjVyVGNwOGNVWDNwMnA5SjNxTjVXcFZDTnZPV1dSTmN5bnF2K2t2VjVaNUhlUGVNZnhidFE5OGQ4cy9CQktkbHZLL2dkMnRqWVpZSVQzZjhlMzI5U29xTnpnMC9jajRZYXFVODFlRFJ1dy9HUDdCcGZzRmQ5YXZ6bnU0L2hmck9xcjd2TnVqZWtYVjV6VVk5aDRBQUlVdEt0TmprTXowOGJPWTlIcFFpZ3RjV1JjbmF1QndkZGJOYTJRUFAzL3Y5Z3UvekR6MjRWaFg5OE9lVy9kVEc2Nk96KzV3bXkzbkxTQlNHT1Y2V2ZLYlQvc0VEQ3FWazZBb3piUFp4R25LNUZQSDdJT2lEUDlXN1QxakpreVRKOFllVk9mY2R5dVF5UXBzMzVWSVliSWFUbitTUVNCU0tMS24rM2Fwc3gvZkJ5aEpHeXgvWGk2OXF4V1Y0dVB0M1g3QkY1VnRvemJkMzlsUkE0YjRkRm0yd3FqT3ovUHJ0MkZyNFpOZDI2aGVrUTMwZW5FZUtCVGxmbit5aENQN3JkbDZQRnRPLzR6cDE2eGwvdG1aMW9DMjI4K2RGTy9vcHF5UXp0M0ZaeGZPVXFTOWZDZjA2YlQ0ZTVwWFBaZWZVUncyd0toZ1RGRzlwbEJ1Ky94UjIrNDdWbSs2RGcyOVdSZ1VSUWk5OVNKbUZYQm9ET0k4QUJnRUFPRUF3S3JoWGFxTFZBRHdBZ0NPNkRUbTFVbnJ2ZVNWTFZEZExDZjYwa3BTNWxwZjNIN3g5QkxPSTdUY2JIalQrK0lLMjdFK3JLajhCbzMweGt3eEtCUVNSOHN3Uk0zYmhvMDlaeDJialdES1RYN0JDb3B1eS9CdEhFUHphZHFDRmRpK0k4WERUNlNYcGFVVUJ6T3VYV2FIOUh5SEhkVi9jUFNNeEJ4ZFlWS2lKdWYrYlgxQllyeXVLRFhGckpHSWxXbVhMZ0dBbWN3V0JmQ2JqSi9NYnpKK3N1MDJveGRJeS96OUlxZGNLNWMySkdsVHkwaEg0MHRVcEtwamJkWjF0cFY0RkpaSUpCcTRhWmRSbnA2YWVleVRLVUEwbGFhQThtNDNiekVycUhQM3JCTlQzdE1yOGtySGJ0VHJaSVcyNnlOUldSNmVMVDc2MUxQRlI1KzZ1Zzl4SzhONGJxVUVaUWw5SThlZXZwcDViTnA0VGZhZDY1V3Z2L0xLRlZaUTE1NGhvdytkc2Y5ZUdEMTFLb0ZFb3dsYmZUSmYyT3FUK1FEbGU2TlJ1WUdCSnAyc1BzREwxdmcwamlqQTRCVlZYNjhwbEFGWnI0c1llZTRHalI4YUxybTNlWDN1K1MrK0JBQTFQMmJpZEo5T2k3NHB1TFcyVE85SFZmckZzNG03MmpjTDZ2SGJ0c0NCMjNaTC9GcTJ6ajMvWllYQmFRQ0F2S3Nydmk1NmVuU2ZUK2RaaTVTcGw4L2FWaGhZekVReUFBREJhTkhWdHVOaWlKcTM5VzQzNXd0Vit0V0w0dk5MS3EwNGVOMXNlN2NZaXpKVDlMSzBGT3VMczMyUHQ0cFNRcFdrMFhVcWVrR2lRdnA0eDlic1U5OTk1bnl1L0RMcHFneEtjYm54d042MG5Hdkx2eXE0OTl2UEh1RzkrdmwxL2M1QjJsaENoZU5JNXB6Ny9ETkhMZml0SEFVL0swdkRxc3k4ZXlPbkpBV2xxeWxiaTN0c3hSN09PZi9GYkdYbTNSc0ErVXBuWlFWRDFMeXRiOWZ2VnpQOVc3Y3JmUGpYNXB5Ylh5MTJWREZraStrWDA1TEtENHNBQUNoSjhXa0dLTi9iN0pXOXdmS3dNbTZsejdVUUNHQXhtZUpXQ2NxKy83UFpndWpwNmZtT1VtTHpZeVo5NUVwakE0QzN0enlzNEpDSTdQQSsvZFdaTjYvcFpha3ZlSTNIVEhDbDBqUjZnYlJLWXc5WGQxRENlazB6V24reUFBQ0FRbU56elFybGM0MDBPMTEyZjhzNjl0QzlwNkxlUDMwbjlkQ29nZnJjWitYRzg3UlZMZWRMTGNuaDFoODJTdnJvVDZkcHQ1Mk5rZXRzYks2S3ltWnJDa1dpVVZ1YTFZQkFvdEZOSm4xbFFkRWFQZS9PZmdlOHh1OU5FUFhkdVAxVmZ5Y3VYNmNVWUFMVW5uY1pobDlNYTIzdWYyWGVLelM1OSs0RkRmdjdvUFMvblZ2QmhZWit0cXJ0bmVnMWw2dnVZa2NOR09MZDZjdHZBTXFucVhma2RlMExyOUhvY2Y1OTFtL1Q1ajY2bjN4ZzlCQlFTN0s5V2t6OWhCY3o1V082WjJROVJkTHAyTXlESHd6UnlaSmVBQUNrN3h2ZVQ5QnExbXhoaC9sTEJhMC9YYWhNdTNnbS8vcnFINWcrelZwVjUzbTNKNGlaT3N1b3lNblM1TWM5cG5zM2FXWTdqU2FJcks4dlNra0NGM3JIVXowakdqTDhXcmJKL25mZURDS1JSUFR0OGNQUCtaZFhmT1h1dTdPVk8vZFRXL2Jsc3ZXNTBYNThkb0N5Z1RNYUp6eEMwUHlqVDFXcEY4NndRcnIxc3AxUDhmVGdIdCtlMzY4RkQxK2hmWTlaVmxDM2prUXluU0ZQaUQxUWRrOEU3SUQrdi8wSlFDRGtYdm51UzNCVDFzV2xuMHR1ci91QkZkQ3VzMi8zNWI4VVhGdFcrcTVpMG1nVmRKS1g4NGJBWnFOYWN2VUhwMk5YbHFnMTkzZFdTSTgrZ1FPMzdKWTlPN3hYVjVTYTR0MXV6aGNBUUF3YXZITS9tU253RnA5Zk1xOG9icmZEeGcxVW4vcU5mVHN2WFo1NWVNSndqVFE3SFFEQW9Nekp5amc4YVJSSU04cjFrQ1o0Q0lRQkkzYkhBdVNYK1UzN2QvbnFCNE1zUGJYZy91Wk5ZRE5XS3QyN1VWTmw2aVdIRFdjZHFTZ1k2MmhNMGFLbkIvZGtIWnRjTG10SGJibnYxRlFkR25xek1DaUtFSHFyTlpoWDFKTkl0R3dGQUxmSEEwQnVZUUZBRXdCb1FtTVFQMmd3cjJoeS9HcWV5dzlKMWFHUVNCc0FBQ0VsSC8rcnJRRlJnOW1nMVJZK1R6QWFkUGF0TWltUkgxNy9MK2Y4RjdOTHhnc3FoNkEzNlF6S25DeURTYWZueDB5YTV0OXJ6VzlnTVp0MTB1UWtUYzc5Mi9rM1ZuMnZ6cmgwenIvM3hxMG12VmFqU0RwMVZKRjA2aWljblRlRDZoWFp3RVBVdGoxZDJEU0dGZEsxRjU4ZkdpNk4yN1BET3BaTTNwVWZsdVpkK1dFcEFJQlA5KzkvOG13eWZrcks5bzVOdGJLMDBwYjROb1BFdndBQUFvUGg3eE0yS3k1ZEp5K3NORzBRY28yMUVvOGUyS0ZUd0lCZmQraWx5YzlUL25sdkFJQlVCa3lCdjMrWFpkOVNlY0docWJzSERnZ2F0bWV2cU05dmYyV2RtdjZCTXZYcVJVZnJTemt3NWwwU0VGenFETVdwUDNnRXI5SG9jUUJTdDNwVk04eFVNcFVYR2s0a3Mxd2FwNlhxaEI3OEZsTS9BUUNJVzhtbkFJRFJXc2x2KzZJVk1IQnJ1UjQrMWpHRWlsUGdUSDFmY212dGNvUDQwVVBiRkVSa21pZmZyRk02YnRBaGx4ZW1IeG83Mkt2NTFKbWFuTHMzYkNlUkdJSXlyVnR0VXA5WjlJVlBuOUg5bXJYa3gweWFucktyZHh1ZEpDRUJBTUJDcGxFQUFMUUdwYTYySFpjbTYvN05uUE5memltOCs4OTJlRTFqY1ZZWGF6cFFnT0lBYWNxT2JxM1Y0dFRuQUFCVVQ0Ri81SlE3Tm1uRjhwWGwxMUNXeFd3MnVqSWZsTHdqRVV5R21yL0hxUEp5OWFxOFhLTjNkRE5Ia3dsa0N0VmkxR3FUL3VvU1l6OHRjdEtOT0REcG5JOUxWRVg2d3FkeGhTVXAzWnltMExXWWlieW00eVlJbWsvN1JGdVFFRy9JZmZRWUFNRFovUStndUdlQnNQMjhMOWhodmZ2ckNoTGpNdzlQR0trcFRJaWpVdjJFNE9VbkxOMStRV0lLMktYNzlHejk2VUt3bUV4QUlKSEN4bCs0TFQ0emQ1cTd2Uk5jOGViS3cyS094aFFsR3JSYWpmamh2ZVFESXdjNFdpWnMyUCtPRVEzYU1yMkpMU1FTMldJeFZ6bjFxVlZkS3crZDRVVytPNWpNOHZhVjNGanp2VmFTK0l6WDZMMEo3TERlQXh6MUZyYVhlM1g1TW5uQzRiMjIzM0hDM3Vtdmt6NS9ycE1tbHhtVGsxTnY4Q2lmam91V1ZiYk9LbUd6Qlp3R3cwWURBSGgybUx1RXd2VHhTZDQvcks4MkwrNVIwcjRlSGNPR0hEa1YwSHY5SDhrN2U3VjF2cExxT1Y5NTE5YXVvQWthTk5JVlBIMXMvZjJRZVFHdmx0cTZBa1FLbndzQVlGTExTM3QvRU1rMG1zWHV1ckJYYytkZHdLWjZlZG9PZjFwR2FVcnhTbEtoV3A4eFgvVTZwWklvdGVwZGh1cmhINmpPZldoZm5odnpyeTcvU3ZQODNLbUsvaWFPVk5jN1VYV1ZxOVhCSTZSajE0RCttLzlXWmQrOXlSSzFiay95RVByVzFMakd1cXpMbDRvZS9yVTUrK3lQQzZsZW5nSEE4T1NBQmN4R1dWcEs1cFhsU3pTU3VQK0FUS1RZN3A4OCtmUnhWZmExYTB4Ung4N3NrSzQ5TmFyRWVFL1BpZE9xODd6Ynk3Nis0bnRteW9samRLOEdEVW9hZkJDZ0pOREs5Ry9kVHBOeno2V3hHUVZ0UHB0ck5xaFYwb2NIL2dFbzBndmF6MThxNkxUZ3E2emowOFpWdE55cjMwL0xzbThvWW4xdXRCMmYzUkdQeUI3OXpIcVZJdmZxeXEvRDdJS2k2bWZIRDBLdjVldjQ0WDJIU2g5dC85MTJHaXUwUzIrTFNhZVR4VjgrWWZ1OWFNQ1BtNm44OEVqclBnVU0yUHczdCtHSWNqMW5nNGJ2amJYL0xtNGxud0JxU1k1T0xaRUVEdjc3YVA3ZGpXdEtBbjQwQUFBcXgxTVlQTEo4OE1uaGVweW9MZmQzYnIzQkkwVURmdCtwVEw5Mk1UTjI4a1JoNThWTFNpYVpNL2FOSGVUWC8rZk5vdjYvL3Nsci9ONkVuQk9mVGkyVDRwZkw1UWNOM0xtZlFLYlQ1Y24zTHdFVTN4OVM5dzR1emkzQVpKVVBISnMxbXRTOWczdFN2YUtDck5rZVdFSGRlbmlFOXVxWGRmeWpEemhoNzd3alR6NTlIQUNBS1d3YVErV0Zoc3VTRm41UzJkL0VLbTRsbjBEbmhZU0VmM2p2UmZxaHNVT3M0N2piNHplYi9MRi83OVVibFMrT0g3YjlIdXZRVUUzQW9DaEM2SzFWRWhCMXUyVTllbVZCUktMbFRNTUZSVDJmcnVRNUhGL2l0U0FRKzFvYmhGckFzcnMyQmtRQmloLytYMnhwM1lMcUZSVlk1a1dIeHZVRUFDQlFHQXhuTDZucS9MU1V4RjhiQmdBQTZBdVRFblRpaDNmVU9mZWZBa0NaaDBPNmQrTm1pdWNueWp4STZndWV4eGNXUEk4SDJPbDAzNWgrelZ0NGQxcThuQm5RcmxQMnY3T25Bb0Znc2UxRmszLzl4Njh0SkFxTkZkS2pSOGpJL1NjQmlnZTRkNnRYSWFvTXk3Zjd0MTk3dFpqK1dWSGMzcDFaSjJaTW8zcEZoWGsxWDdLQzMrUzlpZnFDNTgvRUZ4ZDlCZ0RxOUFPakIvdjJYTEUyZU1TUmM3Sm5oL2ZtWFZ2K25mMFlOZXJrTXllY2JLY2Nla0RydGlhZFFnNVZIaE9NOEVvdHNpdmozZW5EQlJTVzBOdlJ0TGlWZkFLd3ZIMmlaeVNJbjI5dDNiQjB6TGlTMXZpcC94dmVWNVg2c29MRUlNdk9kSmFDeDFGdkt1dkxjOEg5elJ2c3AvbDBYTFNzZ3BkYVU5ckpEMFpGanJsOE4zRHczMGVUdHZSdURTQ1ZrWW1NNHZTdlpMM091OU9NV25kY2hYZC9YZXRzR1N0aCs0VmZDZHN2L01yK2U0dEpwM3U2eHZlTnBBUnlwNmRvOVJMU0FRQ01lclVhd0xWeElhM2VkTTlTTW8zTE5la1ZjZ2ZicFFLQlNEUWFWTlUyL3FzampvN1hJNlJqVisrdTM2K2xjZ0tEY3M0dm1pMTlzUDEzY0Y3dTBIbU5Sby93akprOHd6cTJMQUFBelN1cVFjQ1FIZnNkTFdCTmoyWDlUUEdPYnNxdDkrNHdXY0xSQTl4Nmc0WnI4K01lQlEzZmZ6cGxkOThPWUt3OFhXYlZ2Tjd5ME1yUm1LSWFvdDdvTENBS0FKQjhZT1FBSUFMWTl1d2drUmtNcDhGQ045VEY4dEFSZnF2cHM4MEdqYnJnL3I2ZEFGSzV0dkI1Z3JERHdxV0s1SCtQUXlXOWswd2FTYTc5ZFNFY2QvYVc1UGE2VmZhVmhDYU5KTGV5ZmFrcVljeW5ueGxrNmFrMHI2Z0dtVWNuai9YdnZYWmoySmpqRnhPMnRHb0Fpbnh4OG81aFBlazhMcitpZFZUWGZaa2ROWEF3QUVEd3lOZ0wxdVZMMHQyV05xeUluaTh4MnE3Zi9yTTkyM0xaUHNCS1pIcjZBQURvWkxMU3Z5K0JSS05iVEpvS2c2STFkZDY1OVRxOEV6RG96MzBWclIrZzhyU0kxdC80cTE2bnRmUmRoc1VRTlc5cyswWGg0eDA3cVY1Um9WU20zYmlkRGdLQzl1ZW1PdDZKcXF0Y2ZWVU1VZk8yZ1VQM25UQVVKaVdtN2hyVlAzcEJpdFM3NCtKdnJlbVYzelNOTkR0ZGMzYmVEQVpERkJCbTk1djFDTzNacDZKbDR6WkcrUlhjL21VbEFFRFdpWTgvZ0dvKzcyV29KZG5xRitlelRaTDBSTCt1MzYxaGhmYm9xVW81ZDRiQjl3OWkrRFJ0THJtejNrRjJqckxvM0tBd1h2VEljWVVQLy9yZG1vS3o0TTc2bFQ1ZGxxMlVQdGk0MXByMjFaRlh2VTd0RjZocSt0eUNoS083RGFxQ2ZKT3VzRnhHRG8wbU0wdWJmZThXdDk3QVlmWkJVWFpZcjc3SzFJdG5BQ1NsalcwRkhlWXY1VFVjT3Rxb3loT1RXZDYrQUFDWjU3K1luM2RqOVhmV2VTaWNnS0NRRVFkT1o1K1pPMTJWN3JqUnIxZWIyWE9KWkNZei8vSjN5d0VBZ01OaEFRQ1l0VW9WUUhGWkY3MUFhb243TFVnSUNvWEUrbjhxMVU5UVdUbFpDKzd2QkVHSCtVdDhPaXhhcGtnK2N5SjkvNmhoWU5mUVR5ZC9rWlM2ZTJBUGZyUEowMzI3ZmJzcWJNcTFSL25YbGkrVjNQcGxMUURRUS92OWM1akNLVHNldlR0cGM1Ly8wYjZ4WGhxZjR0L25wODJhbkh1M3RmS00xUEF4eHk0VzN2dDlmYzY1UloveFdreWFZVlJMOHRYSlo5eXFhOVVXcGFZcVg1dzZLbWd6KzNPSFFWRTJXK0RkY2VGWHFxemIxMjNIOEFYQU9qUlVNekFvaWhCNkswWE1LdUNVOUJCRk5ZUUFsbTBSc3dvYXY3bFV1cGJTQno4aVdDcHRJVmlUV0NFOU9sa2ZpT3o1ZGxyeWcyK25KUTVUdEdRZC8zaUNUWW9VazFsVFdCQzlRT3F3bDQ5UHQyOVcrM1Q3WnJXamFia1hsczZ6ZlpFVHRQbGtIamQ2NURpNklMcUo5VHRSdjk5Mk9GcldOZ2lTc3IxcmMzWCtvMGVPNWtQdVl3UzE2Umc0Y01kK0lvbEt6YjM0OVVLeldXOE1IWHZ5UEZQVXRvTkcvT0J1MXJGcDc4c1NqaHdBcHNEWHY4ZnFEU2FUVWlrKysva25pcVF6SjBSOWZ0b1VPZVZPbkNMNTMrUHArMGNOaENxa2pLSlFlRHl6enYweElzMHNHaE1Bd0dUUnU5U3IwTlYwbXZhMCtRbngwc2M3dDltbnA3R2lzcng5QUFEMDJySXBoQjFScFYrOGJ0K0RMYUQvcHAxR1RXR0IrUHdYcGVsVHVRMUdqTFZQNTJNdis4emM2ZElIMnpaWlA1ZExOeWFYRjJZZG1UQXE1UDB6MXdPSC9MSTk0OUM0b1VBbFVRRUFRQ2JUMWRiakFnRElpSjFVTG0wUkFFRGd3RzI3RllteEI0b1NEcFVMU2hITVVLWDBVVlZoMjlMYnBoVnVjV1VFUytnYk5lN3NUZnMwVU5XQndhZDRBZ0NBdnJpeTA1MktodGN4TmxkRnlFeHZYNU15dC96WVJoeU9Cd0NBUmZkNmc2S09CSStNdmFCSU9oMmJmSEJnRDVETEhmNnVhWnp3Q0svMm55eGsxeHMwbkVpa1Vva1VCalA3OUp5UDdDdmRiTEdFMGMwY0JjRUNlcXhjcnl0SWpKY25IVC9FclRkb2VQYkptUi9SeGh5UERCeTQvVURtd1RFRHEvUFkzbFI1YU9Wb1ROSG9HWWtWam1WbFpWRGw1U1p1ck9jTEFFQ2tzemtrQnQvTDJmNEVEUHB6WDRBTDY2ekw1V0hwL1BVR0RXY0d0TzFZY0hmREdtdUZWc0d0WDM0VTlWMi96YlBaaENtRkQ1Mm5nSFdDUUNBem1DYWp0dHA3YlR2RFlBU0lCQzArbmkyK3VIaXVmNjgxdnhITlJuWHFub252OGhyM0hnYXEvSktVL0ZLWjFtSW1VcjJpNmxQWnhaWFhuUEMrQXhnK1RadVJHZDYrV1plV2ZsRmQ1MHVSR0h2WVdYbHVyZVJNM2xBOEppYkpLeXc4K0wyakYrMC8yNit6b25LWndna0pNV2tLSkRhWkFZZ0VFcFZxTVJxY0JrVnI4cnpMRW83c2w3bHg3NGllTHpGbW5aZ3hxU2h1cjhObitWZTlUZ0ZxMzdzTUZBL2xVb2F6TWVnY0JRU3R2Ny9xZkNlcXJuTDFWV25rejVOVUtlZi9UVC8vOFVRQVdSRkF6YWJQdFpmMnY0SGRiRExlRUxqMUJnM1RwOSs1WlR1K2NBVnA1S3Zsdk51Z2M4TGU2Vy83aFU2VzlFS2RjZjJ5b01WSHMxVXA1ODZ3RzAyWVlqYW9sUEw0UStWNk10cno2YjE2dmNWa05JaXYvMWg2UFVodS9iTEJzL25VVDN4N3JOMlV2TE5IVzNEU0tLdzZybE5iVlUyZkMwcHh2dnpaZ2QzT0FrN3lwSlBIaEIwLy93cTRYRDdJWkZJQUFBWkRGRUFYTm14Y2NIZmpUOWI1V0VGZGUvcDArT0pyVmNiMVMvTDQvLzNqMS92bjR1YzV0U1JIYnpNR0o4RlFQRnlNVVphWjZTaG96UkpHTi9QcHVIQ1pNdjNxUmU4dXk1WlNXTjYrcXZUTFo4RmlOcHMweWtxZkRTcFMwL2QzQmlOQTVQM3Urajg5Z3J2MkxIcjg1K2FzVTdObkFvQ3podjRXNmNPdHY2b3pMNXdWOWR1eXk2ZkwxNnU0a1FPSHlkTXZuYU42UmRiUE9qeGhST0R3UGFXOVd5dCsvK0R4b2hla1NPTTJSdmxabndHOFlxYk5vckQ5QTlJT2p4dWl6M3Z5T0NOMjhuc0IvWC9mUWVFR2gzaUU5ZXliZDIzbHR4WHNtMU01Rjc5ZkhEbjU4aVBQUm1NbkZUN1p0YzFtRWpHNHo5YS9pR1FHSStmWWpQR09scTF0OXgyc1E2djdNQ2lLRUhvcmxZd2hpaWx6YTFaUXlYbFkraVkyWmdHZ1daLzBUR2FDVytrLzN6UlY2cmxUOWcrbXZ0Mi9YZTNWWXZwbmNhdnE4MjFiVkFJVWoza1dQdlZCaWtsVFVLYUZwcllvTmN2K0JZZFRmOUJJbi9hZmY1WHlkODgyUnIycVhCckl5RWszNHV3RFgzcFpWcFltL2ViVmdpc3J2eFlOK2V1QTNiNFJBWGljc2dQTUZ6ODRxOVhaT1ZEbFhvWEluaWI5MXAyaXgzOXR6bnU0L2hjNnljc2phUFNSaThxa004ZkY1NWJNMFlqdjNxYnlHelR5Ni9YVHI3ekdZejR3RktXOHlMMjZmQWxBOGU4cGNWUFRLSDdNeE1rNldXWmE5QUtwMitja2JpV2ZRV1J3ZUNaTlVXVXZrMFFhUVZpbTV3aUZGUkFBQUdDUjUyYTdzaTJuNlRSdE1QMWJ0eFAxWFcvN29nVHlad2QyNnlRUDdqbXJmR1VLRzhlWTlRbzVxUEpjNlZtanRudlJadEk4bytvcmJxNWRidnU5V1oxZkxiMTAxT0tIZDhRWEZzOERnMFlGQUFRaU1LdzlLYlcxK2JqazhZZktwVHdFQUlDQjIzWnJKVStmT0ozK211a0xFbE9UZC9Wb1ovdGQzRW8rQTBwYVV0TUU5ZXBGVEx3V1YyNGNyK3JDRGd3Q0FEQnFYcDRUKzhvcmUyK3FjaEVBQUZoQ1gxN1lPMzJML3Z0N08wMVFQMXBYbEpSb1B3dUQ1T0VCQUdEV3F5c01pcm9UOEFVb0hyc3pkTno1TzVYTng0NTRaMkIwUkpyVGNVRGpOZ1Y3TVVWdE94USsyTEl4Ly82V2RkRWZ4K2Raek83MzZ1VEhUSnpPREd6ZktmM2dlKzhTS0hUcm1QS0dsS01UUmpKOUc4Y0E0WlY2ZE5aWWVlaWNnQjIza2s4RzhHUTFuSmRRa0hGMDBnaEZZdXpoeXBZaU03Mzl0TmwzYjJhY25ESFI5bnNTM1lNWE52YmNEZkc1aFo4cVVpLythenV0cXFsZDM5YnlFQUFBdUZ5K1Q0L2xQNXUwMGtMeG5aV2w0NUlXL2ZmM0RrSExqK2Q2ZC9sNmxTcjV5Z1YzeG9oaThQMERDVVF5MmFoNk9UNzQ2eWJzditaM28wcWNJMzBRKy9mTGNrbWlZQVYzNmU0WjgrRk1NdFBiaDh3U2VCTklWS3J0Y3F5Z3p0MTFzclFVa3pvdmwwNWgwYXI1ZkRsQ0psT1liQUFBalNZckV3Q0FxaWxPKzJmLzJaN3RzNno5dUtOTXY1aFcydHpIdGtFVE9nQ0EyYWh5M0dPcUZweDNkeklTQUlGRUluRkVJdHRsU3RMMnVWeUJYZEYxQ2xENzNtVWNVZVhIUGJUZngrZ0ZVa3RGQWNIcWZDZDZrK1ZxaFJRS1NmcWhzWU9yZFoydkR6MWcwSi83TW85TUdxbEpPSlJSK2V6bFZlRzhVd0FBaE8zbWZzRU83ZFdQUk9mdzdHZkl1N2I2bTVEUkI4L3lZeVpPOTJyeDhlekMrMzlzQUFjQldWdWVUY1pQOFFqdDFVOTg4YXVGWUJQMEF3QnQ3dmt2NXdRTStuT2ZzUDNjTC9LdnIvbk82VW9xVWRsMUNnQWdUN3R5T1gzL3FJSHVwSE9xWHJrQUFDQUFTVVJCVk04dG1kK2x2MzlSOHVsajNwMlhmTWNSOWVvbmwrM2ZCUUJBcjk5N29NVnNOQmFsSFN2dERhaEt2M2hkbm5oNFg4Ymh1Vk40amZzTXJkSUJBd0I0K0hnYnRiSWlNc1BUaSs0VlZkK2t6aFdUcUI0Y2d6d3puVUF3bGpUTTVQRUFBT2hFUGtjTEpLUDEvOFNTKzRsRE5Wek9NNExhZEF3WnV1ODRnVVNsaWMvT24xbHdmOHRHVjdhaGt5UW5KdS9vM3Q2MzIzY3J6RWExU25uM3I4Mkt4Mzl2SWVnTXBka1V1UFVHRFhjbDI0QnRvN3E0alZGK1FEQ1o5WGxQSGdNVXZ4Tm02RlRLb09GN2poclZCUkxKalMzclhkay9lL3JDcDNINXR6ZXM4ZW0xOGhkRjNzTjdocnk0UndCQUVQWGRzTVVqcFBzNzZZZkdEN09PSjJ5dnR0MTNzQTZ0N3NPZ0tFTG9iVFdvcG5jQUFRREF1L0NHZ3FKdk9TYTN3Y2l4NnZTckYrMGY1Z0FBaUV5T0p3Q0FVVlZnUCs2QXdlNEZoOGlONkQ5SWxYYnBuRHJud1YwSDIyRUJnVWcwYUtWbEFsL3lad2QyTzJzQlN2V0tpb3FjZkN2ZU9sYVUyMGVHM0tHemprbWhCWVVrY1ZQVEVBYmZQNGdSUG5pWWI0L3ZmMmFLV3JkVFo5MitrWDE4K2dSWnd1SDlBQUtXZDVkbFB6SzhvNXVrN1JzeFZQcGcrMjhBem52M1ZVSlBvdk05amRweXFaRW9GSmFmUHdCQTBMQTlzWXlBdGgwVmljY08yczdBRE9qUXhhU1ZGdXBrU2NrdWJjaUY5S0VVbHIvanh2TjZndE1YQ0krSWR3YW9zMjVkZDJVZjdQRmpKbzBuVWxrZXN1ZXhCeXViMTZ2TjdNLzErWEZQWEJsYnhsYmh2ZC9YV2Y5UHBOS1pGcE5PQjlZWG9yZjR1TjQwR2ljOEl1S2p1ODhybjdOc0w3enE3S0hKRkRadERnQ2dWaWM3ZkdtdlNmVEE5cTJEK3YreFM1MTE4MHBSNnBHamRKK216WXZpRDVZTFhwdW9IQzRBZ0VWZlZHSHFwcFFEdy9vWml6SlQ3TDh2R1crb0hIWE9neWVWQmZvaUo5K0tsOXhhdTF6NlpJL0QxdFFBQUNDWEZ5WnRiZFBROWl0UjM0M2JSWDAzYnE5bzNYYUlQcDJXZktkNGZ1S0lJdWxrTEtmQmtOR2xVMVQ1WXZXTDh5ZHQwMXU1b0hhVmh3REFEdTdhRXlMNkQvWVFGYWNXamw2UUtIditWL3VtTkhab0NJRklKZ2NOM25ISWZobURNaWZMbWtiTWl1WVZXVThyU1hoYWJuL1liQUVBZ0ZHWm0yMC83VlZTdTc2bDVTRTV1TStmLzZONCtJbXlqbi8wQVNnVUVwdHBwcXgvWjA0SmUrL010Y0JoT3c4bkhlalQyVmt2YUh1TThNSERBQUQ0amQ2YkNCcTVUSjU4K2hUQWEreHh6eFQ0c1VONzlrMC9NbUVZUUg2WjV6cTlKQ0hCSUV0TE5TaHl4V1pWWHE1ZWxTODJLL056ZFhLNU9IcEJvaUxud3FJNTVSckRWTVA1WWdWMTdjbndhOUtNeFBMeHAzS0tmKzloNzUyNFFxTHpQYVgvL2IwZG9IeXY2bGZvWlUzMUNPbldLKy9LdHk5N0I3UFpUQUFBUy9teHlnQnF5WGwzdDRHS2ZhK1pwRTB0STkycHpBZW81RG90cjBiZlphcExkYjRUdmVseTFSMStmZGI5WVIzWHR6WmhNUHlML3phVk45S3NOdXlvZ2YwQkFMajFoNHd1ZXJCanN6d3A5a0R3cU1QbmJlZFJwVjg0Vi9Sazl3Ny9Yai85YWxTS3MzTXYvN0xDOGRxS01VVE4yL3IwL1BFWGRkYnRHd1czZi9uSmZyb3M0Y2grWHRLSnc5NGRGaTFUWnorOGE1djYzVjBWWEtjc3FsZFVJQUNBVHBhYVpQK2JKclA5L1FFQXFONk5vdXg3aXBiTUh3aFErWE9LSVMvdWtWR1ptOE1PN3pOUS9yUTRLTXFPNkQ5SW5YN2xnbDE1cU00NFBIRmtWWS9UU3BWeS9sOXJsZ3NyWWRzNVgycno0Lyt6ZnJZT3J4RSs3VkhwYzdydC94Mm84WEplazM3cmpqengyT0g4Ryt0WDZhWHg3bVk5TTRndkxKNzdjbVhGdlhXdEgyVUoxMDVydHJacDROVnM0a2NxOGYzYld2R2pNbW1ieVJRbU8zVDhoZHZKZS9wME1xbWt4Y2V1eWhmYkIyYnAzbzJiQUJBSXVSY1d6eXNiN0hOUDNxVmxpMW1pTnUzRFJoNzZOeXYydzlHZUxhWjk1aEhXcTEvV2lSbVRGRWtuanJpeHFqcFVoK2JKQVJhSitUSmJCNm9OTUNpS0VIcGJoZGYwRGlBQXdQUGdDcUpvd08rYnlDeHYzOHdUSHp0TUZVSmlpa1FBQUNEUHFiRG5pYkRUa20vcDNvMmJKZS9vM2Q3UmREb3ZSQWdBWU5UbXV6eW9PNDBmRm1Vb2J1SC9SbE0rL2o5SDlYL241dzJzb0k1ZHFmendTS05TbkMxUE9Mdy85OEw4bWNWanovQjRYbTAvblM5c05XdWV4V3d5NWwxYU1oOXN4c1NvYXU4OUV0TkxxQ3RNU1FJb1R0L2pQMno3ZnBwM28yWUVNcDF1MUJXbjJ5cTRzZVlIVmVhZDY1eW9nY1BNWnJNQk9CeFBmc3lrNlVReWcrbmRZZEd5dkd2TFZ4SUlScE5KSjVlQnlmRGFndWhVejRiMW9MUTFNQUNEN3gvRWllajdydmpNL0JudXJvdk9Dd254NmJqNE8wVmk3QUZYQWhTc3dMWWQ2ZDdSelY0bGVFaWdlckROQmsyNXREMXYrM0haNDRTOTA1OHNpS2hYZUh0anVRcWhxdExKWDZTKzJCd1RTcUFMdkFXdFA1NmJlMjM1TXFMSlVLWWltOFFKRFE4WmZmRHNpODB4b2M3Vzh5bzhJdm9PMUVyaUhsdlRoRlZWZGY1OXlEUXVHd0FnYk5UaHM2cTBTK2N5TDgyZTZkWG93MmtFQXBHb2VYSDRnUDM4Uktvbkh3REFwRlk0UFFaMTJxVnpsdXhuVC9RMktleGNvSFhsOTJaUTVlZTVPNzVxenJuUFB5dDhWbmFNSVZzc3IwYlJJYU1QbnJYNXlpeDk5T2Z2dVhjM3JYTzJqQldSVEtWQVNXOHhlN1d3UENUVm0vazhCd0RBdCtlUDZ3M3k3RXk5TFBrNUFFRHkzKzkwMU9jK2U2YlBGV2NrYldvWmFiK2dYNStmZmllemZYenR2bWJSdlp2RXlPTDJPaDh3NlRWNlM4cERTc0NBemRzOWdydjJMUHB2MTNaSGFVazFXZmR2aXE5K3Y5aTMwNUlmSW9ZZVA1LzB2eUY5N1hvSFFlNmxyK1lyczI3ZEtEMG1VZk8yUGgwWGZhM0p1WHZMWXJhWUE0ZnZqalhLc3pJS0gyN2ZuUC9mMzF2VXlaZlAyRGQwZXVWeVF5M0p5VHJ4OGNTU0hzUmxmdlA1TjMvNnZrcnJoRmM3WDd6b2tlOHpmSnUxMUJlbEpPbUxVbDRBQU9SZCttYVJNdVBPVFRLWlN1RTNHVDg1Ym1PVUh3QUF3eXNzSW16MHFTdjJueDN0RXAwYkxBSk9RQURUcDJsTEFBRC92aHUyR3RVU0NZRkVvUmJFSHl6dE5VTW5DWXJIb3pQcDdIK0h0ZWE4bDJuWTQrRXJET3kxNnZlQ0cydVdxOFVQeS9YTWoxNGd0V1NkbkRHeDZMOS8vblQ4RjNlZnMrdTBSSzErbDZrdWJyNFR2Zlp5Tlh6UzFVZWcxNmhmL04yclhlVnpsNVYzOWJzbHNvUlloK055VzcyV1hxdVZvSWEwYlE4QVFPVUkvVlRGOWRHdnZVR3VJdXZtVFVYeXY4ZkZGNWJNczAzWmJZZE9wRElZQUFCQUlCSTlncHMwVjZaZHV1QmdQbUFLbThZRURkdC8zS3lUeThRSEo0MEVKOGVRZHVhakQrdDVYNzhYTlBpdmZSbUh4cjdyYkgzdXNMMU8yV0c5dXdVTjMxdHBpdC9JQ1ZjcVRPUHBTcVBDblBOZnp0V3JjcktLUC9GNEhzR2R1K2VjV1RqTHRiMnVFanFWM3lDQ0pneVBwUElqNi9FYXYvZUI5TkZmcFVGK044Y1VyUzNsdks1a25OelhRS0xRRjBpZWtUa0JRWDcxaG94TStMTmpTMUJMU3N0aWZVblBXazFCY3BLem9CeW4vckF4M3AyKytGYjJkTjh1KzcrUlBQN1FuamozNmg4TUtmKzhOeUR5d3pOM2loc2dXQ3haaHlZTUwzcCt0TkpHYXpacTlYM0huZnNGTDNyTUIvNTkxdjVPSU5Gb2t0dnJmc3k5dU94elY3ZURYaThNaWlLRTNsYXN5bWRCYjRERGxGYW9HSjBiSE9yN3p0cmZXU0hkZWtsdS9yeENsWExPNFdEMWROL21yUzBtblU2anlYYjJRRWZ4N2ZiZENxOVdNK2JrWGxnNlQ1Tjc3NWFqbWNqYzRGQUFBSXM4TjlQUmRMMm1VRmIwWCtsNEN3QnN0a0RZYnQ2WEZLWkEyT0N6ZElreStld3BXZEtKby9LMHkyZkZaeGZPQWxYK0d4b3Y5djhkdlZHWm0xUDRlTmMyZGVybEM1cmNlM2NBZ01BSzZ0WlYxSGZETms3OUlTTXRScDFXY3ZmWGRaSWJmNjIxR1JQclZUQnBucEgxNUVtbmpnRUFhRFNaT1hwNVJybzA4ZkErYmNyVkN5WGpYcFQyRG5pMkxwZ0hiTFpYeUx2N1l3a0VFakh2Nmc5THZkck4vWUxYK1AxSjRrdUw1ejliRjF3dTlaU1ZLeW5nS055QXdJcW1SMDY1VnFZRnJiRExpcDlNT3JtczhQR09meW85VWhzMFFiMTZnVU4zSDdlWURZYjBNM05uMms4M20wM1dZeVpDeWZHVG1VSWZ2U1NoOUlYYXY5ZWEzOXhOaTByaEJnV1pTZ0lydG1yVGNWVUhpbmY5UnI2ZGw2MmdleldJemo0NWN4cFVUK1dXVVZ1VW1rcm5tb2swWWNOR2dRTzI3TXIrMzN2dldsTXBBZ0JRU1ZRNkFJQzJLRFhWZGtHUDRNN2R5WndBcDZuMWFaNFI5WGlOMzV2Z2FKcTFjcG5xMlREYUk3aExqN3pMM3kyeG5VNGcwUm5XZEYyT0ZFOHZxenIvUHV4NmcwWUNBRWp1L2ZaejNvV3ZQbWN3QXZ5ODIzejJ1ZXpaNGIwYWFYYTYvZngwYmxBd0FJQk9YdWowQlQ5bDcrQ2VMbXlhQkFCZ01wdGQ3YlZWWERsZ2NYbitVbWE5UWxaaEMycG1ubjJ3RDNJdmZmT0ZLK3NPR3ZyUFVXZlRhbUY1YUpKY1gvV05YcDZab2NpNWN3dFUrV0pyZWxCTjlwMlNYbmxGUlRwNStWYjhSRHFIYTFJWDJQYUFBRjcwbU9FRUVwV3FUTDl5MW43K0Nsa0lSUHV2Nm1SNXlPWHlnM3B2M2MwTzdmR09Ndm5zeWF5VE02YzcyMWJCalorVzB6aEJvZnltSDN4WWI5TDFoOWtuWms2MmJXZ2l1ZlhMYW9EaUh1K2VyYWJNNHNkTW5tNlFaYVRsN0ovd2YremRkM2hUMWY4SDhQZk5IazJhdE9uZWsxSDIzckpseXg0aUc1RWhJSWdnL3BBdmJnVVZCdzRjaUlBeVpDbExFQkNVTFNDcmJOclN2ZE0yYWJOemYzK2tLV21hZEVDUmlwL1g4L1I1bWp2UHZjazlOem1mZXo1bnVFNlhsaXFVUjhaNHRYNzJlVlc3ZVl0OE9pNWFXbmg5NXhiMStmSkIvZHFvTjl5Tk5ma2dIdVQ5U3RzM2M2TGphKy9XcytacjAwNGRNNnB2WG9mOUdpbTk5aTBpcGNMbGE5alNaWHMxbnpJZEFPSVc1dXNCaGpFYkNndk1CVWtKUlRkMy9zVHdSRkpWcStsakN5NXMrTWF4UVp1UitnUUNBS3ZMdS9jNXJHUHZlem5hekFLek5pY3JmT3orWTVtSEZzN092L0Q5VjFXZFkwZTFlWjNXdGQ4eXRlVkJmeFBWWnIzcW1wZGM1TjJnVWRiUisyczh0Mmh6TXF0NlFNUlNVcjUzbFRTMGEwOXd1SlcyRVF2a1llSFM4QjU5M00xMzdCR3AwK21LY2s2ODk1cTVJRFVKc04wUGZic3NmY2VzelV3UDZMTnFqVi8zOXo3UjNOcjNTOUd0WGRzTTZ0dTNjMDY4OXhxS1VSdS9lWndLbFpPWnZIWFVBSGV6QmI2Tm1vUU0rSEs5d0RNeU9uM3ZjK004RzArWUdqWnE1K0dDcTlzMzVaeDg5M1ZqM3EyeTc4Nnk2TDREZ3dkOC9TTnJOWmtTZnhyMnBOSGh1MmtGR2sxdXlyWm5Cb2VOM1hVa2RQaVdYN1AvZVBPVjNMOCsvUmlsZGZxRFhxZWFoQU83S3d0b3loc01HUjB5Y00zRzB1RW4zSTZuWEIxRjE3ZHR0UC92MWFqL1VJYmhjdFczOTFTWnVoOVNYeitCU0ZGdUdBTDc5M1NlWjNDd3ErOUlxbFl6NXl1YmpwL0ttZzBHZmU2MUsxYTlwa2lnaklyUlhOK3pzN3BYVDVtNlhNOC9CQ21IbjU4U08vYms1ZUR1Ynk5UDNUM3RtYklaY212cG1YTTlwSVNpOFRPVEFwOWMrVlZKNnFsanFidW5QVnZWZmpqZzh5dWJMUTN2MGR1NzlheDVBbVZVakZGOTU1WkFHUlhqMytmRDFRTGZ1S2FGbHpkdk1CUWxWSm9ScUs3ZGR4NzBmdUhmNCsyVnFYdG1UVElYSnQ2TUdIZndyNnkvUGwvNUFNTU9rRnBFUVZGQ0NDR2tkakhpMExZZHZlSW1UUFdNRy80MGF6RVowMytiUDlPZStsUVJOMm84UjZwU3NZYVNZc1ppTkhFVjRSR3FOcysvV0p4NGFCOHFwbHRoWk5IOUJ2azlzZlJ0Z1NJOEtuMy8vT25xaTkrdHRzM3k4WkNHTituRUd2SnpMY1dGaFZ3UEQ1bFBwNWZmTUtvVGJ1c0xrdTY2TEZsSmJuN0IyYzgrOG1veWZxbzBzbHR2V1dTZmdTVlpsODdIZjE0L1NPN1hvcVdzL2xNakEzdDk4Rmt3WHlMVjN2M3pNR3MxR3ZMdmJOc09qY2J0dUhEay9tUWZmK2QxZ1YvOWhsTC85aDI4MnN5WUo0dm8zb3NyVW5xVnBKMDVtZlg3LzgzTHY3RDJSMVF4bG8wckF1K1lCcExBdHUwc3V2eDgxbFJjWkRGcmRCeUJVcVpxT1gwZVJ5RDFLTHE5MTU1cTBacnl5K1JSYmpiRGtjZU5HQjN3eE9zckdKNVFkSGZiNkFHNnRETW5jK00zcnd2dTl1WUhJUVBYYk5RMEdqY3ArN2Y1enprSHBZQ2FwNEJ6eFRFVmpWZXJHUy9JWWdjT3kvaDE3ck1BM1BWaWNLS1MrYlFiUDBmVmZzRXJGbjErWHVMRy9qMWNCVnNzUmFsM0FVQVJOK3Faa3N5L3p3ZzhBZ0pFcWdhTjh2KytsMDRvNjlnN3k0cHU3Q3pydmViOFpMMjg0ZkN4OHFpKy9UVTNkKzBzVWQrNndmY0lERkkxZi9iNTRwUVRSK3ZpY1ZWMzNCbWZEb3YrNTlOaDBmL2N6WTlmcm1UeVRuMzhua1dUblJuVTc5TnYrVksvZ0x0YlJ3eURRNi9tQjZFdlRFNjQvZTJBZHNFRDN2N0NJcEY2aUlRUllYcExyaFlhdnNranBFTm5xNm5pV0psZUxaNmJJNHZwNXphOXZqUzBVMWRwYUtldXJ1YlpnNkwrUGQ3ODBHbzI2SE11YnlnM0xsVkE5N2MrRE9qK1ZvMTZidFhtK2RIYzJQbFQwYzFkMjBySE5SWDREMTY5a1dWWk51L2dxNHNBMjFpZjBwaitnKzBCTWU4VzAyYmJlbVNwSzAyZjZ3SlBwSWdJMHB0MUplQ1VXQlJoZzU0Q0FJdk9mWEJWSE5TaUhVZWdrRnVOV28zUUs3b2VBRmlOeFRWK3FPWSswdWRXVzlxZW1SUDFhU2ZMWFpOUjAvNjJwdzJ1Yy9WaDN2bXZWbFZuT1krd0o3cFpXTDJKTVJuMVBLL29XSkZ2bzZZRmwzOXdQSWM4VmR0NUw1ZWtuVGxweUwxeG80ck5NWXFZUVVOTTVtSU5MQlpXMFdEb2FLdlR1RXVQVzMwb2plamVPN2p2NTJ0NUhuNEJCVmUzYjByYlBXVWlTc2N1ZGlkOS93dlBXUTFGaGQ1dFppOElIYjU1Vjk3WlZSOFVuUHY2YzBGQTY3Yml3Slp0WktHZHV3bDlHelcxbXZXNnZQTmZyOG82L01FeUlMOElBQXhGQ2JjeURpMmVtM0ZveGF1cXRzOU04Mm81L1FWRjNNaG5TbEpQSGNzKytmN3J4WW1IZm51WTllcURlUEQzcTJaRW5tRVJYSUdIcHpDMDB4T2w2U0poVkNjbkZsNy9aWHRPNGNmdm1YSVQ3dWhLYnQ2Kzl4MVZvWWlhc1BPUXVUZ3JNLzNRVy8vbkdUTndtTUE3dHA3RlhGS2lhREJzak5XczE1VmtwbDBEZ0xyNHZqdnR6cFR4Mi93WkJ2V3RHeHlCM0ZPb3FsZVA1eEVjWWJIb1NxUStqWm9BQUd2VXVmMk9XQXZYYWQzOUxYT1BST0FkNi9JaEtLNkhqNytyWUV1NUlPR0QvU2FxMVhyVkZXbDRpL1pnT0J6TjliMFZVcVEvQUNsa01oRTBtaUlBUEZsRTk5NVdzNzZzYmdrZDlzTk9EbDlTNllQbnN0aUJ3MlN4QTRlNW0xOCtTSmRmVkhSbDgzY0MvNVlkZkxvc2ZVOFdPM0NvUHZmcWxWdGJodlVEMTJCVVJnNGZyb2diK1V6bzBCOSt0aGcwUlpxYnU3WkxRK1BhRlNjZitSM3VVMDAvMlB0ZTdtQmtxb0Eycnl4Uk5wODZ5NWgzNjhhZDczdTJNZVpmalZkZjJiTFJ1ODJjRjMwN0xscXFhRGhrVkhIU2tZUFpaNy80U093WkdlWGY2OTFQek5yTTlNUnRRL29ZczY5ZmRybGRCeVU1Ri85TyttbDRuN0JobTNiN2RYdjlmWWJMRjlsNzdOZm0vYlMyUll6YWVWQVM5a1NQeXBhSm0zV2ozUDNXVllBMm9PUGkxN3lhVFh6TzFmcnVBc0szdm0zVE1QZk02aytNNm12WEFGaENoMjNhcFVrOHROOVFsSENyMGlFUldBbEhJUGJ6QTJ1eEFQK0tlcjcyRlJhcVUzOGFNN0FrSitXT09MQjFCNDZwcE1Sa01SaGwwZjBHc0JhakVjWFp6ZysrQ1AyNnYvMnVxdFdNRjRxVC9qaWN0R1hTRUxqNnZ1SGg3K1BkK09tcFZuMkJtbUd0Rm1XekNjOVpkT1Vld0JOS1E3dDJsc2M4T1VCVzc2bmhmSStBSUgzV3BiK1RkNDRmb3JtNWE2ZEhlS2V1cW5hTC91ZlRjZUZTbjQ0TGx4cHlyMTBwdm52MGNFbjZYeWQwV1pjdUcvTnYzd0JncmJQM25RZHNRMlBOQnIzUUt6d0tqSlZsclJZTGVBYWp5LzJRZnh3RlJRa2hoSkJhSkFycDBEbHk5TzRqVnBPdUpQL0M5NnN6VDd6M2ptUDZFcUZmMCthcVZqTmVzTDltTFVaajhkMC9EdDM5ZGU1TXAwMUpvNmVjT2lQMHJ0ZFFjM3ZmTDhrN3h3OHIvNk11eHh3MmRNTU9oaWNxVFkzR3Nyck1pK2ZUZGs0ZUNhRENVNENoUXpmOUlvdnVQUUJnR0hOSmJvNDI2WTlES2I5TUhxbTV2VzgzQUxZb1lmK2Vvb1Q5ZXdBSVpOSDkraW9halJqcjMvMmRUM3c2TG43OXhtZjFndkV3eDcvNmp4R0ZkT2dTT1dMYmZvWW5FcGxMY25OMGFXZE81Qng3ZTJseHdxSGQrb0xFcWhxQktzVVRlRWdEbjF6NUZjUGhsZnVPWnl4SVNzajRkZTZ6eHV3cmx5cGJYeEUzYXJ4UHgwVkxCWXFJS0UzQ2dUMDVoK2JOTE91RlZweWRsYnA3MmpPRk4zL1pGdlRrUjErRmpkMS84c1puOVNMZzlQUnhkZEl3U1VPNzlnd2Z2YVBDajBONzZsVGM2eGtqOVl3ZE5LemcycmJOK1pmV2ZlTzh2Q3V5MkFGRGd2dDl1WTdERjRuVmwzOVltMzV5NlV2dTBxQVdKZXpmcjdtMTkrZWdmcCt0QWNQbGdyVllpbE5PL2xsdytjZXlvS0ZGbDV2bGVPMDVqd2RsMUtTbmVEWVlPc2F6d2RDeUZFbTZqTE9uN2NHcXVuZGNLbzZ1aWpFaGE2SWdmdVAzVm92UkdORGo3UStGcXNnUVEyN0N6ZHJhTnBDclNkMDk3Um1CYjZNbVVRN0JKZFpxTm1jZGY2ZkNlTmJKTzhhT1FHblB4dnZFRjhpRFF2TFByLzdFK1FuZXpDUC9XNVFYdjlGdDd5dnZ1REhqL2J1KzlwN3o5Tm82UDQ0OWhYdzZ2L28vU1VqN1Rzazd4dy9UMlZQZm1xMFduelp6RmpJYzI5UGI1cUxVNU5TOXM2ZmN4NjZZeUNrbmJ6QmNvZEErUVo4YmY2azQ4ZkFSZHl2SVl3WU5WcldaVy9aNU54WWszaWxJK3RsdHoweDNNdjk4NHhYTnpkMXVHNENGM3ZYcXV4cERzeko2VmwyWWUrYmo5M1JacDA4YW5JS1d1V2MrZmsrZmZ2RnZkK3MrNnZxd09yemJ6RnJnRWRHcm4vMjFxU2o1YnQ0NVcyOEdBQkI0eDBZTGxLRVJLVHVXdkZTTnpiRytQZDc0a0MrMzlUSUdiT2ZJY1lISHJUNlUrRGRyeVBBRXdveERMNy9nT0c1YkZkak1JMHRmS2s0OWRjeW4vZnhYTWs5LzhyN0VyMW1Ma0VIZi9HalJGNmhMVWs4Znk3L3d6ZWY1aVR0L2NwK0NPNzhvOS9RbjcrZWUvdVFUcnlianhubTNtLzhLVHlBcjYwM3pjT3ZWbXFtTjkrdCtTQ0s2OWdyby9kRnFnR1h6LzE2N0dyRDFRbk0zTnA4c3NrMG52aUlpS25uTGtCNkF1cEFuRHdqeTdiTGtMUUN3R291MVdRY1h6YkZuM21CMStlcTYrTDVYV1Byc0Z4OEJ0czk3Nk9EMVpXa0hEVG5YNGd0dkhEbmdicjBIdlU3cjZtOFpSeDdobmRxRWpkemxNaDJwYjZjbGIvaDJXdktHODNSN2ZmeWd2NGxxdTE1MVJSclNwcU1oOTlxVm1vNFRXeGxSU0llV1VXUDJsQXVvcVIydTRXdmYxQTlEYlF5bkl2WHhqeHl4ZFo5UUVSWE5FVWc5d0ZxdEpXbG5UcVR2bnpldDRQS0c5U2l0UzlRWHYxdXR2dmpkYXBFaVBOeWo0Y2dKeWtaanhpc2FqNTJreTd4d0xtRmR0OVp3OFJsNGtQZmRtYXJocEltS0poT2V6VDcrM3V1NUo5OS9ENEE5VUdISk8vUEo4cndyUDY0UGFQL2l5NTV4bzhleGhyejh2RnVYemtwQzJuWktPYlJvYmszR0JkU2xuVG1aOUgyM1ZzcFcwK2ZtblBxdzdMMnZqZnZwdzVMNXk4eEpGb25IZldkbVk0M0ZXbE5SOHQyTUEvT21aeHlZTi8yK0N5S1hlNGw4R2pSTzJqRnFvUE9zOUwzUGpZTkdvN0gvSHpmemVoWUFhQk1PN2dQK1BmVjhiU3ZKc1gydjlldjAzUnZTOE03ZEFJYXhHalZGbVgrK3ZoaE9RV0h2NXM5TlU3V2E4WUw2M0xlZnBSOWFNQStBeWVWR3RabEYvcDMrNzAwd0hBNEFzQmFESWVQUS84MEhnS0FCcTlkNXhnNGF3ZkJFSXF0UnF5bTZzV3Q3M3BVZnZ0V25IQzlMZTY5Tk9uWkVtM1RzaU1BN3BvRm4zS2l4OHFpK2c3eGFUcC9qMVhMNkhMTTJNLzNHNTUzcmkwSmltOWZGKzA1dHRLR2wvRHA3YW5DZmo3OWkrQkpweHNHWDV6N284Q3lrOXRENFlZVDh4K1h0SDZJR29BQUFxNFdkNTlOdjUwZVB1RWpWRXJkUVhlTzBiT1RocUU2RFgyM0kzVC9rQ0FNOEFRQldLOXZOcCsvT0kvL0VmdStISkxKWHY1S0V2MDVVTVVBOUY3WlVibWE0K2VIdkVmWkVOMU54Wm5vVlR5RnpBZkJoK3hMck5uQXBDV2pSRW1KdlAydityYXV1ZXJPNDVpVVgrMGZXMTJXZVBWTzk1VWwxU1NPNjk3YW9FMjg4YUJDMENuemMrMnk0L3BIalJCemF0cE4zazZrejh2Nys0bE5kMnZsVGJoZVVxQUlrL3MyYmx5VDh0dmZlUkMrNVdDeVc2eXBMSlhXUFVDd084dEhwMHJKeHJ4SENIUWEyQi9uY0hRTVB0cysrL1RvU2VyZVpNN2Y0eHM4LzZRdnZKcnBacDFwRWl2QndmWUUyRDhqVlZMRW9IMUJJNFNFVVFHdlJWV041NEJFZTE4UGg0L0VncVo1bGtiMEhhQklPL0E3WFBhUTVZbkZ3QUVSV0xzc0tHWDFCWXE2YjVSNlkySzlsVzExV2NyempzUVQxL1h4dDRkWE4zMWMySHBSSDJCUGRQQnVPbXVDY0p2S2VCenMvNWFsa252VTY5eW04c2NOVmoxK205TS9xWWw2MWlFSTZkdVlJaEI0OGxzK3hHa3UwMnRRL1Q2S3k2OVRUVXluZytmbUJ0WElZRHRkaXlMMXhCelZNK1NtTEhUalluSFB1dkt0VXdQY29QV1d4bmJwcGJoNzczVTBQV0xGWUhPUmR6VHFvU25XclB2VHhrTVcyNjFrNlRxUURsUXhTeHRad3lYQXQwR2Jtd3VrN2hjUy9XV3RYNHhLV1lnQ0ZKMUJRRE1BRUQzOGZFVmNnWS9rOG5rR25LWEpzK0gyTTYwTUphcUczbzBnUkVmWUE5M1F1WEg2SGUrQjZneEdIdHUyb1N6NzlGNnJvSVNNT2JkdEpwNzU2SFJwTmJtWEwyYmVMbXIxZjVjaGlCdzdXM0R4MXNQVFlwTExJM3QxY2pIY3RnRXdtZzBaVGdtcjJsQldxNnRWeitzN01BU0NFN2RpZDY4UTYvTDVYSUJSNWhnYXhFREFjVG9sSnAwNVBnWnR6VzF2WGFWMzhMUU5QVDZYTXI4c1RtcHU3RHVBQjNydmErRTFVVy9XcU96N3Q1ditmUlp1VmtYL2xoelhWUEt3eWZsMlh2YXU1dm5PYmkvS0paYkVEbjRUVndnS3MxYXpOeWRKbG52MExWUVNnNzRkWG0xbnpHVVlnME9WZXZGaVNlKzVVTllNQWpFZFlsMjRzeTJXS2szOC9WRGExbHQ1M0J3S0Jza0dzVVgwdEhsSmYzMnFrc2JSL05tdk5RNzZmQWdBOGdqcy80ZFYrN3VMa240WVBSUFhLejRYVXg2Y21BZDkvaGtybWNOeDhnWGRzbEt2ZXYySmxZS2pPWk5WQm0rbVkyZVRmVk0velN2K3FtK3BZS0EzdDJybUtudFZWa3ZnMGJXNFBwRlpPSllPbnlmYlFkV0doRnFXZktXbDRqejZlc2YwR2FXOGYyRk9Vc1A4Z3F2aXVVVWJxNnljTGF0UEJyTS9KMFNXZlBnYlV6ZnNPdGFFOTNpZ29Tc2gvSEFWRnlZT2lvQ2doaEJCQ0NDR0VFRUlJSVlTUXVxNm13eFFUUWdnaGhCQkNDQ0dFRUVJSUlZUVFRc2kvQ2dWRkNTR0VFRUlJSVlRUVFnZ2hoQkJDQ0NHUE5RcUtFa0lJSVlRUVFnZ2hoQkJDQ0NHRUVFSWVheFFVSllUY3d6QTB6akFoaEJCQ0NDR0VFRUlJSVlRUVFoNDdGQlFsNUwrT2hibnNmNGIxZUlRbElZUVFRZ2doaEJCQ0NDR0VFRUlJZVNnb0tFcklmeDBEZy8xZkRnT3ZSMWtVUWdnaGhCQkNDQ0dFRUVJSUlZU1FoNEdDb29UOHg3RXNxN3YzZ3FuL0NJdFNwN1NMNW1GcVYxR041N25ENFFEZEcvTEJwVnFYRUVJSUlZUVFRZ2doaEJCQ0NQbkhVZk04SVNTdjdEK0diY2R1R2NGOWhHV3BNN28yNE9PRnZxNERuNVhOYytmcERrSjhNa0dLcHpzSWE2TjQ1WXhxSjhTVjl4VHdFTjBiRW5aazZUU1ptSWFKSllRUVFnZ2hoQkJDQ0NHRUVFSjRqN29BaEpCSGpHSDBEaThVYW9WcEpJQ05qNnc4ajBEN0dCNWtvdkxCdzFDVjdabVIzbzM1RlphdmJONkJ5NllLMDRLOU9IaStsd2pGQmhaYVBZc0J6UVZWbGttclozSGtXdmx0U1lVTWZPVVZuMlh4VjlqS0hxamt3RlE2UXF6S3d6WXR6SnVEWWtQNTVSTnpMRlh1bnhCQy9OMnlzd0FBSUFCSlJFRlVDQ0dFRUVJSUlZUVFRZ2g1bkZCUWxCQlNIc3Q1UGZIM2lUc2l1cTNWVjczdzQyRkJmekhxQmJqdUlQdmhNMUszNjdtYTEyaFJRYm5YUWg2d2NweTByQmZuR3lNazFTcFRVbzYxUWxDMFMzMCtWanp0ZnYzdEw4Z3FUTnMwdStLMHBvc0xZTEZXcXhpRUVFSUlJWVFRUWdnaGhCQkN5R09CZ3FLRWtISllzTkdleHNMVkxJdUpEQVAyVVpmbm56QmpUVEg0VGpIUjZUMUZHTkpLZ0NmZkxhcXdmR1h6SFBHNHdBZlBTRkV2Z0l2c0lpdEtqTUQ0THpUSTE3bytyUUVLRHI2WUxFVzBIeGRyLzZnWWs5NTMwWWg5RjQwVnBzL3NLY0swN2lJMGUrVmVRSFprT3lHV0RoR2ovYkpDYUhTMi9VM3RLcXB4Mmw5Q0NDR0VFRUlJSVlRUVFnZ2g1SEZBUVZGQ1NCbVdaUTBNd3doWllIeitnY0g1N0JiK0FtYmtUNDk5cnRYc29vcmRKb3YxdGtCaW1ycG04K3o0WE9EZDBWSjBiY0RIR3p0MCtDdkJqQTB6UGJCaHBneXp2aXV1a01LMlJ5TStYaHNtZ1V6RTRIL2JTckR0VE1YZ0p3Qk03eUhDODcxZEJ6YXZ2S2VvTU8za01rKzNaU1NFRUVJSUlZUVFRZ2doaEJCQy9pc29LRW9JS2NPQWZSdGdYaXQ5OVVLK3A3bCt3Y0Zoc3hROXR5VTgycEk5WE55S3czVGk4NE42ZlBlSG9jYnpMRlpBTG1id3lRUXBXa1h3c0hLZkRwdFAyUWIxblBLVkZwOVBsdUtudVI3NDZGYzlOcDR3SU5TYmkvbjlST2pXa0krTUFpdGVXRmVNczRsbXQyVU45dUxnVnFZRjh6ZVVsRTE3NVNreEFwVWNQTCsydUd4YTM2Wjh6T3dsd3VoUE5XVmppZzV2SzhDRXpzTHFuUlJDQ0NHRUVFSUlJWVFRUWdnaDVERkNRVkZDU0JrcnkvekJBYWFCd2VldzFROTlMQmJyamJ6OVE3OEhZOTNpWlRZY1pmcnRNenpxY3RhMmkrOVU3R0Y1dnhvdEtvQ0l6MEFwWWZEYTloTDhkUHBlajg5cjZSYU0ra1NMTjBaSThQSkFNU1ozRVVJbDU4QnFCYjcvMDRBdkR1cWgxVmVlc1RqWWk0T01BbXU1bnFZU0FaQlZXSDVhcnRaV3ZkL05zNWFsei8zdHNnbEZPaGJXLzBSU1pFSUlJWVFRUWdnaGhCQkNDQ0hrSGdxS0VrTEs4ZTZ6NCt1Y2ZZTnZjVGpNVmdEZUFIZ0FPd1VzTXlXUEt6TGs3UithRHJCWkxQQklnNk5QSEtyZDdWMU5zMkRYZWRjcGE2dGpZQXNCR2diWkJpYk5MckppMk1jYW1KMFNEMGY2Y3RHekVSOStuZ3dBd0VmT0FjTUFCZ3NMUHprSFhSdndjVDdKalBSSzB2SUdlM0VRbjJaQmhNKzlRVkREZkxqNE84bGNicHJLdzdhUE1HOU9XVS9Sd2hJV0J5NlpFSzdpSWluWEFyWVdncU5yV2k5RDlQNGg2Z2ZmVXJXVVJhODVEQnNONE1nL3RGOUNDQ0dFRUVJSUlZUVFRZ2doLzNJVUZDV0VWT0RUZCtlUm9vTkQ2cGtzN0JLQW1RV0FEd0FNSUFUWUNBQVJ6S010WXExTHlMWmcvYkdLY2Q2UHgwc1JxT1JneE1lYVN0ZVBDK2FXQlVVQmdHV0JHSDh1bW9SeTBTeU1oM2JSUEFRb2JQbDI0MU10ZUd1bkRuc3ZHdEU0aEljUmJRWG9Ic2RIbjZaOEFFQytsa1ZDdGdWM2M2M0kwVmh4SmNXQ0k5ZE00SE1CWDA4Ty9CVWM5SWpqbDl0L3Q0WjhkR3RZZmhvQWJKb3RxekROWWdXYUxpNm8rcVJVZzc4a0YzQUlWdjVUckZiRzQ1L2VKeUdFRUVJSUlZUVFRZ2doaEpCL0x3cUtFa0pja3ZmY2tRZGdYdjV2STFheVZ2TklBTU1BdEFYd3VNVkRzZVcwRVplVFhZL2pHZVhIaFkrczZrTStsMmlHcGJTRDV6dWpKT2pUVkFCK2FZeFVvMk54THNtTTc0NGFjUGlxQ2ZQN2lpRGsyM3B1SHJ0aHdyRWJKa2dFRERyRTh0QW1pb2ZtNGJhL1ZwRzI0T3FFTDdVQUFKTUZhUEx5dldCbXd5QXVQcHNraFZyTFl2UXFEWXdPaHpDeW5SQkxoNGpSZmxraGpDWmJ5bHdMQ3l3ZElrRzdhS3I2Q1NHRUVFSUlJWVFRUWdnaGhQeTNVTXM0SWFSU1hyMStTZ2J3UG9EMzJiUFQrR3ExT29BMW00T3NZSVdQdUdpLzE5YUdYdDllZ2dtZGhaallwZUloS1NVTXJGYTRuT2RveXlsajJmaWhQNTAyUW10Z2NUWE5ndmhVQzI1bldzckc4WlFLR2ZSckprQ2hybnl2MUJJamk0TlhURGg0eFFRQTRIT0JNQlVYQ2ltRDgwbmxBN1l4L2x5TTZTREVzTllDM01pdzRNVWZpc0hqTU9BSjdpM0RaUUNqR1JEekdmU0k0K1BORVJJQXRpRHJwd2YwTlRvL2xmbmcrbmk4MnVDTGViVzJ3VXB3dU16S3NoZGM1dlkvc1U5Q0NDR0VFRUlJSVlRUVFnZ2hqNGZIcnNjWElhUm1jdmNQT2NJQVR3Q0ExY3AyOCttNzg4Z2pMbEsxeEMxVTE4S0ltUGRjZWtjQkR1ZisxMi8zdjBKbzlmZUs1Q2xoTUtTVm9NSnlYaDRjVEg1Q2lEOXZtSEQ2dHV2ZXFRQ1FwcmJpdDh1bXN0ZnRZM2pvM1ZpQU5sRThoS251cjZDTE41ZmcyQTBUMU1XMWV1b1F2MXo1ajl4TC9xMmZWVUlJSVlRUVFnZ2hoQkJDQ0NHUEh2VVVKWVFRQUUxY2pMR3BsREk0K3FvblZoL1M0N1BmWFBldTNQYUNETkYrWEJRYnlnY2F2YVFjTE9ndmRydS96dlg0NkZ5djRoaWdkZ2V2bU1vRlJRdExXUFJ0eXNmeG0yYXMySzNEcW9sU2ZQMjdIcHRPR3FzNk5EUUs0ZUxqY1ZKa0ZsaHJQU0JLQ0NHRUVFSUlJWVFRUWdnaGhQd2JVRkNVRUVMY2VLcWxBQndHT0hiRGZZOU9tWWhCUVFrTDFpbldtSmhqUWFORkZRT3Q3ejh0UmEvR2ZIUit2UkJGT3RjQnlvdnZLS0J4bW5jMXpZS09yeFdXalZzS0FNVjZJS3Z3M2dSdkR3YWZUdkRBeW4wNi9KVndyOHhCeWdmb0Frc0lJWVFRUWdnaGhCQkNDQ0dFUEFhb3Bad1FRbHdJOHVKZ1duY1JycWRiY0RIWmZWRFUyNE5CcnNicWRyNmpTRjh1ZWpYbTQraDFrOXVBcUllSUFaY0RGTHFZYjZsaU4xNGVIRFFKNVZZSTBCSkNDQ0dFRUVJSUlZUVFRZ2doLzNVVUZDV0VFQ2NOQXJuNGJwb0hKQUlHYit6UXVWMU9KZU5BeUdmSzlkWjBSeVptOE1GWUNWZ1dXSFhBZFNwZXdCWmtCWUI4YmZVQ3JZNGFCbkVCQURIK1hFZ0VOR1EwSVlRUVFnZ2hoQkJDQ0NHRUVHSkg2WE1KSWFTVVNzYkIxSzVDakc0dmhKVUZGbTBxcnJTWGFOK210akZCYjJWV0hzQU05ZVpnNVRncFl2eTVlT2NYSFc1bVdOd3VHK0p0QzJ4bUY5V3N1NmRFd0dCaUZ5RUE0UDhHaS9GaWZ4RU9YakZoeDE5R1hFcXhZT0Q3R21RVTFEelFTZ2doaEJCQ0NDR0VFRUlJSVlROERpZ29TZ2o1VHhQeUdYU0s1YUZmTXdGNnhQSEI0OXJHNzF5NnRRVFgwMjNCeTJnL0xoWU9FS05JeDBKdlltRzJBbjZlRERyRzhtRzJBTCtjTjdyY3RsVElZR3hISVo3dEpvU1F4K0RkWFRyOGNOd0FBR0FZSUZ6RlJVR0pGY1VHRmtZejRLL2c0Tmx1dHNEbWxWVDN3VmdBYUxxNEFGWVdDUEhtb0U5VEFjYTBFOERYazRNZmpodmdyK0NnY3owK0JqUVhZRUJ6QWRMVVZtei95NGdkZnhtaE4xRnVYVUlJSVlRUVFnZ2hoQkJDQ0NIL1BSUVVKWVQ4cDNtS0didzJYQUtGaE1IMWRBdStQV0xBcjVlTTVjYmxUTTIzb20wMEQxeUhoT01zQ3lSa1cvRGhQajN1WkpYditlbXY0R0JTRnlFR3RSQkFKbVp3SzlPQzE3YnJjT0d1dWR6NjYyWjRRQ2xseWw0enBSbHZ0NTB4SWltbllxL09BQVVIalVLNENGZHhFUnZBUVpNUUhvSzhiSVZLeUxiZ3JmWEZPSFRGQk1BMk5tbTNobnowYmNwSGh4ZytadmNXWVdaUEVRN0htN0Q2c0w0czRFc0lJWVFRUWdnaGhCQkNDQ0dFL0JkUVVKUVE4cCtXWFdURm9vM0ZLRGFnWE5EU2tkN0VvdW5pQW5BNEFJOERNQXdEczRXRnhVMDIyc0lTRmgxaWViaVRiY0VQeDQzWWY4a0lxNHNPbXA4ZTBDUFVtd00rRitCd2dHSURpL09KRnZ4eDNlUnl1MG9wZzVYUFNBRUE2bUlXMTlNdCtQbThFWDllTitGeVN2a2dwMWJQWXRkNUkzYWROMElwWmRDbmlRQURXdkRSc3hFZjMvM2hma3hUUWdnaGhCQkNDQ0dFRUVJSUllUnhSRUZSUXNoLzN2R2JsYWVxdGJOYUFhTVZBQ3BQUWFzenNoaTZVZ05URloweHQ1d3lWSytBcGE2bVdURHlFOXZZb09yaTZxZkJWUmV6MkhqU2dJMG5EZkNWYzVCZFJHT0xFa0lJSVlRUVFnZ2hoQkJDQ1Bsdm9hQW9JWVE4QkZVRlJPL1gxYlFIMnpBRlJBa2hoQkJDQ0NHRUVFSUlJWVQ4RjNHcVhvUVFRZ2doaEJCQ0NDR0VFRUlJSVlRUVF2NjlLQ2hLQ0NHRUVFSUlJWVFRUWdnaGhCQkNDSG1zVVZDVUVFSUlJWVFRUWdnaGhCQkNDQ0dFRVBKWW82QW9JWVNRZndVR01Oai81M0pZMmFNc0N5R0VFRUlJSVlRUVFnZ2hoSkIvRndxS0VrSUkrWmRnVXV6L1djRTBlcFFscVJNa3FrQ2hLakwyVVJmRFRxaXFWdzhBODZqTFFVajErSGdBRUR6cVVyakJlOVFGcUV2cVhOMVN4K3BlUWg0ekRLZ09KSStZU0JFZUR2b2NFa0lJSVlROHRpZ29TZ2doNU4rQnRlNnovOHVBR2NPZW5jWi9sTVc1THpLWnlyZlR5OHZFZmkzYlB1Q1dtS2pSTy9lRkRONjhxelM0VXltdlpoT21lYmVjTnNkNXVtZTlwNGJYbTNrdERWQW9xck5UaVUvVDVrRjlQMThMUUZodWhsenVGVG4reU4vZUxhZk5ybWI1Sy9Mdzk0bGJxR1lobDN2Wko4VXRWTE1DNzlqNjk3MU44aUE0QVQzZStVZ2MyclpURGRmalJvelpjN1NxOTAxZWY5aVk2RWtucnJpYjc5Vm0xbnlQNE01UHVKb244Vy9XT25Ud3VxMmlrSTZkcTFPZ3VJVnExcXZKK0ttTzAveTZ6UHkvMkpsWEUxRExqWjRpejlESWhpOW02ajNDbnVoMlArc0x2R1ByeHkxVW02cFlyUEx2N3g1K3ZxSEROKzhXQjdWb1Y5WCt4SDR0MjBhTTNYZE1ITmk2UThXNVh2S29DVWZPZWNZTUhPWnUvWDlGM1FJOHNyclg3a0hQczB0VVo3ckNoQXhadjEzZVlNaG9BQkNMZzRLcitrUDFBdTZQVFgzb2dGRjFmR21wdSsxV1JoTFpxMS9zekt1cHBlZXZWaWtialJ4YldnZiswd0VwSGdCUkRmOGU1c01hWEVEcEtaUkh4a2hEdS9WUU5wODhQYkRuKzU4SjVaRXhEc3Z3SVZFRlNnS2F0MUxFREJycTNXN3VJbVd6S1ROZEhOZjkvSlVSZVlaR1FxSUtjTnl2U0JFZVhwMC9oM1U0bFZ5RGRTdjQ2T0huR3pINTVGVlY2OWx6YTc2eWo0Y29wR05ucjFZelh2QUk2OUw5Zm5idjFmSzV1YUZEZnRnSjUvdGhLWG45WVdQQ1J2eTBENEMwaHB1dTBmdHVWMXYzcjFxOFAzRlVIVjlhNnZUNUtrY2MySzZqVjZ1Wjh3RFU2TGVpcXZYc0YwdlBmWFhYWTRUeXFPaWEvTldrUElRUVFnaDVlT3JXRjFCQ0NDSEVEUytyWVhjK1Y1UUVJQnhBNC95OG5QZlpzOU1XTUsyK3FpcUFVR2VvR2t5YzVOTmg0ZExDeTF2WFArQ20yUFQ5ODZlSGo5eDVVQmJkcXB2bTlyNWRsUzNNODR5SThtazdkNkZBRVJHVmNXanhDd0JZQUZERWpSeHJWQ2ZjdGkzbExuakJOd001V2dCZ3BENitubkVqeG5LbDNxcmtyYU9HQWpBQ2dFK2paMmV5SmwxSjNybXRhMnR3REFJNEJIZUVYQSs1N2NoWUJyYkdSaHV1UUZEdXRZMitCdnNoOTRmajFYTDZYS002OGJZdStmU3g2cTRrRGUvUlN4TGNycFBSbUpGYjJYSjhpYmUzMEtkQm5LdDVRbmxVZE1BVHI2L0kyRC92T2FUK2VkUzVYUDY5VjM0aDltL1cwcXhYRjZTbkhQK3p1bVc3eDB1dWJEYnhPZTNkbzRjQW1DdFprQkY0eDlaek5jT1lkL01HU3E4alJ5ekw1ekJjb1pCbEdhNTlXb041YVZvT1grS3k4VEordVpJSHFZK1AvVFZYcWxRQkFLUSsvbVVMRmVma0FMQUFnRmdjR0JMMDlJNzlXVWVYTGJKZjl4VUNFNTUrd2JMSTN2MjFOM2Z2UUg1V3F1TXNIV093b0NRM3cvNWEwZlNaU1dLL1ppMTFSU20zbk1zbXI5K3R2OGl2YVF0amNVNm1xN0lEZGJadXFlQlIxYjEyRDNxZVM5VktuZW5kWXRyei9qM2YrN1E2NVhZV3YxeFpxMEVnUmVPbkp6N0kraVpOVm1aeDBxRmY3YSs5bW95YkxJL3BQemovd25kZkFrRGs3Q3NwN3RlMmlWOGVLN04vRGl2eHVOV0gzS0IrbjMyamlCczFMbFAveW54dDZYWTl3cnAwMTk2OWNoYklMNnBzWmJGblpCVGZJeUJJcDB1cjlMZ2VNdWZQT0FBZ29QZktqN3lhVFh5dU9odHcvRHo3ZG5wNWlVK0hSZityU1FFU2Z1alJYcGQyL3BUOWRmM1pDYmxjc2RLN0p0dHdkVTBKVmZYcVJVOCtkUjBBV0t2WmJDbkp5ekZwTTlKTm10Umtya1N1cVBmTTlYU093RVBHRVVnOUFJQzFHSTNta3B3c3N6WXIwNUI3N1lyNlF0bW1lTlY0eU1hbFc5KzJiV0RNdTNrZEFIeDdMditZcjR5TXViTnBZQmRvczdJRjNyRlJVVk5PWDZ2UjhVbDlmQ05uWFU0MjVGeS9XdTVZZlJyRTNmcTJiWVBnL3FzM2lQMGFONnQwV3l0VVBGbDBuMEZCL1ZldmN6VS9jKy9zeVVGRHZ0OVdkWm1xdU9hMVdkbUZWN2Y4cUdnOGJtcnVYNTkraE5MN3J5dWU5WWFNa0lSMTZTRlVoRVh5RlJGUkFzL1FjREFjanFrbytXNyszOSt1MHQ3OTQzQlY1WEVrQ1dqZXlyL2JHeXZ5em43K0lhUSt5bkl6aTlsaUlOZnEzLzJORmZxc1MzOUQ2aU1EY0c4NEVhN0JLT0Q3KzdyYmRrdzEzck03WHpXUDBCY2tKVGxPcTZYN1Z3VUM3OWo2MVNsVGhXdEVvdkpUTmhvNzBidnBsT21KMndZL2FjeTZmdGw1MDBGOVAvNmFLMVo2NitKLzJhTFRwYVpWdDB5UzhHNjlwU0h0T3dPbzduVWpqSjUrdHNKNXFVeHQzMGNKSVlRUWNuOG9LRW9JK2JjcVJzMmZrQ1cxcjZxR3hGckQ5TnRueVA5MTZQTXN3KzZDN2VuOE9mbDVPZDF5RHd6ZHhBSlhZTEZXMm9oM3YzZ2lYRkIyMjFsUXc5VmNCbE1VVGNaUDFXVmZ2c2p5T1B6S25wYTJOVVFwRkhFTEU5VlY3U2gwNkkrL3VKdG5iL2pKUHJwc0VZY3ZFbnUzbkQ3SHBNL1B5ejIrNG5XaFBDcmFJNnJQSURBY1RtWDcwV1djUFoyd3ZsYzdBQ2hPT3JnL2ZmKzhhVUY5UDEwVE1uamR4cFNkNDBjQ1NnL3ZWcy9QNTRvVXlyaUZkd29ySzJ2NmJ5L09VUCs5NWtzQUNCK3o1NEEwcEVPRkhpcHhNNUxMTmJMR1RQenpZc1hqcW5tRGd2ckE0R1ptQzZyVmErM2ZxcWFmMVVxZjJHZDVYQURnU0h6OHF2aXNsZ3NPS2hvOVBhRWs3Y3dKYURUMzNWanUzV0hPeS9xOGExZnlMNjM3em5tZXF1MmMrVUx2MlBxWkIxOTYzci9uOGsrMXlYLytYblIxNncvT3k4VXRWTE1adjg1OU52L1N1bStjNS9sMG12RVNWNlJRNmxKT3VPM0JaY3pMeVFEVUJuY05kdkhMbFdKVU16aWZzTDV6aStqSjUyNGtiaHZXejF5UW1zaFRCRWRFRE51Mjk5YTNiUnNJNVZFUnJoclU0bWJkTEF0YzN2NnlWWXloNk01dEFORHAwak9NQllsM1FwNWF1L1h1dHJHRGlwTU83bmNYK0Fubzg4azM2Rk4rbXFrNE8rdm1aL1ZLQTY0cW1hTGhpTEhxeXh2WFFwdVo0N3krc3ZHb1o0d0ZTUW02OU92eEZRT2JCUm9BbGpwWXQ5U3B1dGYyNnNIUE0xRExkU1pyc2R4YTA2RmNHbnF1eUVNUk9mYlF5Y3hEaStacWtvNGNjSnducnpkNGxGK254Y3ZjSGUvOUN1cjdXWVZydkNhS1UwNGN0UWRGaFo3UlVYN2QzMTZaYzN6Rkc4V0poOHZLN3hqY2NTUVdCd1U3WGp1UGMzM290SllzZE5pcUh5VkJiVHNtL1RTNmYzSFN3ZjJsTTBUKzNkLzloQkZJSkttN0p6L3RHT3h6eHBQNUIxcU5taUpJZldwMlR5M09LUVNncTlFNmJzUXRWTHZjenAydldvVG5uZnZpSS90clJjUGhUL3UwZituVmhFMTlPbHVLMVZXK0QzZSthaDVSMVRLQ3dGWWRRd1o4dmNGNWV1TDN2ZHF4ZkM0UEFCU05ucDdrMDNidXdxVHZPalUzV1UwVjdoVys3UmNzRVFlMmJ1OXErNnp0UVFmRXJ3NzNRbUZoQVp3ZXdPRjUrQVdrL2p4NXBEN2owdCtHb3J4Y29LRFMrNzY3YThDZHVJWHFjdnRML25YTzFIcmpEcDJKR3JaNTM1M3Z1M2F4VDNlc1YrSVdxbG5IL2JnS2VMRVdvL0gyZCtYckhmdStFdFoxNnd6NGNBSEFxOVh3cWFwVzAxKzQrV1hQQ2tObGFHNmYvVDFoZysyK0VUbDIvNG5zRTh0ZjF5YmE2Z0JqWG41YXliZHRHOFJNT1gwdFpjKzBzZnJNaStlQmUzVmJ4cTl6bjlXbW5Ub0c1QlM3T2s0MzU4THRnMVAyNDJlNGZMNDI5ZFJ4UVZIS1hVR1Q4VlBqbDBjbzdlK0pTQkVlSGpYdDcwUjMyM0Q4WGl4U1JJUUZEMTYvbmVIdythbzJjeGVwMnN4ZDVMaXMrdHkzbjRITGNQZ2VBVUY4ajRBZ3grOEpBRkNTZk95SUpMUlRWMWY3dWZWdDJ3YUE3ZnNFQVBDVlFhRmhvMzQrZEh0TnUvb3dtaTBzanhIRVRQMHJ2dUthdFhQL3FveTliTTQ4b25yMUMrajY1Z2NWWnBUa1pxU3U2L2RFeVBoOWYwU08ybnNrWWRPZ2JzYnNLNWZzczMyNkxGa3E5SXFLdmJ0bFdLK2FCRVFCZ0MveDlqRnJNek9xWHJLOGpMM1BUOG0vOG9QTFlMMmRzdG1VYVlHOTMvK3NwdHNtaEJCQ3lNTkJRVkZDeUwvVkhRQk5IblVoQ083OGt6dno2ck45VC83K3diTllNSi9CRmhodHpMQnNZd1lBT0EvbndWdXpudTBHNEVqTjF2S1JWdmIwYzFWUFJqczJOR1VjV2ZLaTlzNXZlMnV5ZDNuVWt3UDl1cjYrM0hGYTVzR1g1OEppTnVWZVhQOEZBUGoxZk90RGZmYmxDM2UyanVnUEFJckE5aDBNUldscE9tM3lYUUFRaXIwOEk4Y2RQbGVjOXRkSngrMFVYTjd3bmNTM1dVc3dZQUJZL0xxL3RNeWtTVTlOK09GSkYybTFTckZXVHN6VXYrSlpzNzZzWVRCcFkvK3Vqb3ZZRzlEaWx5czVLRzBBckU0alczVlpXT1lqRGdjMVRoUDRiMUxUejJwMXpxVnZod1ZMZkRzc1dPSnV2bU53VUN3T0R2S3NQM0JZNXUrdnZsVGRNamdUeWlOakZJM0dqRS9lTkt3WEFJN1FNenJjVUhqN0RnQ0lnOXEwOSsyODVPMk1ReS9QVWYrOTVrdXVMRGcwdU85bmErNldGT1E2Tk94WFNxUUlEMWUxbmpVZkFQeDd2dmVwdjV2bFNnT3FHd0FnZmU5ejQ5Ulh0bXdBQUdXamtjOEU5bHRkbzk2R2h0eUVtd0JnTGtoTmRHeVlOdWJkdkc1UHBXYS81aDJ1QXdadzJXaHJUdDQyZWxUaytNTkgvVG92ZWkwaDZlREIrTS9xK1l1dC9IdXAzcno4Z20wTndIT202bTRkTG5kZWRMcTBWT2Z0ZWpXZk5OMnIrYVRwOXRmeHk1V01XQndVN0JIZS9Va3dYSzZyQUtGakQ2bTZWYmZVcmJxM05zOXpiZGVaRllJa01wa0tBTXphckhUbmVSWmRibFkxVDBHTlZQcUFpMHltcWpmaFhMeFpYNkMrODAyYkZnQkszRzlKb1FnWnZ1R1hvanY3OTJZZmYyZVo0eHdlWHlJenV1aXRiQkdMNVk2di93djFvVGkwYmFlZ25wOStiVFVWRmlhdDY5NWNYNUNZQVhqSjRjRVhpWGdTY2ZxK21aTUMrMzcrWGNTWS9YOW1IMzM5NWR5L1BxMFlrQURBa3djR2NRUXl1WE5RcGlwcCsyWk5Lcmo4NDlwcUJxUGM5dFFxdUxadHN6MTQ2VkZ2MEhDL0oxNWJZWCt0TDBoS2hrTVFrU2YyVnBtMW1lblY3ZUhyM0V2T0ZhNDgzR1VLVFB2REt3REFtalFhQUNqT2liK01pb0VoZ1VkRTl5ZnovdnBpWmFVN0tpeDAvMUJKYnZ4bG84UCtLbk8vMzV2S0ZHZG5wZXdjTnp4MHhOYTk0c0IyelN5Ry9Ed0E1VE1hb0RUVGdkNDJyU3pyZ1FPR0t4Ulc4dDdyQUZ2TWpTOFBDZE5ueDE5MDNac3pWMlBNeTcwdVVvU0hjMFVLcFRieDBLL2w3NnU1MXdIQXBFNjVXemE5dEc0ekZLV2xPdGR0V2NmZVdWWjBZK2Ztc21QZ3krVVdVMUc1aHl4NVFwSEViTkNYMVQrT0Q0a1UzdGp4VStHTkhUOEJnTHpCa05IS0p1T251Z3BTM3d2STN1UDR2Z2o4NmpjT0hiSjVsMW1ibFhselEvdm1mczNuTHhEN04yMlp0SC9TS0JRV3FpV0JUVm9JcE9IaEFRTytYSisyZDhiNGtyU0xmNGNPWGJ2bDlzYitQUnl6UDlpNXVoZll6a0g1ejR3aDk4WWQyREptVk9oNVhTdjNyNExVUklGSVVkYmpsYWNJcnZEUWdidUF2ZGszcmtMUFlmdHhXQUJrL3Jid2VaOE9DNWJ3dUFJK1NxZnpGTUVSUG0zbUxsTC92WGExVVp1UllWL2VhQ2pLY3hYVWRjWlhoRWZxTXk2Y3EybzVaMWFHdGFMeXpDT0FiUmxDQ0NHRTFCRVVGQ1dFL0Z2OURBcUsxZ1Z1ZThvOExGNVA3dndpLzllaHlTekRyb0l0bFc0ZGxLTjFidXlOR0xQbktGZWk4cm45YmRzNHVFaTdXUkhQWWl4SXZHUE92WDJqSmsvNEE0QkJHVjNQV0pCNEI4aHgvQUhPRnA3NjhrUG9Ndk9VelNkUGwwVS9PVEJweS9DK3NLVzg0dnIzKzNSTnpwbVAzOU9kL1BBZEFKQzNtRDRick5XYWRlYVR0NTIzbjM1b3dRc0FMSktBRmkxVkxhZk5UdHcrY21BVlpSUUNnTlZrTU5nbkNId2JOWEhWb3lsdW9icGNvOEVETitZUnQ2cm9jY3VMVzZnMlpSNWNORHZ2L0ZlcnFyTTllZHVwc3hrT242L0wvUHRNZFJxOWdYdU5idlpnZ2wrdnR6OHNqTi82b3piMXo2UGVMYWZOOGV2MjV2c0ozN1NOc1hLNDByQ2hQLzVTR0wvMVIzdXZpdXlqeTE0V3lJS0N3NFp0K0RuMTE5bVRpK0ovK3JHcS9mbjFYUEU1dytVTGJxN3QxTXlVSFIrdmFqdm5oZHpURzc1eWt5N1NaWHBHQUJBb0cwVEhQSHZDT1dWYm1mRFJPMzZ6LzI4L3ozeDVjQ2hqc3BoNTh1QlFkK2ZCM1dzbkpRazdudW9EalVZRHdCSTljdWNoVjZrM1hmVVVkWHpQYzArdmZFZHpjOWQyKzJ0WjdNQ2hxcmJ6RmdPQXZQM00rV2FkT2oveHg2ZTZnVEdYTmVnTFBBSUN3a2J0UE15d1pxUERadXRRM1ZMMzZ0N2FPcy8vdFRvenRPZVgzM0FGTW5ucTVpRlBvcktBcUtlbk1tcmdUM3ROUmNsSmFidW1qb2ZUZXh3eC92Y3oxZG5mNDE0ZmlrSTZkSWtjdmVjb0FMQVdneUhxMmJNSllEamx4aWRtTFFhRDFWaWl0V2d6MC8yNnZiWkM2TnVvV2RxZTU4WTVsMU1nOVFzc1RqbHhOR25qMk1IVk9hNTdDa29BOXozRGVKNWhrUkhETis4R0dFYWZmdlpVeXI1Wmsxd3RaOVRsRjZFa054MEFSQ1c1dVVDNVlDWlg0QjFiTnU2bXlLOVpLMFArN1p2T1BYeU5lVGZ2b3BaNnJickM4R1cydEtZU2xaKzlySGJ5QmtPR2NrVUtaYzZsNzljK3JQMDd1dlZOeDBiRy9LczNxckVvQjNLNVIvVHdnOGM1Rm1PNTNxMGxtUmYrdXY1cGRCaUFFdnU1ZEE2S1I0Nyt0ZEwwemF6RllMajZnWCs1QnhUc1BYNWRQY0RoZU4wNFoyY1FoWFRvYWpWcU5jYThtemVyY1Z4dVdYUzVXZlo2WHRWNjlvdXFEZ3RlVGRqUXM3MHg3OVkxQVBCcU52RlpWWWVGLzhzNE1IK201dmF2djlqWHFlbCtYQVZrSGZHRi9uN2FoSU43MHcrOHVBQkFTZFlmcjcwUk1uamRlcGxmNTY2YXd0MDd2TnNzK0QreFg5TVdpZDkxaUxOLzFndXZiZmxSRnRpbWplYjIzcCtyV3c3N2UyZi9IaUx3YWxnUGpObFNtbmE5Z2dlOWZ3VzJXL2lxc3VXVVdmWjVFY08ybFQxbzVLNGVxSXlyKzF2RXVFTm5uYWNwVzB5WnFXeHhiM3pkdkxPclBzZzgvT3FDeXJZdFVvU0hjNFZ5VDc1bnhlOW9WZUY2K0FkVU5WNHFWNnp5cStsMkNTR0VFUEx3VUZDVUVQS3ZaTkJaM3hlS09STUExUGlIQzZrMWQ4MHdyM2dVTy9icXMzMFB1N2Z2d1R4RzFKOWgwQmNNUXRuU3h2SGF4dU9pcHFsekt4QUh0dTRnQ2VuUUpjM1d3RmV0eGxFZ1YzUHJxeGJSUVBWU2ZEbktPN3ZxQS91NkRqZ0JJOWJ0MUdkZnZtZ3NTa3NwdUxKeG5UM3RvQ3gyNEVDdVVPNnBhajV0ZHQ3Sk5WOEFCUVVNYXpKbC8vbkdFamRQVnBzQmlBTDdyLzVSazNqb1YzTkJhcUtyeGdCajNzMEVBRWJBU3dnQUhJdXBMQ2pLOHdnSTF0emV2eXQ1KytpaEFDQ3ZQMnlFZjllbDc5ejhzbWxadWVNV3FrMk9qWGtDcitqWW1DbW5MdUUrTUN3dXNJLzVLRDYxOFZtOWJ4SlZnRmZ6YWJOdEw4eHNWWTFkbmcxR2pQWHRzR0NKdzNJR1JkeVlDV0svWmkxdmJHalRDQjcrUGo0ZEZ5OVQvLzN0NTFaR0pJc1l2ZU5BU2VhbDgybjdaanFPRmNlbTduNTJmS0JsbFQ2ay8xYy81UHUzYUpOeGFQRml1R25vOW00eGRaWkhaTSsrT2FjL1htN0tqcjhvRmdlR0tCcVBlMWJaWlB5MHU5dWZIbFNUQUpoUm5YUFgxVEh5NWNHaDRTTzI3VS9iTjN0eVNmcVpjajBodzBkc2M5dWIxWlp1RDVENGg4ZEVqUC85alAyMVUrOExMdUFqQmdCb1lBQTBSZ0J3VGtkb1Q5ZVh2SFA4RU0zTlhUdmRIa05SYW5KSnh0OWxqWWtXM1k5Z0FBQWdBRWxFUVZSQy8rYXRBTmpleTZZVHArV2NXdm1lTWY5cXVYUjZITE10K0dqV21SeURvbldxYm5GVUYrcmUyanJQdFYxbk9wOVhyc2hEWWR1UFgyQ0ZlZjl3WTY2cXpleVhaREg5bnNyWSsveVU0cHo0QzVVdDYrbmZ0WWRSbTVxU3NuUFNNd0RNb1NPMjc5Y203TitiZjI3MXgwRDEwK2ZXcWpwWUgrcFRUaHhMMnpOOUFvdzZyY2xRVk1UeU9meWc3aXMrMGR6ZTkwdm03KysvNFp6cVVoell1Z09YSStMREJhNUhRS0F1ODhLNXF0SzJ1dU91cnZYdDlNb2JKbTFtT3Q4aklJanJFUmpNbFNwVk5SbkRGUUFna3lsZEJVNmNweVZzNnRQWjFiYXJDbXdBQU44ek9LU3FaWGhpcFJjQStMYVlPaTM3Mkx2TEhPZDVOWnM4VFhQbjRGN25ZS2t6Vi9YUC9Rd2Z3SmNIaEFUMWV2dGpjUGdDaGljUU1CeUJnT0VKaFF4WEtPTHd4R0tHSnhSeCtHSUp3eFVLV2JOZWJ6RnFpaGlEMGY1WkVNS1dtUVZ3dXJmV05IMXVxVXA3MDluVHU3SjhMbzh4V2N4OGVXQlEyTk8vSEhGZVRoNHphR2h4eXZHakFPNjc5MTNLcnNsakRPbVgvNEpFRlJEVzc0dHZwZUZkZTJYK3NXeVJQU0FLQVBrWDltd1Uralp0R1RyMHg1MkZOMzdabG5wdzRmTWxDWC84bHJKcjhoZ0FpSHNwMXd5R3kzWGNydVA3VnAxMHpBQlFuSHprWVBqb0hiOHBtMDJlVWU0NFl3Y09kWHhkV1NyZTZudzJuTitUbUtuSHIxUzIvSVBldjlJUExYZysvZENDNXlVQkxWcEdqRHQwMWxYdlZYZlhIRThXR0ZqZFkvVHA4T0lTMzA1TDNvaGZydVNoR2lsN1hSSDVOR2tCQUFKbFpMUlFIaGxqS0VxbzlsaWgvcDFmZmR1Lzg2c1ZIdlFpaEJCQ1NOMUZRVkZDeUwvUzdVKzlpeG9zS0pqQzRiQy9WYjAwZVJoWU1GTnVMUGZSUEtyOU0vMzJHUUJzTC8yck16ekNPM1VORzducmQxZnpndnArOWwxMXgxQnovT0h2MktBcVZqVnNFdkRraDErWTh1L2NUTmt6NTFsd0xCVWFtTGdsMm1MbmFWNHRuNXN0OW0vZUt1dVB0MTR0RFZqWXRpK1hlL2wzZmYyRGdtdmJOZ3M4QWdKQ2gzMjVQbm5iNkNIT2pYaks1cE9uQi9iNjRBdkg4dVdlZlA4dGZkcVpvekhUemllNU9vYXl4ZytaaVE4QVZzdTlucUlpZVdDd3VTUXIyLzVhNEJVVmE5S2twMVoyVG96NXQyL0dyMUM1N2IxWEdlOCtPMTY0bi9YK0MxdzJTRlV5aHA1akx4Mjd3QzZ2dnM3aENjdmVtNm9Dak5hU25Dem41YnhhVEo3QjgvRDFqNXVlbEFzd2pFbWJrYVpOT1g0MGFzS0JFNmJDbE9UY0k2KzlMUENPcmREQW1Idm1reFdHL0R1My9EcS84b2JWWXRCbkhWbjJzcXQ5U3NLZTZLSEx2SEF1KytpeVZ3RkFwMHRQdWIybFIvdW9RZHYyUkR4ejRHVHl1ZzVOZGVyMDVNcks3YkJYa3oxTm55UEdaTHNlVFlXcEtjN253SDQ5dUc0c3RnVVh6S1lTamVOclI3TFlnUU5EQjYvYllYOGR2MXpKUkUvODg0TFF0MUZUVnlWMFhOWlJWUTJudmkybVBzZWFEZnJjazJzK2RwN0g4cmw4QUdDNGhySmdYVjJwVytwcTNldE9UYzl6cmRhWkRKZnJya2VwZjQvM1BuYVhWdnFmSUlzZE1NVHZpV1h2bWt0eXNnUDZyZm8yLzhvUGF3VGVNUTJNeHN4c2FEUjV6c3NYM3ZoNWErR05uN2NDZ0ZlckdTOUlBcHExeWpuNC9MUDIrVFh0T2ZzNDFvZVZCZmU5VzgrYTcxMmFVdHlkL0hOZmZweHhhSEhaUFpUbjRSOW8xZWNmQUh3OEtsdXZ2SnhpVlBKZ2dpU3lWejlaUk04K09jZmZXK2JYN2ZYM2MwK3RlRDJvKy91cmJxL3QzQXBWcGFWMElYbnJxSUdhaEFPN25hY0w1VkhScnNaeHRxdXRudFk4aVk4dkFIZzFuem9yKzlpN0t3Q1UxUTNTa0k1ZEFZYXh2eStsUFNnclhLZU85WTk5TEdySDErNzJiY3k3bVF5SDN0VW1YVnBhL29YdnZyU2FkSG9yYXpGWUxWb2RZekxxSVZINlJBemJ0amZoMDhiQk9sMnhGbEFYdytsY041aVhsc2ZoUzZUMjhqaCtSa1dLOEhESFpmblNvQ0I3RDFPdU5Dakl1VnlsNlhQZHBrVUdiT2xkSGRQSU15N3FXY2hrS28rSXJyMXp6Ni8rcEN3OWF0bURNbmFXS2g5b0ticTJZNXQzeTJreklqc3ZlY05jbkpPZHRLRlhCN1BCb1BOdU8rL2x2Tk1ybHdPd0FqbmFqQVB6cGhkZC8zbHJVUDlWYStwUFBoV2ZmdkRGNTR1dTdkZ0VBTGUvNnhobkh3TTJiT2pHWFFKbFpMVGorOFp4czI5M3NvNHNYVmgwWi8rdW1xemphc2dNZCt6M04vdDFFTDljeVVmcHcwanV4dWwxcGFiM0w0LzZUNDF5dDYzYXVPWllsckhmdDJ2MElKTWpTVlNQZm1DdFZxdXBXQ3R2T0dSRXpxa1BxaFBrTkNadEd0S3JPUGRLdktzMHhvN0U0dUFnams5MGpYdkhFa0lJSWVUaG9LQW9JZVJmNjlyN2lvTU5GaFQwNG5EWWIwRTlSdjlKeVN5WXlWZVhLdzQ5Nm9MVVJkcmNXMWZ0VDVBREFGZWtWQVQyK3VDTHdocy9ieTI2K2ZPMis5bW1yUkZLSmZQdCtPd0NWZHM1QzhIaGN2WHFoTnRHOWJXcmNIaEtYaXdPQ3ZicHMzeVZvZkJ1b3U3d0svUHMwNFdlMFZGK1haYStwYjYwN2x0N0R5NEFyTkF6T2lwb3lMZGJHWTVBa0hiNGxia2l2bFFVTnZiWFUyR2pkdXk3dSt2WjhZNC84TlYvYjk5VW5IenNpRWRVcjM0QlhkLzhBQUFLNGpldnM4OTNiaXdyMXdockVRb0J3R0srbDQ2Tkp3c0tWallaUDBYWlpQd1V4Mk4xYmpCejlSVDc3UzlieFRpUGkwVHVYMlVOVXE3RzBDdTR1bjFUMnU0cFpaOXhqL0JPWFpWTnhrMHB1UFQ5MTRvbUU2ZlpwMHQ4bWphWHhEdzVLUGZFOHRlcVU0NjBmYytOWnkxQ0FWOFJHQkErZk11djJiKzlQRWVUZHVwVXpwbFBQNUFFdFdrZk1lbkllWGZyeGk5WE1ycmtvNytWWkp4MzI1TTRaY2U0WVpESnZPSFljRnBVbEg5bnc1amVpcmdlUTl3RlJMa1N2N0swYUZ5SlgwRFpES21QZjJEN1JhK21IMXl3QUErWWhyRTY2WE0xbVVmL1NOalVwek5mRmhvYTB2K3JId0RnOXRiaHZjVVduc3UwZC9jcis5aTdyeFZjL2VVbnZ5NnpGMnVUL2poWW5QeDdXVjNQV2prOEFHRE1yQUdvVzNWTGNYN2RxM3NyVTVQekROUmluY2t5REZpTEpYNkZxdnp2UUpsTUZUY2pPU2YxNTRrajdFRkdPK2ZBOWNNaURlL1JKMlRnTnhzTHIrL2NiQ2hJU3ZSdFAvOFZBSnpRd2V1MzhpUXEzOHpEcnk0b2lOLzR2YXQxQlg3MUcvdDNXZnBPNnM2SncrM1hza21ia1pheWMvSW9xRlB1T2kvUGVLaDhna2RzM09XVVp2NnhyQThkZ3pSOGFWQlEwTUF2ZnpBWEpTZWw3cDR6MVRHNDc5dCt3UkpwYUpmdWFYdW5QbTNVWkdmYXB4c05oZm1PMitjS3BCNWVMYWZQOVdvNWZXNTFqc1ZXcGtnRm9DNTBPVk1tOHc3cDg4blgyYWRXdkduVlpXVUJRUDZGdGV1OFdrNS9RZFh4cFZkeWo2OTR2YnI3cVVEcTR4OHpkdit4MU4zUGpkZWwvM1dpNm5KVzNkdE9HdHExcDJPS2RGZDQ4cURRa3BRVGZ3aDg0NXI0ZEhoeFhzNkpEOTYwejd2MWJidUdBQ0JXeFRVT2Ztck5GbDNtUlpmdlpXWEJkTWNBcWJPa1RVTjZGU2NmT1ZnMndXdzFGYVlmL3IzQjFPdE8xNEV0a0JRKy9YU0YxTHJYVmdaNUFFRFMydFlOV1ZiQWNkVkQwWGxhK09qdEI1MlhLVlBNRnVlZStmaTlyQ09mdmVrNDJiLzduR1ZHUTFHZVFDajNkcnV1RTUrNGFkTVlybERvMDNyT1N6NnQ1N3dFVkV6Rkt2QU1DYkVZQ20zMzdkSmU4RUo1VUxESk83YStVWmRmQ0o3UkVEM3kwRW1oTWlJcTk5eFhuMllkZnVYL0FKUW9tMCthNGRkNThldDVwMWUrVzY3NHlVY08zdnloUTdQUUhsK3NDUm00Wm1OdVFLczJXWWYvYjc0aDk4WU5BSkFFTkc4bFVFWkdBMEJwU2w4clVERndYSm5pbEJOSGRUbFhMeGp6MUpVKzdGSmVqbFluRFFvcXVYdjBFQURFVHIrWXhKZUhoZ0gzNmpKalFlS2R1OXRHRDZqK05xdFd3L3VYeUt2UjJFa0FvR296NXlWZDV2bS83R20vQWZmWG5MekJrTkVoQTlkc3JGYUJPQThjRk9YSW92cjBMMGs5ZGR4WW1IUkgwWGpNeE9vRVJlTVdxdStyVityOTlQZ21oQkJDU08yaW9DZ2g1Ri90MnZ1S2c5R3o4eG9MeFp3RkFBWUJpQUpRZ3lmWFNUVnBBZHdCOEl0QlozMy85cWZlcnNiZkl3Q2d6Y3EyUDBFT0FJckd6MHdDZ0x6VHExYm9NczlXYTJ3elJ3Sy8rbzI5R2o0elVkSG82UWxXazA2WHRtL1dSSzVRTGcvb3ZmSXJzeTR2Tjh2V0FDL3lhZmZpZkZYNythOFlDeFB2NUo1K3o3RUJrUmM4OElzTkZrTmhRZnF2eTE0RWJHUFRlVFY1WnFwWGt3blBHZ3VURSs5dWZLb3Jpck96OUFDU052ZDlJbVRRcHA4YlREdC9QZi9DbWkvVWx6YXNNK2JmdmdvVUZCanpDZ3JNdm5ITlhCYlVOaDZSeTE2Y0lyN1VOdTRmU3NvYStMUC9mSHRwOXA5dkx3VUF2KzV2ZmVqVlpQelV4Tzg2TmRVWDNpMXJaSE5JeDNZSEFDTVdCL3BGem81UE5oVGx1MHE3U2U1VC9ISWxJMUtFaDBjOWUrNU84bzZ4USt6alpqbFROcHN5TTdEMys1OXA3K3dwbDVKVlhuL0VXRjNteGZQcWkrdS9jZ3dDaUlQYmRmTHJ0SGlaS2UvbXRjSWJPN2RVVlE1RGJzSk5BSnlRL3A5OFhYUnJ6ODZDVzc5c0I0RHFCaEZLTXM2ZnEySVJWaDdjczZlN1JyYWcvbCtXQlZzY0c2ejh1cjYrM0ZVdkRJRklxVkEwbXpETnBFMVB6em4xNFZ0VmxjL1ZtS0ljazE2dnk3eHdMbUhiU0pjTmxwSER0dXptbVBTMmh3bUtpdkoxUmFlUFdielY5M3FxYWJPeXVaWDBrSFNVdG0vV3BJTExQNjYxdithS1ZlVjZ2VG1rU0dXTitWZXZpd0thdFZJMm56d2o4WWZlYmUwTnZ5eFB5QWNBdlVsclFGMnJXK3BlM1Z0YjV4bEE3ZFdaTEpmTFkxbnJmYWVjZkZnODZ3MGVHVFJnOVhwdDh2RWpxYnVtVFBMcHN1VFYwbG5XbEovR1BoWFEvNk92Z3ZwL3ZsYlIrT21KR1h2blRpdVgydERUVXhrNmNQMVdoaWNTRlNXY1B3clllbndtYlI3Y0V3QWdrVmI4WG1qVjZaSTJEKzRwOEk0TmRleGw5ampXaC9iZ21paWtZK2ZnQVordk02b1RiaVgrK1BRQVFGMElpU293OElsbGJ3Z1VZUkZKR3djT0NCMjJhWE5RbnkrK1QvdDF4Z1J0MHJFanJyYWR1RzNNSUM2WWFuV0NrOWNmUEVMUmFQUTRRTzB1c3dnVDl1U2E5YWFTN095OFV4OS9vR3cwY25UcGRFdnFnUmVuUjQ3Y2ZsQ2JmUHlJUHVYRUg5WFpuek94VmNBVEtDS2lPRHlwNUg3V3YwK01VQmtkbzc3dzNlcmk1R05IVkczbnY2eTV1bjI5dmlEeExuRHYvZkJ1WVFzcTV6b0Y0R3pZU29NN3Q5ZTBxMit2THh4N1Zqb3R4Z0VBeG1TMkFHQTRmSWswL290UUgyZzB1Y0M5M29MMkFLamp0dXl2WFQwc1pOU3JDOVNYMW4yYi91dmNxZlpwenVseklmWHhEK3k4cEN3QUtwUjcraFdjWC8rTlVDNHYxeEZkZlhidGwwS08xSk8xY3UrMVM3RThydnZqOS9GUXRwdzJCd0RzdlJ6dEQ4bzRsanQ0NExlYm5OY002UFB4MXdCUWVQV25IMUozVDNzbTkvVEtkMHlaRnk4NHB1am1DYjJVVm9QVzlXK2NvcUw4NUIxakIzdTNtUGE4THVOc3VmVDRYbTNtTGdKcnNZRGhjaVBILzM0bTg3Y1huNnZHZDVKeWtqYjI3NHJTOFl1cnUwNzhjaVZUblB6N29jVFNvT1RkamNONnNEd09QMmJLNld1SjI0YjFNeGVrSm5MTWVpTjRJZ0hnOGdHc1N2ZFZHL2N2cjViUFBXZlVwS1dLeGQ0cWt6b2hJYURiV3lzbC9xM2FaWi83YkdWMWp4T3dCVW5kelJQN05HNEtzS3k4d1JDM1BWSk4rY21KdXF4enAxM05VOFFNR3N5VCt2cm5udnpnTFgzdXpldUtSazlQbEVYMkh1Q3F0N216ckdQdkxDdTZzWE56dWJKR1B0bmZvTDUxeTZCT0tEZm1yYnplNEZGK25SWXZxMnFiaEJCQ0NIbjRLQ2hLQ1BuWEt3M1FMUzM5STZSTzhhei8xRWhUY1hhV3hWUlVWSjJ4cXV3TlNoN2huYm9HOXZ0cUE5OGpJTWlvdm5NcjUvaTd5L0xPZi9XMUxMclBrNEZQZnZLTkx1UDhYNnBXTTE1Z0xVYWpJbTdrV0w1SFFGRG0wZGNYNTUxZStUNGMwcDhwNGtZOUxRcHMxUzU1KzVpbkFIVlJ4Smc5ZjBoQ09uUzI2UEp5YzA2c2VEUG4xSWNmQUNqcndXbklUYmg1ZTAyYkZxcU9MNzNrM1dyV1BGV2J1WXZ5enE3NklQUHdxd3NxSzNmTXhEOHZ1cHRuNVFsRUFNQ1k3dlVVQlFCSlFJdVd2cDJYdkNNSmJ0ODUvY0M4YVdBWTF2R3ArcHdUNzczR2N2bENhWGlQSHVFanQrNERiRS9TdSsxdFF1NmJ2aUFwU1h2bjExOVViZWU5N0RJSUlKT3BmRHN0K2w5eDJwa1RoZGUybDJ2OEtieSthMnZ1WDZzKzVITUU1Y2IxemZ0NzlTcDUvVUVqL0h1dFdGV1ljZmdnaW9yeVVRWHZkbk5mNGl1all1N3NHRHY0Z1ErcUV2WmVKZmEwYy9iWGpyMFY3ZEwzUGpkT2ZXWExCZ0JRTmhyNVRHQy8xZXNCMjdWYWNPWEh0YXAyOHhibHhIKzkydDdRN0k2ck1VVjFIS1BaWFVBVUFCSzJqUndBRGdBUGZ4ODNZM0RlVzNaVG44NXNVWmJMSGlhdWV2bjRkVnE4ckpMR09jdmRmUk5HeFl6NTQyekk0QTIvM1A2bWR4dEFYY2pqaUczdk1jOW9xTXQxQy9EbzYxNjdCejNQamd2WFJwM0o1WW5GYmh2OUh3MUcxZkdsVi8wNkxsNm1TZmh0Yi9MV1VjTUFsRHR1UTlHZDIwa2JCL1pRTnBzeXc3L2JHeXNpcHg2L21IUDhuYVc1cHo5WkNVQVUwZS9Iblh4NStYRWVhNUtTOGRiWEhSb2IxZGZLZXRnK2h2V2gxTC83RzY5NXQ1enhRa0g4NXZWcGUyYzlKL0NPamZSdThlcTd5aVpQVHpMbTNicWVlV1R4Q3dCS2tyZU5IdXpmODkyVllTTitQbFI0ZmVmbTdPUHZ2R2w3ZU9HZWtvVGYzUFpTZENZS2J0UE9ZdEFVd2MzWWo3NVBMSHRYRXRxcDY1MjFQVnJENmZyUnB4ei9NLy84MTZ2Q252cCthOUw2dnUwTmhiZnYzTWV4bDJMdU82MW1UUW1VRGVJNGZJbFVuMzM1WWtIODVxMkt4cU1uK1BkZDlYM1N4djQ5VURyZW9WZ1pHS3BzOHZTazR1UmpSeXA4eHF4Y0hsaVdkYXkzSE5MbDJqSURHTTNWNktIbUl3QUFEbGR2cUhrQ1lyY0VJcjVVbEg5cTVadVZwYzhGQVBzeStvS2twTXBTRmdOQTBwYmhmZTMvYzBWeWhkV2tLM0cxbkcvblp4ZnlwYmJVeE03aWx5c1pTSDM5NG1iZHlMejFiWnVHWldPRGx2YUNUOW95dks5RFJnT1lDdE5Ud3ljZCs5dlZ0aW9ienpYdi9GZXJ5aDIzYjF4VHozcURoaFhlK0dXYlo3Mm5odXR6NGkrR0R0KzZQM0ZqMzQ0d0cxeU9kMTJWbEYyVHh6Zys1T1BNM1ppdGp0ZUl1U0ExMFhuOFR2dDNIZnY0NTdlKzZkZ0lqTmtDcmtEZzZsNzd3UGN2bWN6YnQ4TkxTN0wrZUd1SitNa1B2eXk4dFh1Ykp1M1VuNEZkMzNoZkpBOEpxOEVwUVhWNmpWYTJUTUhsamQrbjdYTWRGRlcybmpIUGF0S1Y1SjMvYVQyZ0x0TG4zN3JoMDNIUlVrM0NnVDJvb3ZlcFJaZWI1ZHlyMjJmY3dkTzVaejVlNFh4dFczUzVXVlVkQXlHRUVFTCtHUlFVSllRUVFoNGlubWRZQkYvcTYxZmRCbHA3bzRzMjZkZ3g5ZVdOMzJ1U0R1M1hwNXo0RTFCNEJ2YitZS1d5MmFUcGVlZS9XcFY1OE9WRjlXWmV1NjFxUFhOZTN2bHZQdk51Tm1tNnhUWXVXYm1tcjRMNHpldE14WGxaeFVrSGp3aThZK3Vwci95d3Bpamg0TjZpeEFQN0dJdkpJUENPRFhkVmpxTHJQMi9KdmZUbDU0cXcvbjBMN3U2cHNnRTBhZFBRbnBhaXhMTEdHTWNnREk4akVlSC8yYnZ2c0thdS93L2duNFFRc2tsQ3dwNnl4VDNxcm52dldhM2JhdXVzMmlwMldHdkhUMXV0MWFxMVZxMnpyWHUwN3IzM0hsUkJaTXFHQkFnaEpCRHkrd09DSVFRU0ZhdmwrMzQ5RDg5RDdqZzVTZTQ5OTk3ek9ZT0lpZ3BLZXJ6Sm1uMDR5ekZzeUVpT0xLeWVjUnVQSHI5c0pndmtMZWQ4YWZ3L2RrTzdSdmtaZHlzTmtNRExTVG56ZjNNRDN6dDNWMXBuK0RqRmd6L1dtNnhpK25UN2JST1R4ZVdtSEpneXludy9kZHlKbzBSRTl2SUtQZjBNU1VkblR3b1lkL2FPZTZzRmk1TVBUMzNQZkY5VEFwKzNPN2kwbnZ0dFh1ekpJN0o2bzk2MzV6azU2WXQxdXZUVFg0WlhOU2VlMGZNTVIyYXN3Tks3TldoaStyclMzb3FWVUY3OS9odHhuV0dqWFJ2UG5wTjZadDdzcXJhMU5LZG8ySlNvS3VlZ01pcFVwNmRGL1J4YzVWU1BERTJCV3FQUHlyTTE3OG5IUDU1a09vUmRoU0ZTYzNNVlNYK05lY2QzeFBGTFh2MlhiMGpjTzNJQXNlMUtLdVJ6Y3JUWk9XOWUyV0xxZFplOVJpLzdQUk5WYjVuSjVBaEZkbHlKVTJYbmxHZmZqVHM5clg1YjFZUEw5ZlJ3N3JOaW84Q25YYWZzZXh2WEpCMlpPWldJS3V1NVpGRGUrVzFWL3RQVEp6eDZyUHZEcGUxWGl4MERldy9NVFRoN2t1MFVHSkswYjh4Z3IwSGJ5bnIxVkYwZWlNVmg0YkhLaUorRDNFaWRrV3BwaTVwU0huSzltN1gyNnIxNUY5T096VTQ3ODlXYzRtSmRrZC93dzZkNEhzMWJhVkp2MzBnNjhNR0luTWkvZGhOUDV1cmU4WWVWZW4xZVh1cUpUejVVUlI4LzVOSHR4OVdCNDY5SHFHS09IVXpZOVU1dmVvR2hLZTN0eGVKaWJjVTVrb21JbkJxTm55SnZOajA4NmRDa1VUckZQeEdXdGtrOVBmZHpubWVMTnQ3djdEajZkRXV2OWhwTmN1THp2SDh4MzRGSFJLUTM2SFRXdGlXeUhBeDdYc0tnYnIySWlEUlBiMTRrb3Z5a1E5UEgrNzZ6KzZoTGh3VS9sUFl3SitkT3kzNHhHQXpGeWNkbVRqSGZuOFhoY0lqQlpGb3N1L2pPRWlJaWJWR094YUNoS1k1WTRFUkVwRkVXS29nNHBMeTMrYmVRc1hjakdYWU9wUUg3a2lGSFEyY21sVjAzaXJXcVhPVzl6YjlWbGlaZkhsYTdza0JpWmNQblJpeVNNQ0lXU1Joc2w1QzZ1clJIVVVSaXJ2bjVaeG9BNWpxSDFDNVVKU2RaU3FzZ0kvS2g4dDZXOWViRGlCdXgrYzR1UkVTNmdoeXJqUTdVQ1djdW1RKzc2OWx6OVpZaWpTSXI5ZFJuWlhQb09vWU9IbTQrYkhhNWZUb3VXcUhOaW5xWUczMXdyMk53MzBISmg2ZE9kQmgyTU5Dcjk0YmRUL2NNNjIwdEg1WjQ5VjYvbFd3ZE90WUd1cXlvUnliemg1Yk5mNjVUL0JOcFhHYTYzdWhscjEvdVhaY3RLOWJydE1xN0d6YTVkLzF4TlJGUlFlS2xjekZiT3I1bC9NMXRQZWVxS05NNXdkUGpVbGdPanVLTVM5OS9aVDV2dVRXT3dYMEg4VHlidDg2NnNYS0pzUUZSMXRYbDMzdDBYN0ZlMm1ETWVNV2RqV3VmSnowaVlqQllYSjYrcU1EcU9Rb0FBQUN2RDRLaUFBQUFyOUNUZFc5WjY2SEVkT3U0Y0ttMDhRZlQwcy85bjJtbFMxSEcrVzgrSjc3Y1ZkWXlmSjZzeWFUcGhxSUNUY0srMFFOVVVmdVArd3plc1lzbGNIVTM2SFc2dEZPZmZXckhZTnU3dlAzRmd1eTR2LzRtbFNyTDlBM1VjU2VPOHVWaERVd3JzbHpiemx0b0xlOHhmM1Jza2YxZzJ4WmJQbWVoT2lsSmx4MFhaMm1kd1o3TkpTSmlsUFlnME9Va0pXa1NybHpJT3Ivb0s0LyttM2FiVlhRd2ljUWlJdE5LMUpJSzdQejg1QlNxcExjSnZEeWQ0cCtJakdzcmw3aDBYclJjbFg3blptRjZ4RjBpWW5oMFg3bE80TnVoYThMZVVRT2Z0NmVPVHZGUFJQYWRUV3NjNUtGMXFhU0hTNlVWMDB5dTNFV25pSTFtMm5GNUR0TEFJTDBtUFUyWDhmQytjYjF4S0Rqei9WaGlUNytxNWxkN2xUVEs1SVRrdzlQR2F4SnZXSjJycmlLWk1HS1JoRVVrNWRlZUZabVYrUGU0d2Fxby9mdXM3MmRaVlhNTXZxajgxRHZYVTAvUG5VV0ZHalVSTVpqRU5RNWpXMEQwNXBVdHB0NkVzdGRXMXI3bjZpd3pXVHhudDRMa0cxY1NEMDhaYTdyY2ppTVExeHArOG5McXlUblRWWEZuanBtdWV4VkQvbkc5bTdYMkhiRHpJTU9PN1pCNll2YlVyRnZyZnJabFAyMW1URlRNNWc0dFhkdC8rMTF4VWI0Njc4YW1OYXA3djY5amFBdkxLdk1kZy9zTzh1eTdjYWUxdEV3YkpaaFh1TmVVOGxDVGNQVjY5cjFOYTlMdnJGak9zWE1TZUEvOTYweGU5UEdEcVNlLytFaVRldU1hV3hKYXg2M3pqNnZFZFllTkxzeU9mWkoyWWVFWFJFVHF1Sk5Ib2xiWEQ1STBIUHVlTnVkcGZGaTQ4cm12dlJHTEpGd21WeVRXYTdJckJLakVkVWVNZGUyMGFFWEcxWjhXV1NrTENtTDJET3NkTlBMNFZhL1JoOC9IN1JqWXc3em5xZ21tQTBNdU1WMWd6L2YwSkNJeTVLWWwyNUpuOHlDWkpUejN0MXA0ZEYreHZwTFZERW1kb2FNMDZmZnVHSThQZGNLWkUrbm5GM3poL1BiYy96TVU1cW4wMnJ3OGdWL25IaWxIUGh4djZiTXdIS1N5UWxWU1l0UXZkY3FHV2llaDBFbGU5LzFKWEtHM0Q1SEJRUG1aVlk1TVFFVEVFbmo2Rm1senNva3k4b2lJa285TUgyODY1SzJsNFhPdFVXc1RFMkkyZFdxdVNidDVsNGlJSS9aMTlScTg2eGhiNGgrb0w4aFdKaCtiTlNYMzBlNjlsdllOR0huK1ZzemFKa0VGT1RsS0lpS3VVNjBBUFVjaVpoVHFpN1NGcWVscFo3K2NUVVFrRE9qWnY3Z29QNStJZUFYWnVZclM1WVZFUkxtUGRtL1ZadDYrV1ZsUWxDZXYyN0JZcDhvbGRib3RQZkx5elhyNDhSeWtRU0dxSzBzWG1pNHZMbW4wWXBHazRkaEpQSytXYlJMMnZOdUhZYy9obHk0dWpQMTd6QkNlYTkyR3hIaXhIc29waDZhK3AzaHdjRTlsNjNtdXZvRitvMDdiUEN5OCtXZ0p4bUg4MmRMYXdjUjQxdXRZbHhXVlFFVFBGY3lyNnZxbFZjWkVhODdOLzRSTVJvMHdWOWs1WjJua0RrdWtUU1pOWkRrNGluTWU3dG5xMVBURDJUbVBkdnhaT3Z5NGRZNk9FcGVPQzVmcEM1U0sxT3VMeW9heHpyNy8rMlpaazhrZk83ZjlhckU2NXZ6cHNqbTViY0NWdUhzeG1DeFdrVHJkWW9NYkFBQUFlRE1nS0FvQUFQQUtjYnhhdFpFMUdEZEpjZk9uSC9LVDc1a0hMWGplQS83Y0t2QnQzK1hwWCtPR21zNHp4cFlHMUhidHVHaXAwUGZ0amtVYXBTTHIyb29sR1ZkK1hPWWdxK1VSTU9iOFJUdStzMHZTd1ltalBYcXUzc1NUMXc5TnZ2YlYvSkRhL2Q3eDdmbm5ycmh0dlhzUWtjWlNmdUkydEc1b09uK1NKY2FLTWhzK25qMlZEZ1ZYVlc4c3BvT0lUMFRFTE5ScWlFb3F0WElmN2Q1cWFVaEx0bE5RVU9uY1dCVmFyTU9ybDM1Mi9seStSN09XdFlic1BaYTBmOEpRYWVNUFpnaHFkZTZSZEdqS09GWDBvYjllSk0za0U3Tm1VU1hIb3luamNWSFpldE9oNE40azJSSGJMZmJZTXlmMGFkZUpBbnIyRTNnMGFVWkVGQlllbGZONFU4djZEa0kvWHdhVHhmTHV0N2xDUlhKaFhrcFMxS3JhVlhYY0s1dlg3L0c2cG1FNlJVNkYrZDlLMzZ1eStmeXNVdHo4OWFleU4yTnplQWE5VmtzV0dpZThDV1dMcVRldDdMV21xdSs1T3N0TUI2ZkE0SUxNeUg4cW5FdENvWXlJcUNndkxkbDgzYXNZOGsrVGNQVjZidFNCZlJtWFZ5dzJIYnJXUm9XcHArZCsvQ3d4SWk3WG8rdzh5WW04ZUZUelc3TlFwd1pqSjZwVGIxMHJTTDFiN3ZkbjJmT0VmcU5PWDR2WjFxMk5YcTJzTkxoVVE4cERyWEV1MmdKU1pVYXRydS9MbGJoN2MvMzdEWFR0K0gvTGVCNXZ0Y2hQdW5ZNStlQ2tNVG1SKzNZUnlmak9iZWQvejNVT3F4ZS9jL0FBNWUwTnZ4Q1ZET2RwNjJjMG9iUGpTS1JGQllweWpRVWtEY2RPY3UrODVPZnNCOXUycE45WTlXTzVPUXQ1TG01RUZZTTFjVHNIZGZkN1ovL0pXaU5QWGtvOU5HMWM2UnlyOXZaOE4zY2lJdStCMi9aelBadTNWa1VkS0JkSTRubTJhcXN2VUNxME9kRXhObVhZaHUvVW51OWVhWm5zR054dnNJTlRVR2p5OFk4bW15N1B1TEprZ1IxWDRpUnZNZnNMSXFMMHl6OHVVTnpiWXJGSEpsdmk0MXVZbTFSK0tIU1ZLaXZqMHBKdnBmVkdqUzlVSlQrbEtnTHFaZW00MW1tb3pZejhoNmlrTjE3SmtMU21jM1ZXN0NscVhNNjA1L0xNR3dyWUM3MTh2VHR1M3EyT08zMUNrM2J6S29sRVV2YytHM1psWFYrNTJLM0wwalhKSjhPbnVuZjk4UmVtdmxCcm5BTzNqRWdrWlRCWnJJS2NYQVVSTVlpSWFnMDljcDZJU0s5UlpqMWFVVXVXZVhYNUQ4SmFYWG9KYW5Yc3BrNjZmamxnM0xXYktmdkhEc3U4dXZ5SGNtbnBHSlVHNkFVQlhYdmxKMTE5Z1VaS1JKS0c0MFl4Mlh4Qnp1UDlsUVlqalp5YXpmeEVsL1Vvd3FYTkY5K3FIaC82U3hWOWVIKzVPUy9WR2FuNVQwNGROaDlpdUxya3E4alcvdHNBQUNBQVNVUkJWSklUNG5mMGJrOGtGaE5sNTFHVlpiOWNVTmwxTkhEOHhYSmxiOXkyL3AzVkNXY3M5dml0U21YWHI2eHJmLzVDbEZubC9VZGw1NXd0STNld3BiWERYRnAvL28wcSt2RGZUL2UvOTE3Z2hCdE52UHIrdVRkNlY5ZldWQnA4cndMTHA5dkdIZllDTjQra2d4TkhtMDJCb0U4Nk5uVjhyWGVQWC9RYXVHVmY5TzV1YjlzeTVEa1JFZGUvMzBBaUlrbWRkOGVTSmpjbk4rYm9FU3E5bndFQUFJQTNCNEtpQUFBQXI1QTlWeUxqdWpkdTdoZDY5cVk2N3R5cGpPcy9mYStPUFhXTStNNHV0UVp1TzJBdjh2U08zZDZ6dlNicDFoWFQvWFNLNkpoaVRWWm00b0VKSTNJZjd0MUxSQXluRmgvTmRHNHgrd3ZOMDJ1WG8zZjA3MDUyMmtJUEltTHdaUzZVY2ZkMjR2NFBSdm9PM243QWIvalJreWtISnc0cnlJNk5mNFVmamVYVmIvTzJ4Sk5UM2lleTNHdEZseFVWUTBURXRPY0tpSWcwOXJrYWExWEJEcEphUVlVbExmeHRIZ29WcWxWaDdKL3Y5Z3FjY1B5Nnp6djdUaEVaREVsN3h3eXFVTUg1ZkY0a1NNVGhlcnpWa092V3BMbml4cW9WTC9IZUw4Mjl4NjlialBPSXZnQzc0S21QVTRpSVhEdDl2Nkl3Ti9tcExpZm1NUkZSek85ZFcrdlNIajNTcGFVbVJxOXVFbWkrbzF1M0gzOWxDVjBxSFRLWEszSDNkdW0yZG5QR3hjWGZFaEVGanI5dWNmako2c1JnQzRTVnpmVldqYXFsYlBrdmw3M1A4ejAvWjVuSjV6alhhNWdUc2YxRmoyZXIvTWRkdUVzNlRmNlQzenUzc0xLcE51blE1Tkd2SmhlWktsMVc1aU9XeU5QYkxiai9rTWlOclp0UWZtWlpUMEVkaWNWRVJKcXNtT2pLaHM4dFZaUEtRN1o3MTJVcitkNnQyN0VsL29GRmVhbkp1Wkg3ZHFXZG5qMjFwTkdBV096VWZQcHNlZE5wc3d6RitxTDBzMS9NTnMxclZmTWJWc1dPNXlUWEttTExlbGx4SEwxcnViYjdkbkgyd3owN2tnNU5IdWZXY2VFU2FlT0owODMzTXcvV1JDeVNNT0wvNk5yS2E4aWVZMXp2Rm0yZG1rMmI3ZUJjcHdHRHhlR1U5SVlreXJxOFpJSDY2ZlZMb3FEZUE0dUxpd3RKSkpKS0dvNmJ4R1J4ZWM2dFBwMmZmbkhoSWdhalNLL1g1dWFRdnZBVk5McVNpbHpiZjdPNE1DY2hUbmw3US9tQUowL216bllLRERhKzVIdTNicGZqWEtlZUx2M0JQZk5VZUM1MUcyb1ZqeTBHc1hnK2JUdVlCL2tySS9UcjBMWEFKRUQ0WkhPN3hxWUJxSEk5UllWQ0o5OWVmKzZNMnpxdUQ5dEo0bWtXUkdNUkVYa1ArSDFQa1RvdE5ldk9obDg0WWo4ZmovNi83eTlJdTN0YmNXZmpXcmN1UzljVXBONjlsWHBvMmpqM1BtdTNPdHhvc0NUdDdOZGZVMmtQUWE2Z2RpZ1JrVXVIMmZQVFRpMzZpb2pJYlBocU82ZEc0eWU2dFB2bWg4eXJ5NzVMTy92MTU4NnRQL25TWitTSnl5bW41bjZzdlBQYkt2UFBaeDQ0NTByY3ZVVUIzZnVrSHA5ZFlVaGlhemhpWDErWDFuTy9WVVh0MzIxTFlKenYxYncxeHptc2dmTHV4bC9UYnF6K3lkcjJUQmJibm9nNDFyWXpjdXV4OGplM0hpc3JIY2JZVk1LdWQzcXJZbzRkTUY4dWJ6YmpVNDQ4cks0ZFgrNXNIdUEyL3Zhdm9nRmkrZXRYMVFIUmw4R1doTmJ4RzdybldMRk9sWnR3NU1PSlJLUkpPdkQrTUo5aEI4OEhERHg4N3VtZTRiMnF1QmJiZS9aYXMwSGcwNjVUOXYwL05saHEzS1pKdW5VbDljTC96WFZ0ODhXQ2dBRUhUMFh2Nk4rZDhqUExUWG1RZHZiTDJYbEpWeThiWDNNOUdqVjNhZjNwVjVxVUcxY054WVppcjBGYjl4ZmxKaVVxN214WWszSC85M1g1TWVlT3YyQURFd0FBQUtobUNJb0NBQUM4UXFxb0EzdFZVUWYyaStzTUhTWnJOdU1UMzhHN2p4YWszYnR0eHhWTGl3c0w4dU8zZEc1ZWtCTmZZUWc4SWlwNGVtRENjSEowbEVqZm1qSkYxbWp5VExKajJhZWRtUE9ob21TK0p3TmJHbENiaUVpdkwxQVRsUXgzbDNodzRtalBIcjlzOUJ0NzhaL1VNNS9QTXZieXFDNU1Pd2Q3SWlLdmZwdTNjMXpxTlNRbXMxaVhIZnVrT0RNNlVwZVRZTEVuaG9Pc2RqMkRYcXVsM054eTg0cnBOSXFjN1B0Yk41VXRFQXBsOGhhelByZm55ZVNoTXhJeTgySk9ITW1KUHZSM2J2eTVFNmtuNWt3amRVWnVkWDRXcUlESjkrM1l4YW5wbEpsc2lYK2dUdm5rTVZ2aUgramE3Y2RmMmM1aDlYUHViLzlkbXh0alN5OC82Mi9FRmpnYWlndkx6UjBvQ3UwL1ZPRFRyaFBIdFVGampxeDJIU0tEUVp2eHozM0ZqVlUyRGF2NVBCeEUvZ0ZFUkhaY0Z4ZlQxeXhleVh4a3B0TE96QXZQZlhKMFB4R1J5TDlyYjVkMlh5K3FMRjBEaThFbUltSXdpbzA5V2ZTWmx4Wi9yY3Q5bXFoS3VYNlYxQm1weGpsRk5jblhTeXVyczdPMXVSWG4zR055Ukk3Ni9Ld0t2ZGpzSEtST1JFUytvNi9jMXlsam54RFRqa1gwL0QxRjNUc3YrYVhjM0dBMnNIZjA5dGFYQmlDcVczV1dMVVJ2VHRsYm5kL3p5NWFaNHJCaGd4aDJiSFpld3ZubjZ3bGtZREN0YjBSRUpCVnhuRUxycEoyZC84bHpwZitLSko2YStsN1E4TXYzUFRzc1dQVDB3UHNqeWxhSWlrcy9UNVZEVzlhMDhsQlhsSmVXb3JqM3gvcjh1SE9uTldrM3J4TVJnKy9kdnAxSDk1WHJSU0g5aHhpS3RBV1pOMWI5bEhsNTAxTGprS3N2aWVjZ0RRek9qVDVTRnJBcHlFbUlpZG5Tb2JFMk16S2FpUFFwSnorZGtYTHkwN0w1R3lWMWhveHc3L0hyRmt2Qm1vS2MrTmpIYXhzM0lDS05WNS8xVzVWUiszWVd4RjQ0WFRwdmJsbnZ3VWMvK1loSktIVHk3Yk5yUDROaHgweS9zR0NlVTR1UFB4UFhIVEV1OWV6YzJZOSs4aEZYbG1GTHZiSE4yVHQ2ZWxsYTd0bnJ1MVVza2FkMzNJNUIzY25ZazFNa2tqclhuVExkNmEycEg1UEJZRWcrK3RGRW5USXUyclBIOHZXQlk4N2R5WTA2c0ZkeGQ5TnFkZXpKVTFUYW00em4wNzV6NXBXZnZxLzREaktoMEw5cjcvU3ozM3htTFk4Y3NaK1B3TGQ5NS9TTFM3NDFYZTRZM0grd3BOSDRLVXdXaDJmSGxVaUppRUkrakZVdzdYbDhJb05CM3ZyOU9Ua1BkLzVodWcvZnQxTkhJaUtkTWliNnlZNStYUnc5VzdaMjY3cHNqU2J0enMya1E1TW5tRzZiL2ZqdlBmcS9DZ2Q1OXZyMWQxRlEzOEVaVjVZdXlMNy8rNThDMzFidHRla1A3a3JxREJ2TkxoMjYxWWpyM3J5Vlo4K2ZOOW9MM1QzVHp5K1ltM2w5eFJJaW92UUwzODNYWmp6Nng2UFg2czJHSXJYS2ZKaGw4OEM1dk8xM1ArcTF1VG1LZTV2L3RQYjltSEtRQlFkN0RkaDYwRkJjV0pody9PT3A1dXVMaS9YR1k0dEpwY2NaaXlkMzBXVkdQa3c3KzdYVjM0S0l5SHZBbjM4L1Q1NFM5NDhiWnIwaGdseFE3dHJPbDd1Nk5mL29VMUZncjM1RVJPSTZ3MFpwVXUvY1ZONzViWFdsU1ZqeDc5d25pQzJlanl3N0hxK1NIWmlTK21NbnVIYjRkb2xlbTVNZHQ3MXZaMk93TWovbDFzMkV2U1A2ZXZmYnNzOTM5Sm03YWVlKytrUjVlLzFhTXUycDZlZ284ZTd5MjFhaFg4ZXVlVEVuRGljZG5qcXBzcHhsWGY1eG9ZUEkyMDlTZi9TRTRIR1g3aVFmbXZxZWFRRGEySXZaUWVRZklHMDZmcHFrNFh1VENuTVM0MU4yalJtazBTUTlkUkRWQ3BRMm5UQlYxbnptSEhtck9mTnlIdTNib2J4bFBZZ09BQUFBcng2Q29nQUFBSzllVWZhRGJWdXlIMno3WFJqVXE1OXo2MC9tMjR1OGZYVFpzVTk0UG05M0tMaTNaVE9WenBka3hIWUtDbkZ0TS9kYlFhM09QWXZ5RlptS1c2dVhxeUlQNzJGeUhHVnNwNkJnWWpIdFhWdk4vNzlpWFo2cUlQRmlXYStCM0g5Mi9SR2IvVFRPdmZOM3kvTVR6NTQwejRqcDNIOHZRdURmclE4UkVZUEp0bi84YTd0R1JEblpqOWMwQ2pEZFJ0YnN3MW5GMnB6Y0lwMWF6UmE2dThuZituQ1dPdUhjU1RJZmNqTS9VNUY5NCtkbDBucWp4dk5ydGU4aXJOV3RkMzdhdlZzUnEwSThSQzZOR2d0RCtnNXg3N3prWjA5N0hqOHYvdndwUTdGT3EzaXllOCtMenRzSEZqbnd2ZHUxRVFWMjdTVU03anZJWHVEbVVaQjI3M2JDdmxIOVZWSDc5d2w4VzdlVE5aL3pwYnhWK0R4NXEvQjUyc3lIRDlUeFowL2xKMSsvcEVtN2QxK25pSTRrRzRZRmN3enNQZEJlRmx5N1dLZktaZHF4MlpKRzR5Y1ZwTjByZHl3NlNHb0YyUE5rVHJrUGQvK1Jrampuc2liNXlrMHltWWVxcW1GVXpXblRIOXd0TkJ1eTBaVDVFSzVWRGVtcXowOUxNZlljMGJzMWFHSzIybDdlOHVNNVJScGxwa0duMFlpQ2V3OGdJdExscFpiMVNzdTZ0V2FsTFhrVytMUnRyemNVRkRJS2RRVXNhVUFReDdsTy9lejdmMnd3MzA0YzJuY0lFWkhpM3UvcjAwNTlOa2ZnMjdvbEVSR3p1Q2kvTEpBaEZNcTR2Q0IvUGFuenVlTFFFQ0lpdlZaVnJwSXk3Y0xDK2JtUis3WWJYNXZQR3ltcVBXaTR5TDk3VDFYVS9uMzV5c2VSOWdKM0QxbkRDVlBWaVpmT1dzci9HMVcyUFBQYXk5NXEvWjVmcnN4a3lack4vQ1EvNmRwbGJXWmtwSldmZ3lFTzdOTy9zRWl0SXIzZUlBNGRNTFJZcDdZYUpPUDdObXBCRENaVDllaVF4VGtGLzNVNU9jcW5PNGYxenM5SWZNSjFiOXFTV1ppZlg2alg2b1FCUFhvWjlEb2RxZFBOSys1clpIbG9sSDV4NGRkc2w1RGFmTmNXTGFWdlRab3A5T3ZRMlk0amtlWW5YYnVjZHZyem1ZbzdHLzhrSXZYenBzdDJDZ3psdVRkcnJ0Y29GSVpDZGE2K1NLVmhzaVZDV2VPSk01bHN2aUEzdXZ6eFlNUHhWeFUxRVZIaTMrUGVxV1E5VXhRMmVLaGIyNjhYTTFnT25QamRRM3Rwa3E1ZHpvell2dG16L2JkTHZIcXYzNnFxTTNKcyt2R1BQaWl3TUZmeGkzeXZSRVRTSnBObU9OWWVQRHpyMXJxVjZyaVRSd1crcmR1SlFnYVBjQXdkUEl4aFo4L09qdGkrT2Zucy9Mbkc0RTNrNnJvaFRzMW1UcGMxblRSVEZOUjdnRjZUbFprWGUvcVk4c0gyeld4SGI5K0NxT01WZXY0NU5SczVoY0Z5NEdSRjdiRTZYNjY4M1ZjL0ZtUkcvcU5Kdm5MUmRMazI5ZVpONWEzaWxYcTFJa05YbUtHd3k4MVRhRFRhSEtJTUxkdTVUaWhYRWhEQ2NmVHpOdzNTRnluam92TVRMNTJMUFRpc3Y3eitoTW5PcmVkK28zcHk5RURDN3FHRHljSXd2cXJvdy90ajFyZHY3TjV6K1c4ZTNYNWFwODJLakJTSHZUdGFjV1BOY2xYOHlaT2V2ZFp1SmlKeWJ6UDNtN3k0YzZlS0M5SlNWTEhIRCtjOVByeTNLRHMybnVQb1hjdGdZTmtaN08xWVJZckhVY25IWmswcXpFMUxKcjZ6aStsY29hYUJjMm1UU1RPRVFiMEhwaHlaUG9Gc25oTlRKcFEzSC9XaHJNV3N6L1FGaXF6WXJUMDdXdW81cnM5OUdrOUVKQTU3WjBSKzZ1MXJiSUdiRzBjV1drZHgyN1o1a0ltSWtnNU9IbE9RZExsY21lNy8vbTFMalhLSXFLU0Jsckd4Vm1VTUhHNzVvS0c2c0VEU1lOeEVUY3F0YTVuWFZ5ekovK2ZnSG8wbTZTbmJLU2pFMWpsRmlZaDBXVkdSUkdRZ3F2NzdCRXZDd21PdERYTnJ4QlFHOWU3ajNPTGpMemd1OVJ1cFlrOGZTemcwY1pUNS9MSHEySlBIby8vbzNOSzd6NGJ0N3AyWC9DSnJPblZXMXEyMUt4VVBkMjNqTzlldDU5bDkxVWFXd01VdCs1ODkyNUlPdkRlR2lMUlZ2V255MFJrZkZHdHpjNXplbWpiTGU5RDIvVmszVmk3SnZybDJGZHV0YVRPdWUrTzNoTjV0MmpzNDE2bGZYRlNneWJxMWRtWGFxU1h6aVJTNVJFVGEzSmpIS1NjL25aNXljdkVYc21ZajNwYzJuamhESERaa1JQN1RLeGZTTC8vd3RUcjI1SEZidnljQUFBQ29YZ2lLQWdBQS9Ic01wYjJYOWprRzl4OGtiejFudmx1MzVldFlJZyt2OUF2ZnpUZmRVSmNWbFZDa3pjMUovSHZjRUZYMDRVTkVwT2U1Tldyc04vSkUyVkNQK2dLbEl1bll6RWxrVm9tcFNiNXk4Y21tZG8wdFpTQmgzNmorMnF6SUtvY0dzeGQ1ZXZzTzNuM1UwcnFDOUFmM3RNcm95SXh6MzM1QnBaVW01b1QrM2Z2eVBKdTNMc3RQeW8ycmFjZkR5dzFuNWoxZzI5L0NnQzY5aUJpTW92ek1qTHk0Y3lkTFArc0JJakxreGh3OW1CdHo5Q0FSc1lVQlBicUw2d3dlN3RwaDRYSjVxMCsvanZ3NTJKTXdQODlMOCtqMTYyYkhvRDZER1N3T3AxaVhwOHFOM0w4bjY4RWZ2eFVrWGp4djNDWXY3c0tadkxnTFo5aE9nYUdPWWU4TUYvbDM3eU50UFBGRGFlT0pIeGJscFNaSHJtb1RZc3Z3YUhhT1h0NHViVDcvMnZoYW0vRXdJdlhJeHhOTnQ4bTRWTDVIaXpsTHc2Z1NFYkhFbm41K0EzY2ZNbDBXdmJGTmxYTlJsVmFtVmlBS0d6ekVxK2NhWXk4WmJjeTJibTAwaXZpeUNuemxneDEvS2gvczJFWFBnaE9GMGdiako3RUVydTVFUkliaXdrTEZ6ZFhMWDJUdVU2ZTNwc3dTK0hYdVlYeGRtSnNRbjNYVGJDNDFJbExjK0cyNUp1SHkyYXFHOE9SenZEMTlSejhyS3pRcE42K3BvdmFYcTN6VGF6TFRUUE5wUG0ra1RwV2M2Qmc2WUpoajZJQmh6OUs1Y1RYcnhCZHpMTDNubTFLMlZPSzFsYjNWOVQyL2JKbkpkZ29LWUV1OC9STDN6cDF0eS9mbDNQR2JIKzFGM2o3R0JablhMUFZjSzQvdjlWWXJiZWJEQjlyY0o5SFd0djIzNUdmY3ZVMUU1Tko2d3pkODN6YnRpUmlNWXAwcU4vWDgxNStTU1dWNFRTNFBpWWc0WGkzZnJqVjQ5MUVHaThNcHlzL00wQ1JkdTVSeFljRThkY3pKQXk4NzNET0xMZUM3ZDEyNmhzRmtsYXRiMEdYSHhhUWNtVDdCMGhDeHI0STQ3SjFSOGxaejVySEZmdjZxbUdNSE0wN09uS3hSSnBmMG5sZW5wejA5OFA2SW5LaS9kM3QwWGJiR1ovalJ5NUUvQi91UlNhQ1pxR1NZWG12dncvZHUxOGwzNk41eTVXbGU0dW1UcXNlSC9rbzlNWHNtRVpHODJheTVEaTcxRzJYZjI3Uk9lZlBYcFJZQ3NKcXNxMHUveTdxNmRLbTR6dEFoNHRwRFJtb3pILzRqRE9qVU15LzI1RkdONW1tUytmdEs2cjQ3TnVlZkhiOWJHZktaaUlqTmR2VDJUVGxYc2F3dXlFbUlLYkRVODE3Z0tnOGNjLzZ1OFdYT3d6MWw4OWxxYzZLZnhHN3QyWmFJS09QU2txVkYrZG1LMHQ2SGxjN3RxYzE5RWgyN3RXZGJubnU5UnBya2V3K0l3V0JrUGY1ckcrV2xac1JzYnQrVTc5MnVveWl3YXk5cHd6RVRXQnduWnp1dVJDS3A4KzVvaGgzYmdSaDJkZ3dHZzJFd0dBeGswT3NOeGZxaTRrSzFPbkxqMjNWSzA0NTdzcWFoSHozclNjeDNET296TVB2aDd1MktlNXZYV2ZsdWlJaElHTlNydjJlUDFadVo5aHl1OHY0Zkc1TXZ6NXRkMlJ5VXVURkhqNm9lSC9yTG84ZlA2NGxoWjBjR3ZWNmRlUGw4OXYwL3JRYW5Dd3pLbk14clAzMnZTYnQ2V1d0MkRHUmUrK243Z3VTN0Zoc1R1WFg4YmhsMXBHVzJmSlpuc3JQL1dSZmthdjQ1cWdyMG0vZTJKU0tLV0JRa05EYXdxdTc3QkVzaWZnNXlzN1JjRXRDcnIzdlhIMHQ2dWZKa2JrR2pUbDQyTm1xeTFwTzJNRDNpN3BOMWI5V1hOLzlvbHF6NWpIQzNEZ3VXMm5GbGN2WGovZnNZTExaRHlzbFBacGpPZzJxRklmWE12Tm5xcDFjdXlGdDg5Rm5xMWVVLzhGd2FOUExxcys1UGZVRzJNdi9wMVF1S08rdFdLV0wzN2F4OEhsTkZidWJWNVQ5a1hsMitYRnB2NUVpbjVoOTl4bUlMSlRhK1B3QUFBQUFBVkxmTW8vM1BaQjN0YjhnNjJ0K1FjYmhmdTllZEg0RC9NVXpINEg1RGlJaHY0L1lNRWdwbHhKTzVrOERGbVo1ajNrMk8yTS9Iby9lNmJSeXhuNC9WalFVdXpoN2RWMjEwY0F6d3R6VjlDK3lJaUVkRWJFc3JlVzZOR3ZOcWRlN0JFZnY2MnA2a1ZNUjFiZkxXUytRSlRQQjlPM1p6NzdKa2xhaFcxNTVFNUdEN2pzNHV3cUJlL2JuZXpWcVhYeUVUOG4wN2RpT1NPRnJZaTFINkhsd2lzaGlRcklxazRiaUpsUTJ4UmlSeGxOWWJOYjZ5ZlV0NlcwaEZwUzlaUkhKQkZXOWxiWDFsN0tqazg5a3d6S2hjSUF6cTNhL2ljcG1RK0hKWDRzdGRTZUFxSjV2UGI2bUk2OUdvT1pYL0RVdktDcEZJU2hiS2w1THpUaWEwSVhGN0lyRzRwTHl4dlAyYlZyYlk2RjhwZTZ2emU2Nk9NcFBuMnFCcEZSc3pTcyt4a3ZOVDRDcm5PSHJYY3BEVkNpSyt2Tks1YlUzSm0zLzB1YlRPOEhHMjU2OUtMSHFPT2Zpb3BKZG5KeW81UHA3Yi8wSjV5UGZyME1XbTgvVGwyRlBKK2ZuY240dUlpT1BvNHllcE0yUUV2Y0M4NGx6dlpxMDllNjM5bzdROHJCeFA1c2FyOWF3QlNnbXBpTXYxOExUeHJSeEt0NjI4RENvcGUyMC9qa3h5eDNZS0RMVzBndXZldENYeFpCVURTRUtoekxuMUovUExMeXgvM0pVZW45eXEzcGpMZGZmaU9IclhJcDdNL1RuelRDWEhuTVZqblloSzVwSjkzalNmRTRPcVB1WllWUDZZY25CNjY4TndqcU9QWHpYbWdmc2N4MUJsbUs0ZHZ2bUJMdytyc21GWEtiWkx1L25mMlRMazg0dW96dXNYVWRrMEJhYS9FWnN0Q2ExVGViSVNSOVAxa29aako1VmV0NSt6WTRkVUpBN3NNOEJrUVdYRDhqNlhseXhMWCtnNkJRQUFBTlhudVI4MkFLQm15VHphL3d5RHFDMFJVWEd4b2IyOCs3NHpyemxMQUFBQUFBQUFBQUFBQUFBQTFjcUcxdXdBQUFBQUFBQUFBQUFBQUFBQUFQOWRDSW9DQUFBQUFBQUFBQUFBQUFBQVFJMkdvQ2dBQUFBQUFBQUFBQUFBQUFBQTFHZ0lpZ0lBQUFBQUFBQUFBQUFBQUFCQWpZYWdLQUFBQUFBQUFBQUFBQUFBQUFEVWFBaUtBZ0FBQUFBQUFBQUFBQUFBQUVDTmhxQW9BQUFBQUFBQUFBQUFBQUFBQU5Sb0NJb0NBQUFBQUFBQUFBQUFBQUFBUUkyR29DZ0FBQUFBQUFBQUFBQUFBQUFBMUdnSWlnSUFBQUFBQUFBQUFBQUFBQUJBallhZ0tBQUFBQUFBQUFBQUFBQUFBQURVYUFpS0FnQUFBQUFBQUFBQUFBQUFBRUNOaHFBb0FBQUFBQUFBQUFBQUFBQUFBTlJvQ0lvQ0FBQUFBQUFBQUFBQUFBQUFRSTJHb0NnQUFBQUFBQUFBQUFBQUFBQUExR2dJaWdJQUFBQUFBQUFBQUFBQUFBQkFqWWFnS0FBQUFBQUFBQUFBQUFBQUFBRFVhQWlLQWdBQUFBQUFBQUFBQUFBQUFFQ05ocUFvQUFBQUFBQUFBQUFBQUFBQUFOUm9DSW9DQUFBQUFBQUFBQUFBQUFBQVFJMkdvQ2dBQUFBQUFBQUFBQUFBQUFBQTFHZ0lpZ0lBQUFBQUFBQUFBQUFBQUFCQWpZYWdLQUFBQUFBQUFBQUFBQUFBQUFEVWFBaUtBZ0FBQUFBQUFBQUFBQUFBQUVDTmhxQW9BQUFBQUFBQUFBQUFBQUFBQU5Sb0NJb0NBQUFBQUFBQUFBQUFBQUFBUUkyR29DZ0FBQUFBQUFBQUFBQUFBQUFBMUdnSWlnSUFBQUFBQUFBQUFBQUFBQUJBallhZ0tBQUFBQUFBQUFBQUFBQUFBQURVYUFpS0FnQUFBQUFBQUFBQUFBQUFBRUNOaHFBb0FBQUFBQUFBQUFBQUFBQUFBTlJvQ0lvQ0FBQUFBQUFBQUFBQUFBQUFRSTJHb0NnQUFBQUFBQUFBQUFBQUFBQUExR2dJaWdJQUFBQUFBQUFBQUFBQUFBQkFqWWFnS0FBQUFBQUFBQUFBQUFBQUFBRFVhQWlLQWdBQUFBQUFBQUFBQUFBQUFFQ05ocUFvQUFBQUFBQUFBQUFBQUFBQUFOUm9DSW9DQUFBQUFBQUFBQUFBQUFBQVFJMkdvQ2dBQUFBQUFBQUFBQUFBQUFBQTFHaXMxNTBCQUlDWEZUQXRTK1RBWmM0aW9yNUU1RTlFL05lY3BacElUVVJQaU9ndnJhYjRoK2dWVHJtdk8wTUFBQUFBQUFBQUFBQUFBTFpDVDFFQStFOExuWlhkeVlITHZFOUVYeEJSUFVKQTlGWGhVOG4zKzRVRGwzay9kRloycDllZElRQUFBQUFBQUFBQUFBQUFXeUVvQ2dEL1dhR3pzanN4bVlialJPVDl1dlB5UDhhYnlUUWNyeDJlM2ZGMVp3UUFBQUFBQUFBQUFBQUF3QllJaWdMQWYxTEF0Q3dSazJuNDdYWG40MzhaZ3d6ckE2WmxpVjUzUGdBQUFBQUFBQUFBQUFBQXJFRlFGQUQrazBybkVFVVAwZGZMdS9SM0FBQUFBQUFBQUFBQUFBQjRveUVvQ2dEL1ZYMWZkd2FBaUlqNnZPNE1BQUFBQUFBQUFBQUFBQUJZZzZBb0FQeFgrYi91REFBUjRYY0FBQUFBQUFBQUFBQUFnUDhBQkVVQjRMK0svN296QUVSRUpIamRHUUFBQUFBQUFBQUFBQUFBc0FaQlVRQUFBQUFBQUFBQUFBQUFBQUNvMFJBVUJRQUFBQUFBQUFBQUFBQUFBSUFhRFVGUkFBQUFBQUFBQUFBQUFBQUFBS2pSRUJRRkFBQUFBQUFBQUFBQUFBQUFnQm9OUVZFQUFBQUFBQUFBQUFBQUFBQUFxTkVRRkFVQUFBQUFBQUFBQUFBQUFBQ0FHZzFCVVFBQUFBQUFBQUFBQUFBQUFBQ28wUkFVQmZnZnh5RFNHdjluc3V3Y1htZGVBQUFBQUFBQUFBQUFBQUFBWGdVRVJRSCsxeGtZeVdYLzZnM09yek1yQUFBQUFBQUFBQUFBQUFBQXJ3S0NvZ0QvNnhqMHRPeGZSbkd0MTVtVm1zeFZ6S1JHdnF6WG5RMEFBQUFBQUFBQUFBQUFnUDlKQ0lvQy9LOHpHQzQrZThIczh2b3k4bnExQzdXbjZWMDVGdGQ5MkpWVDVWLzcydlpXMC85cUlJODJUeEpRZmUvcUQ0eSswOXlCSG53dkpnR0hVYlpzU09reUlaZFJ4WjRBTDRZajl2VzF0TmhCRmh6OGIrY0ZYcG85RWZGTC8yZlNtM2x2eUNJaUZHYnduOEJ4OUs1RlJIYXZPeDlRQmI2ekM1RlU5THF6VWVxLzFXSk9LSlFSRWFiYnFBNGwzK1hMWHR2czZVMHJiL2h5MTByWENWd3dLaEVBQVB5dllMeEI5NXNBWU9aTnJQZ0NnSCtSTkpkMWlvaHlTbDRaV2lnUER2QjVyUmw2VGQ1cHdhWUpIVGowZm9lS2dkSDNTNWRYOXRjbXBPcWc2SWpXRHRRcWlFV1BrdlhrTG1GUzkvcHNxMzlobmhYck4vZ09EUEtUMjFYNGN4V1gxS2U0UzVobHkyU0NrbVUrVHN3SzI4Ti9Eb3VJT00vNVozc2xtMUFvazc4OTkxc2ltZENXelhudTlScjVUN2dSemZmcjJObDB1VGl3VDQrQWNWY2U4Znc3ZExlV0J0ZmpyUmF5bHVGZjJwckZrR2t4bWRKNkk5K3p1cUhBeFpudFhLY2VFVEU0WWwvZnF2Nm9wQ0xSS3VmV244d1BDMWNhYk0xclZkeTcvYlRPcmN2UzFkV1JWblZ4YWpUKy9kcXowcFZFUkU0dFBwcmpOL3pvQmJZMG9IYjVyV3g3bUJQNHZOM0J1LzhmKzRpSVlibFNWQ3FpWndGWUNndFhHc1IxM3gxakxkMndjR1docE9HNEQ2eG1RQ2lVT2JmK1pEN1hwWEV6Vy9MN0tyaDNYYlpHV21mNE9OTmxEckxnWUkvdUs5ZVR5V2QvNVlSQ3AwcCt0eGNzTitTQ1dxTk8zNUEybVRTaitqUDc2b2hxRHhydVAvN2FJeHMzZHlDaFVGYmxuOVZna0ZoY2EveTFmOXc2THZ6eFJmS0w0NmNpdGlTMGptdTdyeGRiU2o5c2RtYVJVNlAzcDVaYkZxNDBTQnFPbTFoVm10NDlWbThPbm5vMXV1UnpWaXNtUit6bncvRnExWWFJU05wazBneHIxdyszamd0LzhCNjg2d2k5c29ZZk1xR3NaZmlYWEs2bmg1VU5PYkszcHMwbXN3QWIyeWt3VkZpclN5OWovc0ltSldTSTY3NDc3TlhrMVFUZjJhWDBmYm5HUlU0TlA1am0wVzNwcjVZMkYzaTJhZXZhNFpzZlhubStubUdRd0ZYK0V2czdCQXcrZWQ2dDQ4SmxKc3ZzaWNSaUx0ZmRpeTJ0SGNieGF2bTJNS2hYZjBuRHNaT2MyM3oydGFXQW9qanNuV0hCMCtNeXVSSjNiMHR2RWhhdU5EZzFtL21KTFJuaXVUVnE3RHQwLytuU3NxNEN2bmY3anQ0RHR2MWQydkRESW82amoxL1lsS2dVLzlGbmI1SFpNUzBNNnQydjlnZDNFd1MrcmR2WmtoK1VoNjhXMTZOUmN5S3gyUGlhSS9iMURma3dWaUVNNk5IWHVFeFlxMHN2YVlNeEUyeE1za0lEdHRvZnB4YklXMzQ4MStZOHVUUnU1amY4OEFXdWU5T1dGZGRLUmY2ano5eDBET3c5ME5iMGlJaEk0Q29QQzFjYVNDU1NHaGVGaFNzTmJLZWdrT2RLNXpYaStYZm83aGc2NEIxcjI0V0ZLdzBsejNTVll6c0ZocnAzL0dHbDZlOXNhVDJYNis1bE5WOXVEWnVRMlcvT2Rnb0tzWFRkWTd1RTFEWGYxaFRPZDJ2a0FvNVhxemJTSnBObUNIemU3dkFpS1hqMld2TzdyT20wankydTY3dHhwMnY3YjVmWWxKQlE2QlQ0L3UwbmxYMG1TY054RTZ2cjJka0dQQzdYdy9ONS92NmxmQkVSRWRmanJlWmhzNk1Vei8yYnZiSEhZYW1YTDFjWnhKTzVzU1doZFNyYklDeGNhUkNGOWg5YXllcnFxQjlqMmZCWG9mS1U1OStodS9lZzdRZHMrSXhNdDQ0TGwzRzltN1cyWVZ0NFRmNWJMVk1Cb05veGh1elVaUjN0djQySVBpQWlSakdMdmlDaThhODVXLys2ajM3UHB3MGZDT2pEcmh6S3lDMm12VGQwSUVlUU93QUFJQUJKUkVGVVJFVEVLTDEwN3JxbW8vbTc4eXZzOStCN2NZVmxwbG9Hc1NpOFowbDlUb2k3SFMxK2wyZFRmblpjMVZIRTAvTHY5M2FJZlpYNzc1bFJNYWExYlZyRlpmVS96U1o5c1UzWmdCZGpzY3V4VzVlbHk2UU54bGdQN0JCUnhDSkoyVTJiYyt0UDVzcGJ6ckU1Z0VoRUZQTkh4eGFhcEZ0WGJObVd4L2YzYzI0MjR4TjdudHcxK2NoMHErZCtmdks5VzZvbkp3NTVkbCs1TVhKVm14Q2lUQlVSa1NDNDkwQk55czFyK1U5T0hiYVdCa2RldDZGTDYwL25GMlpGUGN5SjNMZkQydloyWElrVGc4WGxtaTdqaVAxOEJLRURSN0ZGbmw0c2tiY1BWMTY3TGt2ZzRxWlRQbm44ZUczM1J2N3YzNDZ0S3MzSHZ6VUwxV1ZGMlJvc3NVbGxENENsdnlkVDROK3RsK0w2U3FzUG5HeW5vSkRBOTY0K0xDN01WeHVYTWUxNS9PSkNUVDZSd1dEcE5SR0R3YlRuOGt5UEhWdm9DL1BWRENhTFJVU1U5V0R0V3I1YmsrWUJZODdmVERrMmZZTHl3WTdmaVM5M0RSNTc4Vzc2K1lYemxIYzNXS3lNTm1LSlBMMkZnZDM3Y0J4OWZQM2V1eEtSZHVxVEdZbzdtOVlZMTBzYTludlh0ZTFYaXg0dTgzSW1vb0xueWFjdFpLRmp4c3BiaHMvTHViOXJpNjM3T0RWNmY2cHJwKzlYdk1qN21YL1hYSzZuaDZUZXlQZlNzbU9pVEpjekNqV0Y0anBEUitseVltTXlMaTE1VmxrbEVra3BOMWRoZk1tV2hOWUpuSERwZm9VM011ajFFWXRsTEM3WHc3UFd0QWVKbGVTRlN5YmZxWC9mUFFjTURBWXpac3VncmtUWjJjYmxZZUZLVFdXZjUvSGFsblYxeW9jUExLMXo3LzdsVDF6WEJvMFZOMWN2dCtXQnQ3clByUmRsejVGS09OSkFreDdzTWlIYlNXb3hPTVJ6YjlMY28vdlBHNnBLTCtud2xMSFo5Ly9jV05sNmFaTjN4ekxzSEJ5eUhteGE5N3g1eGZIempPbnh3eFJJSlU1Tko4OHMxQ2l6c3E0dS9jN2F2dFk0TlJvL1Jlalh2a3ZHOWVXTFNhWEtxdXA3TVdVODM3a2ViN1d3Ri92NHNUaFN1VDNmMVpVbGNIRm5DOTA5V0NJdkgzdVJwemZEanMwbVEzRnh4R0ovNndGWG5zeE5YSC9NK3hrWEY4NGpJb043eHg5V1NocS9ONldxWGVJMnRHNm96b2k0VS9yU2p1MFVGR2hwTytOM0tBN3JQTUM1NWV5NXNiZi9yUEtZRlBpMGJlSFM3dXRGREk2alk4YTViOHVDR09KNkk4YUtnL29OVnYxNnpKWUtvR29qOUdqV3dydmY1cjFQMWpUMEs4aU9peU1pSW9hK1dGeHZ6UHM1RC9kdXo0cy9kOHAwZTQ1SHc2Wk9UYVorbkhycWkxbW15ME9teFdUYWNTWFBGZncyTDl0NTh2b043YVcrL2l5ZXF4dEw0dTNuNEJRYXhuT3QxMGlyZUJ5WmNuRFNDR3YzRzVhdXk4N3R2L3FHeFpmS1VpNHYrYzVud0I5N0JRSGQrejU3NmloUnJGUG42YlhaeWlKTlZwWkJvOHppeDE4NnA4NUxPMkc2alNpd1p4K0ROaWRIbzB4T2VKN1BhRW0rS2puQlh1VGg1VC9nd0xFbm0vcTNJMUxrbHExMGRKUjQ5Rmk1c2JoUWxWdVFvOHFxTEExZVFMYytSRVRLQjM5dUlxSnk5MFNxcVAxSHRZb25VUjY5MW05UCtLMURJNDNtYVZKbDZhQThmTVo0TGdkTmlVeTE1enU3V051K0tzK09SYW5JOTUyRHA1UjMxcTB5bmpOc2FYQ1lIVWNzS2NwTFR6RnV6eFo3KzdoMFdMaE1HTngzU1B6K0NhTXBQek81c3JUbHpUK2FJMjAwWVhMa3FyZURpVEx5aUlnWWRnNE9ES2E5elhXTzR2b2p4bkpkR2pUVzVDWStObDhuQ21uZmsrTlN2NUZPblpGcUpSazJtWFQrY0xBVGxBUVdEQVlHbVQ2ajJiSFpWUEdacmV4M3I4Nzd3NWNscWYzdWFIRkl2MEZVck5mblJQNjE2MlhTY20zM3pTSUhwK0RheVZkLytJcksxd2NiaUVqdjF1SC9mckRqdTdock5Na3BWTEcrdU1qNEQwZnM1K1A3N3BHTDZvUnpwK0tQalgrWGNuS1VsYjBuejc5RGQ5KytmK3hKTy9QRnJLeGI2MzQyWDQvei9SbmorZTRZM0g4d3orZnRqZzVpbjFyMllqOS90cU8zTHpHWXpNTGNoSGpGN2Q5V21sOERiY0FRK0hYcWxoZDVZSS81Q2k3WDNjc3hxUGVBMVBOZmYyWkxRbEtmUG4zWll0OWFlbFdxc1F5Mzh4bnd4NjcwSzhzV2E1S3ZYN0s2ZjcxUjR3MTJyQmVLUlNodnJ5L1h1RmhTWjhnQTl4Ni8ydnpjUjFUK04rYzQrdml4M1J1OWRHUGEzSWQ3dDFsYUxna1pNcnhJbDZmS2l6OW45WHN4OWFZY2h5WmVxbHgxYVR0dmdiM0l4NWZGbGJtd2hLNXU5bzdldmt3V2gydlFhN1gvTEFseEpjck9LMDFmWnkxdlJOVlRQeFlXcml5MHRrOWhia0o4MU9yNnZxYkxIRVMrUHNKYVhYcmE4SlpNYWVPSjAzWEsyR2hOd3RVTHo1TlgrUGNnS0FvQVpHQ3h2bUVVRlkwa0loNlJZWXp5NklETmtxNTd6cjN1ZlAyYk5Eb0RUZDJvcGgzVEJOUTIxTDRzS0NvWGxWejc4d3FldjdGYmsxb3NXajZLVDVsNXhTVG1NZWw4WkNITitrTk5oWHJMMjdjT3RxZEZ3M2hVYkNEYWZsbGJZZjNodXpvNmZMZmlmY0xrVGlVOVZodDhWbmEvUkVPYU85QzgvbHhxTVQrSFZKcVN2STl2eDZFWjNTMFBFUXpWcDdLYjFTZHJHdmxtM2Z5bHJFZUF1UGFnZCtVdFpuOFJzNjFiRzcxYW1Xa3QzU2RyR3ZwWjI0YnQzcVNWVjYrMXYxZGNJeGF6blp3dERtZFdWSml2VWowK3RJL3IzcmdwMjdsT1BkTHJLaHhrdXF6MFZOTWI4clNUYzJjS3d3YU1NQVpFaWFRaVlWQ3Yva3dXaDF0Vnk5RFVFM09tWmQxYXMxSjU1N2RmeE1HOUI3aDErMm1OTnUzdTFZTHMySGhybjgwY1ExdFlKUFJ1M2JaQUVmTlk2TmUrUzlMaEtXTUxFaStmTHNpT1RTQ1M4NG1JRXZhTkhLQ0tPbEFoU0Z2VkE4WExpdDA5c0VkUjl0TllJaUtXMk5QUGIrRHVRMFJFZk85MkhlejV6aTZhOUlmM0xEMk02TElVU2MrK3p4SVBsM29JU3Y2VEM4TENvMVJ4cTVzR2F6UkpUMHMvZytISjVuYU5qUTh0eGtEcTgrYlhvTk9vU3l0aVdhUlNaU2JzZWJldnRNbWtHZXFrK3lXVjd1cU0xT3dIZjI1dzc3cmtGNE5lazUvOVlGdmxENTdGK21JeUdBd0ZPZkd4S1VkblRQVG9zV3FEVmhFZm8wNDRjNEtJaU9mUnFxMDY2ZnBsRWdvRlJDUWdJckt6RndqSzlVcFJxWlRDb042OXZmdHQzaHV4S0Vob3JGZ3p3MkE3QlZVWXFsbGNiOVI0VGZyOXV3WVcwNzZxQjc0S0Qzb0d2Zjd4K3BibFdxcmFjUVRpV3NOUFhrNDlPV2U2S3U3TU1kTjFvdUIrNzdpMC9uUytlYnE4dWdPR0d3eDZmZWFEYlZ2RVllK01jbW95YWZxVFRlMGFGK1FreEdUL3MzdXJVNU1wTXpNdUxWbEtSR29pWW9WOUVKT2Vmbm5wd293TC8vZUZhVjRpVm9XV3RXSVdTRUtDZllidFBXbjZQazkrcmU5ZlVLVEpKeUxpOGR6ZC9NYWV1V1dlbDVTanN5YjdERDl3dHRiSTNjZGl0Z3p1VkZxNXpTQWlTamt6OStQOHFJTmxsU0wyc3RDNjNnUCsvTHV5Nzh1cDRRZlRKSFZMV3U5NzlGeTlxYkx0VEZWM2hTQlI1WTBPU2g2b1hXMjZ1RGtHdCtycTJYZmpUa3Zya2c1UEdVdEVGUEdMdDhYZVgyR1RFakpzeVE4UlVlRG95L2VzNVVXdnpjMTU5Sk5QV2NzcUhEL1BtQjQvQllrWHo2ZGZYRGpmcGMxbjMyamlUNS9NVDcxejNaWTBMQkY0dG1ucjBtSEIwdnlrYTVmVFQzODVsNGhJbzBsS2ZmeGJzMUJiMDVBM25mcXhNS2ozUUwwMk42ZEluWjdHWkxFZDdFWGVQcG5YZnZwZWx4TWZyMU1teHVpVlVZK0pzbk90cGVYVzZyTjVoVG54c1psWGwvOUVSSlI4WmRFM21iZlgveEk0L3VLRDFCT3pwNnJpejVYOWRrNE54azZTTkJqN2dWcVQ5U3lReEpmTEt5djNqZCtoWTUwaEkzSWU3dGxXVlFDS2lDZ3YvdXhweGUwTnE1MmJ6ZnhVRlh2cVdFSGlwWE5FUkNML0huMDFhWGR2bVphcGRnSlhOL015VnBjVkZVbG1RYkRxbG5WcjNhK1NoaE9tdUhaYXRDTDZ0K2IxeWFTQ3ZqS3htem8zTjlqYnNZaUl4SFhlSFN0dk5qMDhia1ByaG9YRmhSVWE1amkzbURXWDY5NjBoZmx5Y2VOeGt4MURCcnlqellwOHlIVnIvRmJxK1c4K3k3cXhja21SSXVHSk1ZeVpkSERpNlB6VTI5ZE05eFA1ZCszdDB1N3JSZWJwQ1FPNjk1WTNuVFlyYnNlUTdwU2ZtWkoyNnZPWkdaY1dMeWpTNWFudERQbDV4SFp6cXpYNnhKV0h5enl0amVEQjUvdDI2S3E0dDJtdHRlK2hhczhhaTZTZW12dXhWOThOTzJSdkRmOGc5OG5SL2NZdDNOcCt1ZENPNHloT092cmhPTGFUM0kxSTdxYkxpb29oc3dwTXg1QitnNHZ5MGxJVU4zKzFsQ2ROeXBGcFkxMDdmZjl6TVo4dm9DcnV4RkFlUG1NOGwrTzM5R2h0UEpiTk9RYjNIdVRjK3ZPdll6ZDNhRlpVbUsreXRJMHBhWVBlUTVrc0I0N3l4c2F5QUlPOVMxZzlNdWoxbXRRYlpaWHFXYmZXL1p5ZmR1K1dkOS9OdTRQSFhyd1orWE9ySVBONzFWSU8wc1lmVEMxSXUzZTdrdnMyRzhpRTR0cURoeXZ2YjkxSWVha1o1bXNsZGQ4Wm9jdU9pOUVrUDRvdzdlRmFJbHRGUkhvaUl0OWhCNC94dlZxMk5kOC9iRkpDdVdldHdESG43NXB2VStIZXBacnVEMTlXMHY3eG8xZzhKeWVQM212L0xOWnJkYXJvSTVVZVkxVVJoZllmS3ZUdjJvdUlLR3p5dzNUVGRYcHRiazd5MFk4bUNmdzY5eUN5SERDSStEbklqVXFEMGdYWnNmRngrNGIxOCs2MVlXdmdrRlBYRXZhKzIwdWJHUmxaNFQxckR4cnUyV1BWaHR6SGgvN0t1clhPWXVNY25PL1BtQjZERER0Nys3eW5WeTZ5Y3hQajJmVkdqWTlZNUNjeFBvOXp4TDYrVlRYSVNUNys4YVNTQUtKY3dIYVNlRHBJL0FQdE9DS3hMdTlwdlBINnpTZ3MwbXR6WXg2TG1rNlliQ2d1S3NwNnNLM0tob0ZHd3BCK2c0cnlVcE56SXZmdUl5TGl1VFZxSUFqbzBTLzl4bktiZXBxNmRsNjBrbUhuOEVMRDhKc0hSWTFLbmhtckpxblR2cDk1QUpYajNhcXR0UWFSdG9oNHVIZGJWYzhGdHRROUZCZm1xNDNQL20vU2NVaFVEZVdxZ2NFdzZMV0Ztc3lJZXpMZnR6dWtISnI2bmpidHppMjFOakdCS0RmYnBlMjhCWHlmZHAyVC8zNXYwUFBVQzcxTS9WajA2aVpsalFwZE8zMjltTzBVVWlkaCs1QnlJNTR4bU1XRkFwKzNPOGhhenBrWHQ3Vm51d3BwVnhWZ05yRHNpSWlZUExtTGxYcUpWMzcvREpWRFVCUUFTTlp4WjFMV2tmN2ZFNE8rSWlLN1lvTmhkL3FSUGkyY3UvMGQvYnJ6OW0vS1ZCWFRxTlY1bEp6OXJCdGxqL29sSTJ6K2sxUkpKSk9JN0N4VS9iWU50YWNmM3VXUlVtMmdzYi9tVWFpSEhTMGV4cWRORTRVMGU2dWFraFRQM2tQQVlkRDBiaHdhMnR5QjRqT0xhZXFtUElyTHNOeVZjMkpIRGszdFlybnUxMUt2MWN2ekhTdk5ON3dheHBzelFYQ2ZRUzV0djFwc2ZGMlFIWmRBSmpjOExLNlRyQ2d2TmRuV2xtTmxQU1dxWUNmeURiQzBYTkp3d0ZEM3prdCtzYmEvcFJ0Wm9wSUhLNWJRM2RPNStjZWZteTQzUHZpbm5QeGtoaWJ0M3Uza0k5T3FIT0sySkxoS1JFU0c1Q096UHZCLzcvd0Q1ODZMZjAzWU9haWJ0VmFMNWplVW1xeW9SN0hiKzNVaUlwSTJIRHN4UC9uR0ZaMzVUWFNScnBCczY1SElJNzdjNGhDeFREYS9KREJaMlJ4WjZveGNJaXJyMW0wTWlKWldGcFlSMXg4eG5vaklkOGpPSTVhU2Vmclh1Q0U1a1h2TEJXdENaeWFWcTFqeW5YZzk4bG5QVUNML1VXZHVtdllVTlV1U1pVc0xTS01LMjVZTzhoT3hTTUpJT3pQL0V4WlA3dUxlYmNYNi9QUUhkeTBGem9tSTdQZ3Vyc1JnTU5oT1FTSDVxYmV2cFJ6L2FGS2hPdmtwbFE0L0kvRHYySTNsNENnMkRTNjVkdnAraFdsTGZOdUNFM0orVlFGZ2E4RmhTd0c3Q29IUzBrQnRVVjVhc3ZrNnZTWXp6VUt5TEZtakNWTnlIKzNiUWVyME5LWTkxNEhqVXI5UlNjVmRkcmJ5OXM5THhXRkRSamcxR2o4bTY5YTZueDFFL3I3RXNMUFQ1ejJ0MkhMZHBCZUVqaTJyTUl4aFFZNG0zVmpwYUNobVc3eVh6OCs0ZS92cGdRa2puTitlKzQyRG8xU3V6VkhrY3NSKzNrUkVoWXFZeDZibENaTXJzVGhVSWhHUnRNN3djYTZkRml6VHBOeTg1dUFVRkpLNGQyUy92UGl6cHkxc2FpOS9lKzZYenMxbWZwcCtjY0Z6dGR5MVZlTCtjUldHN0hRTUdUQ0U3OVdxd2tONlpYSWkvOXFWVS9yN2g0VXJEY21IUGhpcGZMRGpkeUtpc3FHY1ZhcE1vcEtoVC9OaWpoL1RLYUwvc1pTVytiSHEzSExPUE1mUS9rUGp0L2Z2cU10TFNiRzBqeWxHWVpIcGpRV09ueXFPbjR4TFM3NFRCZmJ1THdqbzFqTS9OZWxoV0hoVVdhVzhlUmxDUk9UZWVja3Z4bXVlc1JLUjU5cWdxZGVnUC80dXlzdElpOTA3ZkNBOUMrWVVQVS9QNW9SOUg0OGhHaldNaUFxSmlHVE5QcHpsMHZhcnhXbG41dHMwUktrUjJ5V2tycVQreVBFSjJ3WjBJcUlpbjBFN0R5a2ZiTnVTKzJqM1RpSWlYVjZxYWRuREVnWDI2cGNkc1gxTHVXQ0JPaVBWdkR3VDEzMTNqTEdDejhFeHdGL2cwN1lqRVlNaERoc3l3bEkrMHE4cytUOWp6OUNVNHd2Q2hRRmRlbnIzK0dWVDFLK2Q2bkk5L09vNlNBT0NIS1FCUWFLZzNnT00rN2kyK1dLQmE1c3ZGcGltVTBVamx1cFVsSGIyeTArOEIyejl5Nm5SK3hPemJxMVphVzBIYmU2VHNtY1pRNkZLUlVTa3pvaTRUNlVCRkJOc2dWK0hybG5YZjFscW5rYnlrZWtmSkIrWlBvRktyNnQ1RVgvdE5LWnJuR085U0oyVVVPRmE0ZGFnaVhsYVBOY0dUVDE3cjl0S2h1SmlkZHlKbzBSbDkzZHhaUmx4RXRnMHJJeTAzc2loVERaZklHc3llYWFzeWVTWnB1dmlkZ3pxcm80N2FmRit3NXdvdEUxUHI5N3J0NW91YzJuMzlTSkxBVjNmd2J2S2drRG1JMjQ0eUlLRGVSN05XNlVjK1hBOGtaZ2RGaDZyTnQvZktHRGNsUXJubk1teGpQTFFRbmxvZWl5Ylk0czh2VFNwZDI3YTJtaEVVbi9zQjNreEo0K1lwc2x6YmRoVVUzSnVsQnVxU0pOMDdYTGt4dFpOaEo3Tm0xVVNFQ1duRmg5OXhPSTd1Mm95SXU2WERudjlMRytTd0NEelpVYXF0TnMzU0oyUmFocE1rRFljTzFIYWNHelpFT2dSaXlRTUx0ZkRVK0Rib1NzeDdPekN3bU1yOUVnMDdRRmtYbkZ0YkRRWXNVakNwTkxuc0xCd3BjSDArSzJxWVdFMTNCOVdCMTM4OXJHREE5NDdlb2t0OUhtaHFZNTQ4dm9OUGJxdVdKdTRmOXl3M0tjblRnU1B2SDR2ODhhcVpWblhsaThpS3JrbStRODdmbEZ4Yy9YeWxKT2ZUdmZxdDJGSGtWcVpsWEw4bzZsVXNid2tJcUw4SjZjT3gyenAzc3AzNks2amtub2pKcGozMU9keVBUMDh1NjFZbDNWcjdjcTBVNS9QSWlKTEZSdzQzeTJjN3ptUmUzY2Fud3RGb2YySFN1cU5HbS9hUU5rbzVjajBDWGxKVjhyVkpaZ2V5OEtnNXAyOCsyM2VhM3p0Ti9Ma0RlUC9KWTN6R251Skc0NmR5TEJqczhNbVA3SjQvS3FpOXU5TzJEZHFFRkZKcjFLQlg0ZXVLV2ZuemFiUyt5QytYL3Z1ZW8weVM1Tnc5WEpsMzRlcHFob3lob1VyRFZrM1ZpNHhQNWFzWVR0SnJBNkx5M1FRUzgyWFpkLy9jMk5WSThCWUlxMDNhcnhidDUvV1J2emlMVGMrTXhCVmZDNlFONXZ4cVdQdFFjTml0M1o3VzErUVYrRzNNOGRnRkpXZEgyL0tjV2owc3VWcTJybXZQaTNkbFNOck1tbEcvdE9McDB3L1E5clpsZC81REtyYndIZmt5WnRQOTQ4YWxCZDM0WXlWcjR1SVhxNSt6T1Q2WjgvMWJOazIrOEh2NnkxZFowVnVEVnBZQ2dnVFdhOXpJQ0p5YmpscnJuUExXWlVPSTIvZVd4MytYUWlLQWdBUkVVa2RsQXNVV25GTFlqQzZFb05rZGdhN3k4cWpBd2Irci9VWWZXb1NyQXp6dEtQSm5UbVVrMitnTS85WWppM2tGUmlvUTVnOUtmTTVWRnhNZFB4K0lmbkltYlJvR0o5aTB2VTBlWU9ha3BYRjlGUlJUQi9rNTlHaWQvbjA5MGRDV245V1N6dXY2YWhiUFh1YTBKNURZaDZEdGwvUjBvK0hDaWhmVjNsRElVOHBreDZuNnVtajM1ODlyMzdXbDB2dUVpWk4zZmlzN3FGN2ZYdWEzSmxEUTFlb1NGM2E2WFJRTXphTmJ2TkNqZkxnT1JodnpqajVtWm1tcjhsc21EdU9TNE1tV2tWMGxJWGVGdkZFVmJXZmYzSEdDaWUyVTFDSStZTThYeDdXd01HdFVXUEZ2UzIvbVM0M1ZsUmszUDVwV1U3RWp0LzlSNTI1bVg1Mi9oeFZmRW52UDJJeDdYMzdiZjg3L2RMM1g1bmZCRmZWVzB5YkUvMGs4ZS8zaGhZbDNiMUpaUDJtMHZ5R3NqcDdva21iVEhyZnJjT0NDaFdocHNLbVJGa01jcVNjK215bTRzWXZwbk9DVWVCN1Z4K2FQaGh4SEwxcmlVUDZEWXJkUGJDSHBlR0ZBOSsvL1lSUnJDK3JjR0FVNm92MEdtWFdveFcxTER6a3lBVkVHV295YTFIb0lQSVA4QnQ5M0hUSTVDSmJBb3c4dDBaTlBYcjhzamxtYytkbStzTGNTbnMySlIyYThvRXE3dlFKWGZxRGU5Ym1pVEgvTFdOVzFQR3lyOVh5YmIwcVBUVnlmZDJ5Y3lCc1VrSkc2b2s1MDdJZWIzMDI1SkJLcFhSd0NyWXlyRTlHbnZudjd6ZnM0Rms3bmt3ZS9WdXpNSG9OclMxRllZT0hzRVNlM29wYkszOGtJdEtrUjBRUUVYRzhhdGNyU0x4MExqLzUzcTJzYXl0KzBLVGN2RXBFeEhHcjE1Q0lxQ0R0WG9WVzZxWUJlRFpmVm1IWVI0NGoxN21nU0M0Z0ltTHdaSlhPYWFlS1B2SzNLdnJJQVNxdGhKSTJtUkpPQnIxZWxYcnJxdWwyaFhwZElSR1J2YU9IaCttd1MwN05wODl4YlROdlFkcTVyK1prWGwzK28xdkhoVXQ5aHV3K1h0bzZmd0dWbGxQQ2dPNjlYZHJPLzU3RmQzWjkrdmU0ZDE1MmFMZks1RDY4Y0lEanlKTVg1TVNYdFl3WCtuWHFXcEQxK0pGamNOOUJsZlVBSlhwV2pwbjJjckRHcmNPQ3BVbmFuTEdWQlVYTEJRTWNBL3hGUWIwR3FxS1BIYWlrc3FGS09INnNIajlGVHphMWEwTWxsZlVNWTlrV09PNXlSTWFWSmYrWC9jK3VQNDBiQnI1MzlXSGFoWVh6Y3lQM2JTOVprcDNMOSszWXpidmZwcDBHZlVGQjNNNStYY2krc01DcjMrYmQ2UmZtZjZyTkxEOWNuM1hWRXZoamVYWlpzVGI3L2g4YjhwNmVQeXNLR1RpTTc5dXVjOGFsYitaUzZmeEZUSVpkMlR4R290RCtnMWdpRDYvTTZ6L2JOdDlYS1hIamNWTTFxWGR2UFQzNFFibUFhTUNZYzNjeXJ5NzdMdnZobm0wNlhZcEpLLzlNVmRMQnFlTllYSW1FS0VNdGEvejlqUHpFUytkanQvWjgyN2hGV0xqU1lHMFk2VmRKRlgzazc0TGtHMWNFdFRyM01BMktHaGdNTzBOeFVaVTlSeG4yd3BLZUpEeVppL2t3b0tMUS9nUHNPR0pKeHIxTkd5M3NXaTJUVG5BOTNtcmhQWEQ3UVgxK1pnWlQ1T0ZGVkhXUGMwdnIwczUrT1R2ejZ2SWZpSWpFOVVkTlVDZGVPSjE4N09QSnh2WEdZY0NMQzVWV0syRE5tVjlYUmFIOWgzcjFYci9WVW9XZHBieEo2NCtaUkVTa3VMZGxBNUd0alp3cVFubjQvTmRUcmtmTE50bVBkbGtjdnRHU2txQ1Q1ZC9SbHJrQWpTTy9FSlVFdnB5YnpmeVVpRWplYkhvNE5ac2VicnF0WStpQVlZNmhBeXpPUS96MHJ6R0RqWjh4OCtyU2hhcW8vV1c5bjRSQnZRZklTdE1WdFpqOFVaRkdxWWo5czI5N1lqeHJVTVFXdUxuNXZMUHZGTU5RVk5aWWorMWNwNTZsUnA1aDRjcHk1L0dMaks3eWVtVm5SLy9XckFIWk9MeWtHUWV2d2RzT1pONWEvWk54bU0rbmg2YU9kVzMvMWVLc2E4dFhFSkdHeGVRNjVNVWNQNXh5OHROd0lxTEVreDlPcnRYLzd5TmMxeWFOTmFrM1RIdkJtdzNiWHFSUE9qQmxkR0ZlV2lyYktTaUVKZmIwSXlwNUZ0UVRVZUsrMFlPMU9YSFJiS2VnSU9NZXVxeW94MVFhYU1YNS9uTDN6OXJjcEtkVk5leFNSZTNmRjdGSXd2QWZmZWFtOHViYW54VVAvbGh2dXQ2bDdid0ZMTFpBbUxCbldOOGlUWHE1M3NNT1BFOTNqMzRiZG1yUzd4cUg3Q2RobzlIamljRms1a2Z1MzJkY0pncnNNOENPSzNFS0MxZVd1d2FibHlVcFI2WlBVTnpiL056VFM5amlUVGlmeS8wT0FsZTVLS2pQZ054SGYrMDBtOUxJZ2VmV3NHNStTdHhqSW1WT1ZlbTlTY2ZocXk5WEZibnh1d2IzZHUvMjAycjNiajl2akZwZHY4S0lVSytLTUtCSER6dU9XSkw3Y0kvTjExQWpLL1ZSckxCd1phSHA5UkxlUEFpS0FnQVJFVEhhbnlsU251NDN0RmhIRjRnb2pCZ2tLeWJEcWF5ai9UY3hpeGhmUzNydWVlN2hMZjhMM2c2eHAxQ1BaL05uMzQwdm9pdlJSZlJ1U3dlYTJaMURYRGFEd25mblZ4cW9YSE9xZ0taMDRkRDRkaVVOM203SDZlbjhveUxhZUU1TGEwNFZsQnQyOStxVEl1cjNZeTR0RzhtblNaMDROS2xUeVQ3cE9jVTBZcFdhN2laWUhRV01QS1ZNU3NrdXB0aU1adzAyZVd5aXRKenl5ekx6U29yMytLemlzdUZ6ajk4di9ILzJyanE2cWVSdHYzRlBZMjNxTHJTRlF2SGlwUlFvVHFHNHV5ek80aXdPdStpeWkrdmlVbHlMRlN0UUhMcTBwZTRlZDgvM1I1dVNwRWtGMmQzei9mS2MwM09hTzNNbjk5N016SjE1NVhsQUpOZUR6a2JPOE8rQVFxRmJXaWpXY0NDZDdkblJVdlpvZmZRZk1IYXVicGFPNnhRQ3ZvS1hrUVpRcVozaE0rSDVKMm5lczhmbFQ5Y3NrcFc4ZXdzQVFQVHAwZHVoMDRwMTVrNVJCUzhqVGFjUThFRXM1cWhBekVFZ1VXaTFJQy9Ic1BDbk5obzBISW1sVUFSL256NVgxL1daUTV4NTY2cmgvNnBGSlFvc1JDTUhMK0xyelJlVWh1d2N3MmZqNTJpZzBIRWZmTzQ2TkFDVkdVV21ZSGVadTRUVmVzNWlTMldXb3RVdHdiN3o2azBxUVc2MkxDc3B3U2xpMDA3QjgxMWJERFM0QUFBSUJCS3AxYXVxSndDbEtDdlRza01VSUhoUnV0aVNIcXFsYytxVC9ZUkdWbW0xQ290TFZQSmk4NmhyaENFTEJnQkFsSExoQ29EMURRREZ0MWQvOStoVFZ5d1pVQmxlM1hvS1BwMDRZaHhSQ3dDZ1ZVc2s1c2NhQ29KenEzWkV0M2FkcXVoUHYycUdNeDlmS0R5WkJnQ0FKck9kYTVRUldPYWFYbGgyKzJYckFBQmt4VWxKQUFEeTR0ZnY5VnFsa3VJUzFzRkFRMW42NkplZkRTZVFYTnQzMXFra1lsbkplOU1OSmdLRnF1R0ExMnROeG9UUDFJOVp0ZHlLWVJ3Wm9BRUFBcnZyaGczMDVoTm44Sk9PSHdKSm1ZblJRMTJlbktiaVoyVVlzcGdWdkl5MGdvdGpCOXUzbWIrMEtHN1dSSVB6bytUQjBqbVNndWNQbmJ0dTNNbG9PbVlTUCtYc0NiSkhsMGlDZlhBVFFmSzVFMFdQMXl3QmFmbVB5cElBeDI2TE5wRTlPa1ZrSG03VEFxbzI4bmo3NEJCNTBadEVZZHF6TzNJTEJuaTd3SmlSRHUwV3JxZzJ6a3NyYWxEeWZRY2duWHJ0UEl4QVliR2l0TXNYdmtLcng5Wi82dGQvRE5GZ2V1UG5wNVdXbDFuSzFqRStSbkFJYXFKVFN5VTVzWU42cUxnWnFjN2R0dTZtK3ZlTkZxU2NQOWx3cCtpM2c5bG0za0tDVTR2VzB2eW44UTd0bDY2aE5SazFvU0x4OTE5bHhVbnZBRmdVQUFDaWE5c09Cc01VcStWUDg4V1pkMjgwU0t1WFFtRXltbzZkckJZV0ZaaWNaMmRIUjZCd09IbjVwNCtXMmpQUW5RTUF5QXBlSm9pTEh6LzZobHY5SWNpNk1xby9TTXBNeGpJS1JTVHFxMmdSclFGTm9ETUFBQnlhVDVwU252RHJhdU15UnJNSlU4Ulo5MjlaMGt6RXNiejk5WG8wMGtDRmhtWjZlRmZUbUdwVkNnQUF2UTZEQWpQYmlsNlBRQnAvWm9ST25hMFM1ZWVWeEMyWTZqMDY3am1BS1gxYjlYVXlQYnc5WXk3ZXNWU21GSEU1QUFCa2o4N2hCS2VXYmZJdmplaG4vRHVTM2NJNkFRRElKVm5WTkpZazU1WnQ4WDMySHkrNk1YVTZWTkpQZm45UUtDeGF5TmpKVlo5MEFKWHpuRjFnOUZDTmxNK1I1ajk4WU9rMGR0ZU5POVRDdkZ6ZTIvMDdxdzdaNXNOYTVzUGFISmJzOXN2V3NOc3ZXMk90UEhrekhWTjFEelVjMWtUSDBOWXV2ZmNkSzRtYlBVbFM5UEpaTGM4RUFFeVlYeERzdnJ1UEl6RkVVdTdaZ1pIUy9BOXZqT3NGTDhyaGMxN3QvSzNzMGU5VzlLQUYxZjFSSlNyTWw1VzhyejRmNXhoYW1XbE5aRGt4bW82YlVwRzQ0emNWTHlYWitHeWtScWtFQU5ESTFkV09RalRaeVZXY2VlZDYvcVZoMFFBQTFFYURZaHk3L0xJcGZWL1Q2bXloNEVWOGRjYWg5bzFWdkpRMEFBQXN3OWZmYjJLaVJkcjdiMXdmZmp2czdPaWd3WDZKYXBaV2NLQWUxT0ZtVU9aY2lJbXFEbXcwR2dmQlA1dG0vd2IvekJsay9OazhsdWF2QUFBZ0FFbEVRVlI3ekwyWEp1dCtLL3RaYzlSV3h5aEF6VGJlcll6MzRKODVHakFLamdJd0hmLzFvUTAxQU1meTlzY3hBNEo0bjI1Zk1NN213MUY5ZkprdHBzL2pmVHh4U0p3WmQ0M2tIaDdCN3ZMTGI5bkh3OE1BUU0ySW1uQkVJeTR1ckhpK3JTb2d5NTdNYUQ2NVV2Y2NnZFFCQUJDZFE1cmoyU0doaFZmSEQ1VnpVcElBdnRCSW04OHpLbTVGblN3cVg0djZCRXZYSGtCSnQ2dWtocmNNU3pJM3RjRXBiTkZhSkpaRTVyM2R1OTM0T0k3cTQrWTFPdjUxL29XaGZjWFpGclhhLzFQOTBJQnZuVmZOMzEzRzFNL0ptK25vcXZ2V0ZNZk5tUXhFbGpNQTFOUVNzNEJ2c1k4WndHdytkVFlBZ05mb2VCT21CZXNCNmpiOGY0TE5LV3FERFRaVWd4NStSY0IvT0tDRFRnbG5BWUhvQVpVdjVBazZ0SDQ4OTg3QVJBRDlIYjBla1lOQUljdDBHbTI5WGxRL0NsMGFuSWRoR2QwYVl5QzZGYmI2ODE5UGxKQ1lxUUVhQ1FFb0pBSldYNVRCclEvV0F6S1BQRmJDa2NjMUg4WDJXMThTL1FoWUJMVHdRa05iWHpSRUJHUEFqWWtFcVZJUEw3TTAwTUlURFE1MlNEZ3loUVJKQlZwSUtkSkNacWtXQ25nNktPSHJnQy9WbXpoa1hSbElTQzdTZ3BmOWw3V1NoejBLM3VkcVRJNnh5SlhyUWc4bXNqcFRWQ2pUdzkwa05YaXlVSkRMMFJxUmNOcndUOExhSWhoSDlmSDFuZlltdzlwNTN4SUJLVXk5ZEU2WWV1a2NBSUJDbUplVGV5Nm1oMk8zZGR1OVJ0MTd4Zi80MS83aXV3dG02RkVvbE40Q0xXcldvZFltaTAwRUNvTUJBdFdPUUhCeEJRQVFmYjU0UlZueThWWHdJcjZzaHJPT1NtWGc3Um8zSnRrSE5aSGt4OTlUY3JMVERaUXpoaXFHVFF5ZTV1bnBOdVR5ZzRKei9TTVZ3bndUNmxsTDRLVCtkVVNVR1hmRG9ObGxyT1VKVUtGVGkvTHp5cDl1L01WYzR3c0F3RE1tTmc2aDBWbEkvNjVKUzZUWEtCVFd5dW9MZWVuN044TDBtMWVJM3FFZEdjMG56eXg1dFhHdFNRVWtDcVhWYVRVQUFDNDlkK3luTlJsZEt3MngzNFRubjJvclQ5N0NxbDdmV1RPZ0dYNHJ2YWFDQ3dDZ3BURG9VT1VVZFdpL2RJMVdMWlZ5WC8zeGgvR21wZUQ2aE9HR0NITkwwS2xrbGNZdE96c0NDSVVtVGxIK3l6MDdBSVZBMXpBZ1dkQ21xdzFrenc1ZFBJWmN0L2dHY0luYWZiUyt1akFtbTJjRUNtVnRmRGxHL0xiVE1tL3lGN0Rheko2TnBYbDZteDJXeXdzVEU4ZyszZnRVSkc3YmFGYUdJUHYzN0NmSmZYZ1BxcWluQUFCVS9JcThuQXREZXN1eTc5MHlxb3ZCMDd5Y1hmdi9GU3N2VDNxWGRTRFVTNDlHWWwxN0h6MWIvbXpUYW5GbTNHMlNmWEF3VkcwZUdTRmpKcHFQTDRwMzl3aFd5eG56cFBrSmo0cmo1c3kxY0F1S2pJTXRnM0ZVSHc4OUJvVkc2U1F5RmI4NC8vUE9GbTZtQmdBV0JYUmF2YVR3MVhOYVVQUXcrNVkvTFFBRUVxa1M1R2FyeFVVRlJIYlRGdnFTbENTNXZLZ0lma0MyYnVuTHRhc0RHcjBkNGh5eGRVdnhnNFUvQWJBb09QdWdKaFZ2ZG04RDRJaFZYRTRCMk5saFFTaXNEbGJReVNyS0FNeXlPcWsrMVJ0NEZJSE54bEY5ZkJFSWpXV09mRjNkYjByN3R2T1hHbWlWdmthcng5Wi9yUGNmUnN2cGM0MnorR3NZdlJBSWhLNGV2eEhuMVltRDRyVGJsMVRDekN5Q2M5djI5TkJ4VXdXZlR2OGxUcjl4b3lIelQ0T2NrclcyazVZcVRMbDRCbEE0dkYzQXdLRmFGWjlYa2JCaEhRQUFrSkJFQUFCcXdJQ1lrZ2RMNXdPQWp1RFV2QlhBbC9tOFBwbWFqaTBYTHdPOVRvZGpldnNCQUI2cUFsVUllRjkvQUFDRklLZjZQV3ZwT1ZPOHUvZHhqUHoxRDB2em43VzU5a2RvQ1Z1RW1VRVFvRXFTUU03ajFuWWFtbWp2QUFEQUNKMDBzenpoMXkxZzVDQWt1Ylh2QW9CQUdKNnhzVmF4OStpbjc1QVlJc2xRMXpQbTRoM0Qvd2JEdE9ld1M5WE9aR3ZnSnF4Zm9oQUlCRGdxb3pwRHFaS3F6VlFmRVVXazBDdkx1R1lCUXdJVlZBVUhzTm90WEttc1NFMFdaOTQyV1UvaUhadTNVb3VMQ296blFTU09ha2YyNnRxRE1LRkphTUhGTVFPVXdreUxqZ0ZyNjRYNmFLRTV0Rnk0Q0lraDFLRDlwVGVmT2h2VVVxa1ZweWlPMFd6OFZFbDIzQTJEVTlRMkg5YjlQaTE3OU1zaWc5NnJRYnZlMlBuZ04vRmxxdkdhbU93VDJjdXB5M3FUTEhQenVZd2VQSHdzNkxWYVh0S05DM1ZsTHhuRHZ1UEs5U1RQVGwyNWIzWnRNdzZvTUVibE92cnIxOUFPelNkTjFXdVVDczZMSXp2TnkvUVlGQVlBQUlGU1Z1OWY4RlJuVjQzc3l4eUJaZmo0cThYRmhlYm5Ha1BGeTB4UDNzS3FTZW41amV2RDd3SDM3b2ZQVUx3aWVoZys1eDd0RUNxdFNQNWdiYnc2dEYydzNGenVSRjd5NW1YMmljaTJoczhaUjlvMXJzLzd6Q0t0c0ZqTXNURFhveGpOeGs2MGI3ZGtsU2pqOWpWRzZQaHA1UW5yVnlwSy8vNGd6cjRiQjFhY3VMYnhibjI4Wng1dEg2elg2eEVBQUI3Ulo2NWo2ZDYreHVNY0NmVUhOV2pFR0dINnJTdFZ1cFRWY0k3YXRrK3JGQWxLRWxjdEF3QkFFK3lZQk1kbUxRQkFoMlUzYWtKclBIeHM0YlZKdzZBcUVKSFpkc1JNRklGdWtvRkxieloxbGtxUW15MU11eEpydUhZRGpmVDNXalBWQi9WWnk2SEpiR2RyWll5UXZqSEd2Nzg1akxQYTZ3TEJ1VlU3UnVpNHFhTDA2NWNNd2VmMXhYK3RIeHJ3cmZPcW9lK1MzY0k2T1hYL2ZYL3UyZWh1YW1sUkVRQUF1K3VHTFFSMnMrYTUxeWZHZ0tTMHdsSndtalY4YTRZd3hpRzRLY216VTlmUys0dG5WYk9nQVFDNzQ0b05PR1pBdmRrdUxQYS9XalJGVlhLZXFDSDNhY09QZzgwcGFvTU5OcGlBSG41Rm9IL1lwUTlQU1Y4R0NGZ01BRVNvak53SkEwQ0VJUkFBb05NQkV2blAyRDErTkg2NUlJTmZMbFFHbGh0cmN1Njlyd0NORmtDaEJ1Z1RpclYyZWpVZXBhcEJvdEFEQ2duUTJnY04zZzRvOEhkRVFXTTNGUGl5VVlCQ0FpalVlbmlXcm9FOTl4VncvNU1hNUNvOVlGQUFIUU13MENrUUEyRithR2psYlRvdDYvVUFVdzVMNEVXR0JqQW9BQWM3SkRqU2tCQVJqREdwRng2RWdmQWcwMk1BQUdkbjFkU2MxK29BbWk3OTZyMnBDV2I3bllGQmR3WSsraTZOL1VlQlF1am4wcnRmK1ZCM3pRYUNaTy9vTi9KT1F1R05xV1BreGErZjExVzlQc1pHa251WGJwN0RMdCt6Vms1d2I5TUJBRUNhLy9CQjFwRU96Umt0cDg5Q1lDb3pCVkVvSWtHbnJqM0xBZ0J3QUFpRVcrOERwd3dIQ2krUEdTek11SDRkb0RJeUZJa2hFdkVPSWMwQUFJS241WEhWb3Z3OE5ObkpXUmtiMDBQSnlVN25KVjJQbFJRbEpwZ2JhUlNDM0Z5Vk1EZmJ1ZCtSTTlrbnVuVUFvODJ1UlloRVBCV0llSmptMCtZQVZHcDVWbSsrU1BhTzZTZTZ0YlYycWxFWkZyNk9ocXBPSUJBSXZXRXp5M24xNXhZQUFPZHVXM2RMQzE0OEJiR1lhMW9YaFVMb0s1MmlSWEh6cGhiRnpadHFyZDNnUlh4OWZZMFpCcGc2akUwM0VISitjU21BWG84aHNwMVY4Q2tKQUFpTUZwTi80bjA4ZmdnQUZGVlpueVpHVVdzYlQ1MVdKQUVBd0NNWVZBVUlUYkpvdmNZL3FrbHpCWmExNlFxdmpvdXhkaThTVGthS3NiWWtDaytuT1VkdTJ5dE11M3BCbEg3MW9yWHpyRUtQUUlCZXF6VjJKQU1BQUlYQ0NwNmVYMkZwRTB3UG5URE5vRmVJbzNyNzJiZGZ1bFlseU0wMk4rd0kweTZmZCtxK1l4K082dTJuRkdWWEJ6eVEzTHRFWUNndWJtWHh5K2NiVmNkaW1Rd1hqVEF2Mi96NTZnQ0E3TkU1UWw3NjhhME9oY1dESGtDUWZqWFdQZnJNMVlKcmswWW9LdjUrajJYNkI2aTQ2UVc4cEJ2bnBiblBIaGt5alFBQXhObDNieFRmbWpwYWx2ODJFVS96dEFjQUs1UmhXbzJTYTlCU1lWQ0pqcTRCV1B2dXdYaDJhQXVpVTJocmdtT3pGbnF0V2kzSmYvS2c0T2FVa2FMazJLdGtqODZ0S2Y3OWg5Z0Z4b3kwRC90NUpVQ2xBVlFwS3NqVHliZ1ZwWS9XTEpFWEo5YVpkVkl2aU1YYzBqc0xacmdPUEJZcnpMNTFEWU1ta3hFSUpGS1VIM2NYQU1CNzlMMEhLbEZSUVczOUJ3REFPUGlFSGI1Mkt6dDg3VmF0VWlRc2pWOXFiR2pBQWdEbzlPcGFzekVvL24wR09uUmN2aGFnZnJSZ3huMEh3TlovNnVvLzVjKzNic2c0M0NiUWtsRWZBSkFBQ0FRZzlQV2dOaFVJbEVLQkFJQkJkZXU3LzZTQ2s1WlNkR3ZtVER6TjA4V25BUWFWdlBOOXc2MEZaVFNFQmpWNU14MGh6cngxbGV6Uk9aelpiTUwwekpPUmJhRHFYWVFqa08wQUFOQmt0aFBScDJzUFdWYjhiWU14aWNBS2J1TGEvOGg1amFnd3Y2N3Z4YktDR3BjKy9tV3hVOFRtUHdqT2JWc1l4aUhCcVVtSVhxZlJxTXVUcXpNSmVSbW5qMGx5SHNRWlAyZHg5dDJIWDB0LyttOEFRM2YzVkl1SzhtdXJnNmE2dU1zS25qL0JPZ1NIMkxkYk1LL2krYmIxaHJLTXcyMkRBTDQ4WTNucHgrcDNWdW9PRnpJQUFEMTAvSFRueU8xN012ZTE5RFBYRkMyNE1YbVVzdkM5Q2FVZEphQlhmM2I0MnEyR3o0cHEzWE9HeVJpeXhqcGhmbHlRZXZGYzBmVkp3eWorZlFlUTNEcUVGMTZmT0F4TER3eFdxVGdjQXkwNDJiTkxwRFR2aVVrZkZlZkUzeWw3c25hNXg2QnoxN3pHM24xVmNHWENVRXNPTFBQZjI5QWZNdjdxMk5SY1M5eDRIWUdqK3ZpeW1rK2JJODE5ZUkva0dSNXA4dDBwbDg0NmR0dXdBOGlPOWlaNnVBQkFjZy92Z0VUakNhSzA2eGNyMjdITmgzVzlUd0VBdExLeUV2TTFvUGxuNHpXeHhpRzRtZVZyL0FKcTRNQ2hTbDVtV21XbVZHM1pVdVdsQmdjbndhVjVXNGV3K2N1aytRbVBTdU5YTHF2ck83NFc1UW0vcmhHa1hJdGxkNXExVkpMNzVMNnhnMTJ2UTZJQkFCQWFmWFdFTXByaTRrb1BHVE9SSGpMR0pNQXdlQkhmWkYvaE4rbFpqUUJENDdIOXJldkQ3NFg4Mk1HREFHZ1lrbnV6bHNaN1BFdnpzOS9FbDZtODkwZjNjZC90TTNFZ0k3VnFrOEFHcjFGM1h5QjBPc3ZCWUViUUk1R29XaXRRcVF5bXovQ1JqTmJUNStsVVVrbitwZEVEdFdxUmlCRTZmcHBTbUovTmJETnJ2bk92M1VlRW42K2NFMzA2ZGR4WTg5WTIzdXUzZmlZNmhiYkUwcjE5QVFCVTNQVDBxdHNDWXlhZk9vQmtCQTBkWFhobjdpVHpncHhibzRlUzhPNXVJQkx4QUFEMENCU3FLcnRXcXlyN25KWnhySE9vcXZ4VFpRWTF5WUhOYWpOdmlidzg2UU9oYXA4UFpMYURYZENRVWVWUDFpNkRmMEc2eEJqZml6NjNwcjNGbm15c1kxODNXQlRYM252L0FrQWd5cDZ1WDE1bmRUUDhWL3ZoTjgrclZlOGpRdXZaaXdBQU1EaUtuVTRzeVpEemkvT0Y3dzd0cEVTZmkvTWZkZWQxN3VXaGZWVmxuLyt1Ny9QNlZ2dVljK2RWRzlYQy9GenV1d1A3d0NoNEErL1F1S2trOTNHZHdXNEcxTmIvTEdtS0NsSXVuUzI2TWRFaXJid04veXhzVGxFYmJMQ2hCaERoanpRQXNMYmlicjlEU0QzcUZ3QVlDZ0MwT2s3N2Z3VzlIbUIyRDZzYThEVXdjSWNZTWtxMW9OVUJUT2lNaHpBL05FZ1Vla2dwMHNLQmVBVzh6ZEhBKzF3TktNM01xMm90UUh5S0d1S3JORXRaRkNRMGRxMTBwSHF3S3FseVgyUm9xdXVHTFBuaXpBeHlRY0h1OFNUZ1MvUXdiSmNZVkVadEQybUxnMThHRWlCc3RSQlU2a3JLWEswZTRKZUJSR2pyKy8ybWZsOUtQaUFBTEFxUC8zK0JSdnRqK2o1QmgwVmphVjQrU0RTcFJtVDlqd0t0MGJCUmpHYmpwc29LRXhNcW5tOVlhYXlGaWNUVDZGcWxzQTV2T1IwUEFKQjFwbmRuUlVIR3U0QnA4Y2xvdXBkUDBQd1NJUUFBczltRXFVcE95aWUxdERJN0svdlBZSGU1dkxnZ1lFNHVYNnVVVm1WazhJVXFMbDlveVVoVGRtZitKSy94Q2Nuc3pyK3NLWHU4dGw0R0ZySjMxeDRBQUt5V00rWkxNbTVmRldYZnVXbE4vOU1jZWVmN2hrdHlFeDdWcDI2OW9kY2hBUUFRYXJsYWo4WWJSMVFneUw1Ui9iaXZkMjZoK1BicVR3K2ROQ00vTnJvSEFJQWVnVVFoekxUUUROSFpPclhNaE9wT3A1WkpmY1k4TktFbkEwQWdrQmdDMGRyR3dNUmhYQk1xdGFTMEdFdDM5NUxtQXRDYmpoK0R4SklwNHFRRHU2dktGZVluV0Z2NDV4d1BidzBBZ01SUUdRQmdRcmx1NmRxc2FkTlIvUHNPc0hLdEFKS3ljdU5zVlZxVFVlTUJBTGd2ZDIweDB6eXFGL1FvRkZxdjEzMjFYaHlyL2NMbEdtbFphY1dMTGV2TU02ZDRIMjZlWVhkWnQ0WFpkdVk4WTgwMys3YXpGMmtrcGNYQ3RLdlY5TkZZcHI5M1hSdDZ4ODYvYkhMcy9Nc200Mk51L1E1VmF5a2FzdENWSXA2b210cXhDZ1IyNjdiT3ZmYWZxT3QrREwrVFkvajhWY3hXTStmcjFES3BvanpwZzdRZzRXSHBzOS9XeUxMdlBZSXZOS1lneVh2ODBLQ2hTU0M0dUtKZG1yYkFzWU9iNHVpK3ZxQlZhK1RGaVhVR2ZEUUV3b3pyRnlscDF5NjZSTzA2b3VKOFRxa0tNdUFBQVBEZkg5emwzR3YvQ2FGL240SGk5QnVYYTdsSERFRGxScjdvNXJTeGd1Unpwd0ZBVDJzeVluUjFKVEtiQmdDZzF5aXRVazJTUFR0MGNlMTk0S1MwK0UwaXlhVjFPeFRaM3JHdVNIVnphajFiLzZtOS8waHpIOXdCQUwzeCs4TGNDZWdjdVcydnVSSGErSmpnN3pQSGltN1BHQWNBYVBlWUErY3hkdTZldk1lcmZnWUFtVUtRbTJ0cGJpSzRORy9yUGZMQmkwbzZTQ1BuRWNuZXNZcW11eG9VbjhoZUZOOCtBNHZ2ekpsczNnN1pNNks3WFdEMGNQTnpERzI1OU41M3N2enB4aFhWUmtjQVFGWmxNNHF6NzkxaU5mOXBibjVXL0czRC9NMElHVE5aSXlrdGx1UTllV1RjVk9uVGRjc01mWjdpMzJlZ1k4ZVZHL1BqeG80RXNaalBiRHBoS3Ntclk4UVhwMmpyOWdwT3lpY3dudHVGUXI0S2hIeXo5N0xVUUs5WDQ5ck5VTzFFK0JlQnR3OEpGV2ZldkZKTEZRU083dXZILzNCMHZ6US80UkdyemZ3bDRwUkxKd3lPU3NNelpsWUZXbkZlN3FoQjkya1hOR3dVQUFDVzVkTklqOGJoaktrOGRiTFNJdlBuUUpTWFdhU2hVMElGcit6NWI5V01FWmJvK1MxRG9BSUFqRlA0K2gzeTB2ZHZoS21Yem51UHZwK0lwcnA1RkYyZk5sS25sY293VkhjUFNkYXFtK1pueW90ZlA4ODUxaTNNWS9qbHU1NURMOFFWWHBzMFFwaDI1Ynh4blJxT3RhcitvQ3IvbEE0VzFnSUdrUDBpZXVsVVVuRlp3dVkxM21aT1Vkbm5tNWNnY3ROT3VrOVVOUC9qMGYzR1pTU3Z6dDMxV3FWU21QcmtGb0J0UHZ5bjM2Y0c0TjNhZGNMYWVYZ0IxTzFZS0w2M1lEci8vWkY5QUFEeW9uZUpKZkhMNS9QZW5ENEszeUhBRUVWZ21XVFRHTDB2OVNwZXltZThVN09XOU5BSjAzTk9kVytqNUtTbEFRRG8wVGdNQUlCQ0xhbDJpcFkvM2ZoTCtkT052d0FBc0x0dTJNNElHVE1wNTJpSHBzWjY1RVlVb2xrQWdDQVFuTm5lczVMemxTSmV0ZVArVzllSDN4RlNBRUYxNEtFQjF0YjFHaVdQVzFmZ1pNN0o3bUZmbXlsS0lEaTc0UU9pK2xKOElxUElYbDE3YUtUbHBkeVh2Ly9HZlhkb0h3Qm9DWFJuZDJuQjg4ZWk1TmpUb3VUWTAxaW1meU5HNklRWkhzTnV4S3VGK1htODVGTkhlS25Iajl2R2UvM0dPNlAxbk1XZzEyb0JnVUo1ajNuNHF2VGVncWtOeWo0a09kaWpxYTd1bmpFWDdob09tVXJPZkZrRG9iRkVJaUJRS0VNUWkvSGF4TG5qOGcwQUFOeG5XOWU3RGp4ZUdRd2dLU3N2dmI5d0p1L0Q5UVpyTVg1dmZEdDk3dmVCUzUvZkRtRHBQbjRBbFdQVXRjK0JrM1pCTVNQTjYxbVMrS204QjU3b3Y5Z1B2OHU4U3FHd3FJR0RoZ0VBTU5vdldJa2hzdG5aRndaRktjcVRQMmJHUm5Ud0huZzF6clg3bndlTnM5cC9KRWp1NFJGa3I4aGVSVGVuamFWNjkrZ2h5cjV6RXdDQWFOODBGRXZ6OGhGbUxwNWQzN2FTTjlNUmVKcW5wOC9rdDFuNWwwY09GR2ZHWGJOVWo5NXM0Z3puN2x0M1M3SnFYYS9hOEEvQzVoUzF3UVlick1LKys3VmlBSmltUHg4em0wZlhoWU5PM3dFUWVoZlFnNHNlQUZkbkF6OFdQOXdSRjdaYUNQTjY0aUdxS1JiNmJ4ZURYRjB6QUc1cVZ6ejBiNEdGQXU2WFBkUFNjekxBWXdBS2VUcjQ5QnNOV3ZzMGZLbzkvMUlGS3k5WVR0cnpjMFRCOEhZNEdOUUtDMmtsV2xod1NncG9KQUxRUnU0WEZBSkFwUUVnWUJBUUVZeUI5VEdWZmplOUh1RFB1MWJ0R2piOEswRDhZNUdWSlhmblRSTWtuL2lMM1duZHJ4NURyai9NdnpTOHYySFJoclZ6Y2ROSVNtcW44U0NoQ1FBQVdxVlFDRkFoQVJRV3ErSmxwQmJlK21tQ1c3OURwM1BPOWV1cTRxWi94akw5RzlHQ2g0eVNWOUd4b3RCNGdsWXRyRFBLVWlISXlhdDQ5dXNhZHVmVnYvSS9uVDFlMTRhZDZCelNYRi9sTk1ReEF3THRnb2FNVkovcEYyNXVZR1MwSERIZXFldUc3VFVOandJVEE0TWxod1lheDJKWks3TUVOSXFFQXdCUWFPUXlySkZUbE9EY3RoMkc2dVFpUzdsMUVXSEhjcVo0ZFlrRUlzc1paSnhpSkJLRDFwZzVSUTB3WktqVUJvdjBWZzJBbXB2K21jQUlEdVlENE8zYkxWZ3UrSFRtbUp4ZmJEWGp4ckRoTW55djBVYTBVcCtVeW5RRUM4cU5scDZoT1gydWlwdWVZMTZuTnRnMTZqOUVMUzB2MDZwRm9xL1FjZ1FVbWtEUUtTVWlhL1hyZ2pqLzRWM2V1OE43c1RSTGVpVWNNZWZ0d1YzMmJXYjl6SDEzWUtlU2s1Wkc4dXJhbmVRWkhsbnlZTWxjTUtiKzRxWi9yckdoSnptd1dTRmpwamlFTFZoV2VuL3hMQlROM1pQUlpQVEUwdnRMWmd2VExsK0VxbWp4K3FENHdjSzVHbzFFYXVmZk56cmpZSXNRTUl2bzloMzNORkdyRkZVL2g5S0hPMWZ4L3o1eFFLL1RvdndtdlU0bXVyUnR6Mm85WjNGOXYrOUgwbWdXM2wvMFU2T0ppU2trei9ESTRsdFRxeDJaL0UvblQ5S2FUcHpoRlBIclRuSDZqVHRndE9rM1EvVllRMVJtR2RZWWV3U3lteWNBZ0VaUmJsSHZsdURTdksxYmRPd3ROUzh6UGZmVTBON0JpM0w0RGgxV3JIUG9zR0pkUSs3RjFuOHNvN2IrWThpT0lUbzFiK1hTYSsveHdxdmpZdVNjMU9ySWRMK0pMMVBMRWphdEZxVmRPUWNBb0pMemhBQ0Fjb25hYzRqaTJhVmJmYS9CSXFRVnBlWkJIRmc3ZDArU1I5ZnVsdWhza1RnN21sMWc5SEFMWlNTZndSZHVBUktOUWFBd2VLZnVPL1poN053OEsxNXVXWThodTNrQTZQV2NoRTFydk1iRXZ5UzRORzhyTDNxWENFQ2owVUpHVCtTKy9tTXJtUDEyV2tscGRlYVlMUHR4UEovb3ZOc1FMQ0RKZlhpUDV0Y3Ztdk5zeTFvQVFKSzlJM29JVTJKUFF6MVJHNjIvQWY4WWJhNFZZQm0rUVdneTIwbFcvUHFGMVRyMHdHQWtoa2hTbFAvOVVaQjg3Z0t0eWJDeGpsRzdqdVdlNlIwQlZWcm1CTHF6T3oxa3hIaHBmc0lqYzRNV3lUNjRHZEVwdEJVQWdIMkhwYXZSWkxaandkRnVZVisxZ0JPSmVIWHBQNXJEV0E5U0tjak9MRTlZdHhJQTlObVhSL2IxNnIzL3RPZlEyRHRLZms2V1ZzSG5DZE91WExYVWhsS1VuWkYrSXFLOVYvOWpaNVJsSDErYWwzOHRmUzQzN2RvWnRaUmJvVlhXcEMrV3l3dUxGTVZ2WDlvRjlCMWs3aFNsZUVkR1NYSWYzVFBRKzlubVE4djQwZVBMdnNYa243UktrVkNjRlhjTlRhQXo4MktIOURhdnd3Z1pQZEdwNTg2RDB0d1hDY2JIZVcvMjdBQ29QVlBldnQzaVZmYnRGcTh5UDI1TVVRMEF3TzZ3ZERXN3c5TFZWcHJSNXQwZU85UnYrSk0zYmdOT1hzczgxTDAxQUYrSVJoSXE3UkZvbFltV0RkR3BlUXVIamlzMkVWM0RPaGJmblRjRkVBaTljV1pkeGZQZjF1aFJHQnpKTXlMQ2M4aUYyd0FBMG9Mbmo0MnBnNzkxZmZoZnhyZGtpbW9KTktwamwxV2JaRVdKQ1lVM3BvOFZmYjRZQzBicktCMEtqMWRVcEZSbmVxbTQ2WjlMN3krWlhYci8xMStZWVJPbTI3ZWV1MFJabXZMUk50NHR3L2hlTUE3QlRlMEMrZzBTcGwyN2FCZlFmN0NpSXZtaisrQUxkM0xPUkxXSEtqM2RPaUV0NTlSR3IyME1KTVhSQlFEQXppV3NpekR0c29uelVDMHBMNmw0dkdxeFZzMDNudWZSdkE5WHp3TUEwcGdHSG9IQ1YrNEh6YWpoSy9IMVZOcTFvYlk1Nko4Q3EvM1B2OUNDb29kcHBPV2xhSktESXdCQVlmeXluOHRmYksxbXBjQlFYZDA5WXk3ZUtiNjNZTG8wdi82QjJmK0Y5ODYzenF2Mm9YUG1xb1g1dVRpbWYyRGh0WWtqbmJ2djJPMDkvT2FqdEVPdEFrRmNVWnA5ZkZBM1BNMnVua0ZpM3d5U2M4L3RCK1FsYjE4cFJBVzVQc052UE9LOTNmOW55WU9sYzJrdEpzelV5RGdWc3V4N1Z0blhMRUVoeU0yVlpNVmRZN1dadDhTaVU1UkNZVGwwV0x4S1d2VHF1VUhXeW9aL0h6YW5xQTAyMkZBbkVFTmlWUUJ3cCtydlA0SGdSVWQrK01KSExOZkRtUmNxaUdtRGd3RXRzWEFnM3RTWjZFQkZRa3diTEJ4OXJBU0ZrY09VSXpaZFp4OTdxb1FMTDAwRGFQdTF3TURrY0R4RS95NEdjM0srdzFOSVlJNHdQelIwYjRLRjFqNW84R0I5VVpFSWNrSEI3VVZVcS9jUXYveEwyZEp6TWtoSVV3TmYrdjBlM1o4WncrRmd5MVhoMzYzQi95RFFlUGorMUxrQW9DUGhpQUFBV24xTkhVOUwrRjZMZlhuUnU4VGNNNzI3a0x5NmRwZm14RmRud09EdG16UVRaOSs5VmR1NVdEeWRCZ0NBVWttRmFnQkFvTEE0allySGwyZmV2ZzVHRWJkbXdDTlFPQnhLSnErWFlZSHo2czhkR2ltbnZENFJ6TlNnMGVORkdUY3UyN01DR3hmZC8zbW1TK1NXUGU2RFRsMU4yeDNnQzBaYVlYcXRvc3FnVi90R3JEYkhZbjJkamtoaTFRWlFXaUdBcXVjRkFFQVBHVDVPVnZqeW1WeGVXQVR5d2hLdFFpaGcrUGZwemZ2dzEwRUVDbzFCNkRRVzZZTDlaNmFWMXZtZFNGU3Q5RloxWGJ1OExPazl5YU56Qkt2ZG9zVW9QSjNCZjd5NTNvWmE4NmEwY2k0SFIvWHd0T1NOc25RZDV2UzV1VWM3aERia0M5RjJIbDRZa2dPN3ZyK1ArU1lQaWFkUVVRUTYwOXI0Y3UzL1Y2eHJMZTJKa2l1ZEM1YU5PZ0FWVDNmL3htZ3ljcnh6anorTzVsd2IzTSs1Ky9aOUNsNUdHdS90ZmxONk5aSzlJNEhwN1V1ZytRZGdIWUtiRXAxYmh4SFlUWnZMUzkrOXpyODR0TGNrNzBrOEFJQ2FsNW5tR0w1MnEyUEV4dDhsK1U4ZUtDdVNrMVNTa21LOVVpTFdDZk1McEJYSjF1WXJqZWpqc1Qyc2x0UG4wb0tIRHhFa242bld2cVExSGpZYTV4QWNrbjJ5VjBlaks1Y29PUlZwQmtkejhtWi9FeTUyb3JPVHY5ZW94Mit0SGEvbGtYMDdwT1ZsNHV5SGQybEIwY04wYXFYSmk3bjA0YXFmdlVmZFRtQzJudjBUOTlVZm03LzJLL0NPVFZzQ0FOQUNobzZVODFNK0d4eE1Cc2hGR1puU25QaTcrZkV6eGdOVVp0aC9EWDJ1cmY4MHZQOFkzZzNVZ0FGRDlUcTFXcGgyOVRwVWFZSVpvSlZ6eW96ZkljNFJXM2ZSbWd3YlUzUnorcmo2NnI3V0Z5aUNBMXNyTjlkK3JCTWFETTNUV3lNcUtpUTZ0MmlwRkdSblNiUGlyc3Y1S2FsVXo1NjkxY0tDUEZucGg5Zml6TGpyVGwyMy9KRjlJaUxNTVh6aFNqM285UldmRHU2cHJXRjUyZHVYOHJLMzFRNHZZY2FWaTh6V3N4WVNIWnUxQWhLRGhTWTVPQXJUcjlWTEY4dUFLcHExOCtiSHFjRXhRNHpwOVA4QklKa3RwdnpFVGIwVUN6Sk9OU01FUFdUVUdMMU9veEhrM2J4dDdVU0tmODgrQUFEeXdyZlBBRUJXZEd2T0pNK2hGKyt3dTI3Y1doYS9iQjRBZ0VPMzMvZnE5WHBkOGQxNU04M1BwN1dadjFpY0dYZWQ2dDgzdXZER3pMRk9rUnQrZHhwNjVscmh0ZW1qQUFEUUpCZjNHcHJaUkxaVkdsSUFnTnl6MGQyMG9weHFmVTlxNDJIakJPazNMaUZWWHh3eGFMS2JoOGVJYTQrTXo4dUxHemVrV2pOVVVsYWVjMjVBRDVkZWU0N1FHZzhmVS81aSswWXdHdzhta0hHS2M4NzB0aGhZK3JYMHVTQXByUkI5dm5qR1dtQ1NLUFAyRGZzT1MxYUJuUjNkY04wRWdvc3IzajZvQ2ZmTjd1M1Y5V3p6NFQvK1BzVXkvUnRSL2ZvTjRyeitjd3MvNmVSeDN3a3ZQaEtkUWx2S1N0NGJNWkxRN1ZqdGxxd1dwRncrcCtLbld0UzBONVkxTUlaYjN5Tm54T25YTHdyU0x0ZVljeEE2TUhIS0dXZWhBbGlnb2hXSmVFVlh4dzMxSEhYdnVkdkFQNDRXWEI0ZERWaFVaZkNoVUtnRUFHQzFtYjNRTHNZRGUvTUFBQ0FBU1VSQlZIaklhRHdyT01Sd21rdXZ2Y2N0WFp1eG96Ym5hSmZtc29xUEg0M0x2M1Y5K0YvR3QyU0txbmdwbWRsSHVyUkVJSFZxQUFBOHpkUGtNUkM5by9wUS9hTDZDOTdzTnFlOEIybnFwVFBpOU90WFZOeU1iS2lhcDJ6ajNmUzQ4VEhYaU0xL0tybnBxYUxNbTVmdEF2b1BMcjc5MHpUYzhKdCtibjJQWGl5OE5MeXZsZXMxaDdZMmVtMlRhMkMzYUFsNnJaYmkxMnVBdVZPMEl1blBIU0FTOGNtZUhhcmZIeVRQaUc0RzU1Y2xXS0tHLzFGQkh2V2grNmQ0ZHVudUdQRmJEVzNpN3dHU2U1ZHU3UGJMMWtnTG5qOFdwWjQvN2RUOTk4b2dJQm1uUkdXMFhrR29LK1Z5Tk1MQ3dnWnFydjVyL2ZCN3pLc0VncXNMcThXTWVhV1BWaXh3anR5MkY2blR5SExQanU5SGE5SjlrSUgrSDRBdlZPaDFTQ3pUdnhHV1V1bFVwdnBFOVNHd216WkRFeHdjaXg3L3NzeGNoL05yN1dQTTBLa1RNQlJuMTd3cm93ZXF5ajhsRlZ5Zk9NSzE5LzdqR0RzUFQ3SjN0Nmp5WjV2WFFWMVNUaFpROG1qRENyK0pUejR5R28rY3dQdDA2b2hSRWRLajUrRmpTRFNCVUhKajVwaXZ1V1liZmd4c1RsRWJiTERCaGxxUVVhcUZ1Q1FWVEkzQXdjTVVOV1NVVnU3ZmtBaUE5VEZFRU12MWNPeHA3WUY2ZklrZWNpcE1nekY1a3NycE42OUNXNE5TVjJNaGJsTW8wME5VVXd3OFM5ZkFsaHR5MkRXT0JBY2ZLdURzaTdyOWFZM2RVTEJ6TkFsS0JicnY2aEFGQU1nUXU0TjkxSlZIMzdYUi81OUE0aEQySnBGdkdKS3JLd0NBWGxSV0w1SDEraXoyaWM2dHcxeWkvanhpZnJ5K0MwWjZ5SmhKOUpBeE5UUkh0SEkrOS9PZjNpd3MyZEVaQUVBaHlDMERBRUNnY0RpRVdtMDFnd0RMOEEwaU9yZHNvZE1vNUhKNW9VVWFPUXZRR0MvMG9WTFQyTkxWMnRrRng0ektQUnJSeWo3czU1V2dWYWx5cm93ZFJQZnFFZ2xBUjJPWjlqVW91R3FJM0ZkdFJyVFNzaEo1eVp1WGx1aGFIRG9zV1czZmJ2RXFTNXM0NzlIM0VyWFNzdXFOamxxVW40Y2tNdGdhR2FjQ0FCUW9uVVFtSzBwOFJuYnQySm5XZVBoWS92dkRlMG51WGJxaFNReW1SbHBlU3ZiczJvUDM0YStEZ01SZ0VEcTF4WVYzK3U0QXg5b2VsdUcrYW5NSzFxWXBDZ0FnTFh6eGhObHE1bndjcTFGd1djS3ZxK1R5b3NKYXZvNUljRy9UWEo3L01zRlNvWktYa1labldNL1lyS0xWK1F4UWt6NzNhelkyV1lkYTE1VWRpblNLMkxTRDBXTHFyUEluRzFhWUY2S0pEazZLNGplSkJXYjBsaWc4bWVZOThzR0wwZ2VMNTRoekg5MDFMcU1HREJoYVN6YURHWGlpNHJqWlU5d0huNzNtUCtiTkp6U0J3Y3c1MDdzVG1GSE5zVnRPbjgxcU0yK3BUcU9RcThvL2ZaVG1KendxZi9MTHo1S0tOT01OTTFLUTgrQ2VNaXNoSHVmVG9TdlpzMnNQdXlhakp1Rm9YajRJSkJxZEd6dTRPMVFrZ3pVb0JEbDVuSGY3ZGpwR2JOeWhLSHorUkNITXk4RlJ2ZjBjdTI3YUtVZzZkckIyN2M4S2s2eHFqWkl1cS8zNGp3UEdJYmdwTGJCL2pGYk81YkM3YmQ0bExJNS9hTkRwbFJjblBzdS9NanBhbkg2akJuMWtYVkR5UG4vbXZ6MjhHd0NBR3RCbm9KS2Jsc0lJSFQrTisyN2ZUaFdJT1lWWHg4VW95NUlxOWJERVlrNys1WkhXYVo2L0cyejl4d3J3ekdianA0aXo3dHlBMmh4QWhtdm4vcDFVZEd2R1dFSHl1UlBmMnltS1p3VUVLL25aRGFXUFZYN2U2VUVIQ3hwY1pLL3c3cktpVjg4QkFFb2ZyMXJpTy83WlI1ZStoMDdSR2cwWVhQSjQxU0tEOWxkOUlTOTZseWd2VC9yQTZyQjBGUXBMdFZOd2twUGtSYStzWmxSYWhFNWpNYU82NnZnL0FxSjkwMURIcUIwSENJNmhMVVVGeng2ckRVWkdJc3VKMFd6U1RLMmN4d0hybW1ZSWV1TmhZK1RsU1IrVXdzd3NBQUJwL3FQNzVVODNyblRvdEdLRFhpMFJhNVVTQ2RrcnNsZEozT3hKS2w1bWlzbDNPelpyUlFzYU9EVHZmTCt1VlArKzBRaU5VcGwzYnNwQSs0N1RsaUkwQ2hVQXdOZjBLN1cwcUVnbHlNMnQrb2ozYWJkNGxlalQyYjhVWDQ0QlRvZXFhYThSQ3MwTnpVaWNRM0NJVnNIblZUeXQxREJ2Q0VSNVQ1L2tYeGphdHlIMHVWWDFDK3JUdmlEN3pnMkhUaXZYVTEwaWU0bUVGMDRCQU9BYmRlOWI2Y2krWVpGaXpqSnM4K0gzQnJ2amlnMDZ0VnhXOW5yMzd5Q3RLQlYrT25uRXVkZmVZNW1IbzlwVlpmY2czQWJzUElMRUVvaEZENWZNczlhT3NheUJDZm9lT2FQZ3BIeXlXdDVBeUVvL3ZDNTl1R0locU9WU0FFQWdnV0RJTkZVQUFLaUVSVVh5L01RRTd0UE5hMXdHSHJ0b3RuWkhBdENvcGdHU05GcndvaHkrVEZaY0FtYlpnejkrZmZqdndXL0NjNHZPN2ZxQTROSTgxSHZrZ3pyZklUNVQzbHRsZnNrKzI3T2p0WDNFRi94dmozZDY2UGpwUkxkMkhmTXZqZWlId09BTkVmUHFuR3ZqaGhBZG00UUM0dXVacHRCSUFnRkI5ZmJEME4xYzFkS0NJaVVuT3gyQVJpTjVkSXJndlR1NG14WXlkbEpsbHFmUldMR3c5cERtUG9oUDN1MWZJL2lIR1R4OGpHT1hOYjlaS3Z0UnFJK0RVY01LYkZ4WG5hOTFza256SHowWHBWK0pMYml5WUJLdFNjL29yMm1qTHZ4Yjc1M3ZNYS9hOTk2Mlh5TXRMZUcvdjM3eVM3QUxSMHp5Nk55VkVUcjVKelRSZ1kwbXNSd1FLS3l4OUJDUTNEdDFWUXJ6Y3JTeThqSThob1JUZ0drTTR0ZmF4N2pwbDJJQm9kVVpLS0pGcVpmUEZpaWxFdmZCWjY5cFpGd081OFdoUCt0cTF4SlV2SlRraWxlN3RyRWpOLzhoTHYvd1ZsMmUvQkVBRUM1UnV3NlJQYnYyeUw4OFpwQmhIV3JEZndNMnA2Z05OdGhnZ3dXZ2tBQjJSQVR3SkhyWWNrTUI3Znd3c0dzc0NVYnVrUUJYb29QbEF3alF6aDhOTS8rU2dseFYrOXFKaEFkZzJ5Rk5qbEh3bFdzSkJ6dWtpUmFvNGJ2TmtWS2toZlpyaEtBMTJxNUpGUUJsd2k4SG1HUUUvRG1XRER0dXkrRjE5cGRHWGVnV0dyVGhSd09ESVRrNUF3QzREenA3bmVEYXRvTTQvY1lsNHdwRTEvYWR0UW8rVHluTXpLNVBnL1ZaN0dOSXpoYURsbXRiTUdMSmpzNnVBMDVjMHFuRW90eHpRNklBVWRNdGI0aHF4REI4L2RXU2tpSUFrQU1BQW9uQkV6UXFzVldqalZQRXBtMWt6NjdkSzU1dlhZK2plbnNwUmRsMTB2QUJWT3JWQU4zZFhhTVJTMGpzME9ZQUFGb3piVTM3dGhObXlvdGVQalBSOEpLV2wvRS9uVC9KQ0Jrenlhbm56b1BtN1pvN0F3MkxlbUhxcFhOZlEyTmk3a1JOMzlmVWs5RnM3QlRRYVRYTzNiYnVMcjYvY0ZiT3FhZ09kZ0VEWTBDdjE1TThPbmZGTW54ODFlS1NFaVV2L1RQUm8xTUVBS0NRS0F4V3JWVlpkSW8ybXBWZFp3YVNKWG9yQXlxZS83WkdWdjc2dFhHbVcvSmVkM3NRaTZ1TnF1S1N0NjhBZ1VBb0twS1R1QzkzVkJsVWFUU2ZzVmZqQzI5T0dXN1Fia0tpQ1hqUElaZXV5RG1wbjZ3NlJVdVRQK0FjbTdjMGZLWTNtemlEbjNrekZpU2xGZ2gxcmR5UFVpaFNWcVFtQTFUVVNlMkZkMnZma2RWc3duVGUyNTFiWmNWSjc4eUtpZTdScDgrUVBjTzdGMTZkTU14Y1B3MEFBTWYwQzFCdzBsSnFqQzhLaFFVQW9KR1VGWnVYYWVXYytqcjRBUUJBbkgzM2pyejg3NDhFaDVCbTB0eUg5K1JGcnhMTjY1UTlYcnRPbEhIN2h2ZW91OC93emkzYjRwMWJ0bVcybnJYUVVKNjhtWTRBa3IyRE5iM2M1RDJOMkNBcEs3ZFVSdkh0MlErUUdLUTQvZnFWOG9lclZwSTl1a1M2eE1UZUxvdGJNTlc1OTY2L1ZJTGM3S0s0ZVhOcnU0ZGFhQlgvYWJvcW5IdWYvY2VWdkt6MGd0amgvYjBuUG4zdkZyNXpUOEcxQ1VNTkZXclRFNjNSbUgxSXFHTjRTQ2pGcjFmL2duTURJNHNmTFB5SjROSTZqT3pST2FMa3dkSjVUaEcvVnVzdUM5T3VYcUI0ZCsralErQXBsckpsbkhydVBHaHAzdmxXMlBwUFRUajMrUDBQTkpudHhIbFpNeFBGRW5nZmpoMzRtdStwRXlSN1I0SkxxN1pWRWVVTlJlVzlreHpZVkk5TzNTZ2VYU0k0ejNac3hMT2JOcTk0K2VkV0FBQVZOeU8xSW5IbmJ3N3RGcTVRY3ROU2VLOTIxNW5oUUNDNHV0QTd6bHRlZkhmOVVnTmxXZW5UTmN1OEJsMjhCUUJRY0dGWW40WmVLSnJpN0d5UlhwN2k3TnpRdGhvS0haWk1kWXJZdEpQUmZQSk1qWXhiVVhoMXdwQXFJeE1BQU1xeno0RmpDQlFhZzlDaTBONERyOTNKUGo2b0t3RFBoSm5DTG1CQURJN3BIMWg4Yi80TTQrTVZpZHMyb2doMHBuM1l6eXNCQU1wZmJOL0lTenB4MlB3YW5IcnRPaVF0ZVBaSWtwdGc5TjZya0ZROFhiZmNRQjFuU2FPYzNuaklxUHBvZ0FFQVlKbituZ0I2dlVLUWEzRWMxZ2JuaUswN0NBNGh6UXF1VFJyUlFHcENFcGJwN3dZQW9CVG1acHIveG9iZkYrdlEyTjg4VTdTcXZodEEzZXRUZFhueVI0MmtySVRpMDdPdktLWFNLVXJ4N2QxZmx2LzBZVU9kL0xiNThQdUI2Tk0xaXVyZk43cjB5ZW9saGt5ZG9yaU5DM3duM0h6dE5mTDB6WnlyNHdjNnQxK3lnZUliMVM4L2RsQ1BMOWs4L3k1NGIvZFh6NE5JTEo2bzF5cVZVR1Y0RjMyK2VNWmExaktXNmU5ZkpmbFFUVVZkRzc3ZitwQkJCUktLK04yZkg4bmVrY3B1M3NLZ2cxZGZaSitLQ0pNWHZmdEFJTGl3dkdkOUtramU3R05uUG1jU0NLNHVYalBlWktVYzhITWxVUDFNZEtYbFJlOWVKbSttRXl5MWpXVUUrZmhPZVBSZUtjak4xcXVra3FyNTJGSUVkNzJvWC8rSHh6dVMzWEhsZW5IR3Jhdml6TnZYcVlFRGgxV1hTQ3RLWlZueHQ0MXBTMnNEeWIxTE42cGZqejVvcXFzN2h1THFEZ0RnTmY1UjlYNnA2T2Ewc1VwT2RycERoMmx6dFhJK3IrVEIwaVhVd01IRFdXR1RabkZlYksxcmJhT3kxSzkxNmlxMmd4ODRaNWcvdjRiTW53WksrTkw3aTJkeDN4M1laVnhteldhaTR2S0s2bWhXVm5CbC9KRDZYa05EOEcrL2Q3NTVYaVd5bkNoZTNhTHlyNDRiQkZCaFVrZkZTVXRUQy9OeTFlS3lVcDIwdkV3bHJTalZTU3JLbENKUmFmQ2lkSEhKdzZYemF3dXErV3I3bUxTaWxQdnUwRzdqUTNpSEppRUFDRVRad3hVTHY0WG11Znp4NmhVa2x6YnR2SWRjdmx0MGZmSXdSb3VwYzhuZWtiMkticzJjSU02OFpWSGV3SVovRHphbnFBMDIyR0NER2J6c1ViQnBHQkhPdlZEQzVUY3FLQmZwWU9rNUdld2FTNEsvcHBFaG8wUUxrVTB3Y1BpUkVoNm4xczJxTURrY0Q1UEQ4UmJMYXFPK05ZZTJqbmg4QmhrSkllNG8wUC9yaWdyLzIvQVpkZThGenFGeE13UWFqOWNvSzJrVnVTKzJiWlFXdm41TzllODdTS2ZUcVlGS1pkQkRKMHhIb2dsRWgvWkxWNWMvMjdRWmdkQm90VXFSRUxUbWhNcmZEbXNMUnJKSDUzRG5YcnYvUWlDUVNBelowZGxqOEtscnZEZDdkM0RmSFRnS1J2U3pCaENkV3JSUmxGWTduZ2dBQ0FSU3E3SHFGTTJMallrQ0FDUUE2QUxuRm9nRUtSZE9sOXlkTncwQUFFT3Qzc3loQUV3cHREQk9UVUxjQnArOVlmaXNsZk81Z3F3NEUvcHVwU0EzUjVyMzBDS2xOeS9wK0NGakdrc0RCZGMvb1h0R0RSdzhURmJ5T3BFV01uSUNvREc0NHJnNWs0VnBseThKMHk3YmdWR21CWUh1N0U3MEd6d013SjRBQ0JRS29WVmJOQkI4L3RPYlZkZDMxcFlwV3A3dzYyb0FBQ0E3MnVQcDNvRUVSa0FnbnVVZmhHY0ZCbk0vblRvaXludHkzM3ZncVdzQUNBUVNTNkZDNWUrbEpUcTdlK1BaSWFGUTZSQkhBZ0E0ZGxtN1JhL1Rhb3J2cjdDVUxVREVNb0s4cE1YUG45SkN4MHdCb05zQjhJVk9YZGR2MDRvSzgwU1Mwbm9iYlNSNVQrSXpqN2FyTTVvWEFBQkRvTE1JemkzYWVnVStmaXZOZlJKZjhYcm5iOUtjK0x0QWNtQjdEenA3QTBOMWRjODUxenU4VXBPdkJraDRoNUJRWWZLNWVobXR2d29VQ3RPOTU3SFRCSWVRWnZLU3Q2OUludUdSYmdOUFhDeUkvMm1pV2JhUFhLc1U4Z0JNcWFVcy9iYVYycmhWbXpXU3ZXUHd6UFFTa0NoTmpVNTZOQW9Bd0tYWG5tTzB4c1BIbE1UTm1WeFZvaXc1TjdLUCs1U0VUeDRqcmoxUzhiTXpzeS8zNndHVmdRNVdVYlhaclFhV0VSVGdOK25aSjJ2SDYvRmtBQURBWjBMQ1IxREpaVmtuSThQcVU5ODVhdGNlSENNZ0tPZE03MDVLVVhaRzJkTU5LNTI2YnRodWwzWTFWcGgydFQ2VW9IaUtiMVFrMWI5UE5BQUFzOVhNK1ZvRm55ZEt2MzVKb2VPSmdVSmh1ZmJlZDBMSlRVL2x2ZDIvejlncENnQkFEUm8wQk05czFEanJXT2ZtNWcyWEo2eGZLVXk3WHVzMU5EaUx4TlovQUFDQTZGUWRhRUZrdFo0MWs5NTA3R1R1NjkzYmE0K0svK0ZBdW5YZnZnZjBlcjBrOVVLRDVoQ3lSK2R3YWtDL0dLSmIrODQ0WmtDUVdsUmNLTTE3ZUkvWmJ2WmlyVUxBRjMyK1dKazlSM0pnMndYMEd3UUFnR1A2QnpKRHA4N2d2dDl2TVhxZFFIQjJvN1didFpEZWROd1VuVm9xNFNidTJhNFVWVHBGOGZTQUFBQUEwT3QwQ0J6SnFrNDFFazJ5YU9oMjZySitHM1JaWHk4SGRHMW95SGhIayt3ZEFRQjhSdHg2aXNTU0tmeVB4dzhWMzFtOXlNaFFoWE1iY1BRRXlUTThzdmplZ3VtSzhnOGZ2SWJlZk9nMTR0VE5uTk5SM2FHNlR6S29qdUhydHFpRitibjg5MGROSFo1RWxqT1c2UmRnK0VoeTc5QkY2TkE0eEpBNVlJQk95cWtvajEvMTh6ZmRmQjFnaFU2WkJZQkFlQTIvR1NmNGZQRTBQek0yRnNSaUxoSWxWNmtFT1ZsZ0pRdVcxVzdSS25xTGlUUDVTY2NQaVQ1ZlBOT1E3NlI0ZHc5M0gzenVlbDMxL01ZOS9WaGJlWDNXVmlYeHl4ZW9wQ1ZWUm1VYWplelJxV3ZKdmNXejZudXRBR0NiRDc4bnlJNzJiajMySEZaVXBQek5UZHk1NDB0QmhhVG84b0FlcmpFMzRnTW52OHRGSUZIb2dpdGpCeHNvU1A5clFHREpGSjFhWHErTVdoemQyMTh0TFM4RHF3dzBKdmd1NjBOYThQQ3h6ajEzN0VlZ2NEak9xNTIvbFQxYXZlUmIyak51MXpGaXczYmg1NnV4OVhXS1duZUtaQWt0SFFjQUNKNmVieExRbUg5aGFGOXg5dDBiWUpZNURnQUFGQXJUdGQvZWs0cnk1S1RzeS8xNitJOUllT01ldmV0RS9xVVJ3OEc2eHJ0MS9HK1BkeDMvNDEvN3k5N3Nxek1RQ29uR1lnREFzcUVKQVBDT0ljMUpIcDBqVkx6TU5HbnVvM3NFeDJZdGltNU9HeXN2ZVBOY0tjb3FCZ0FaMFNtMEphdjFuTVdsOFV2bUFJQ2MvLzdJWHZzMmN4ZEpVaStjTUdZdStDL0Jrdk1TUzJDenNRd3ZQMGxSWW5VQUV4cExJdU9ZZm8ya0pSL2VtTmRYY2N1cm5iWTZyVnF0VTh1a0RhUzAvWEg0Yi9URE9sR3ZlVlhHS1NtNk5XTzhPUDM2RlREcnF4V0oyemZVOTd0K0pLaU5CZzEzNkxoc25UQWw5cFFnK1p3Sk5iQW85ZkxaNUlheEhhaHpUby9vNHpmNTNtdVBvVmZpQWZUNm9zdmpCZ3N5cmwycSsxUWIvbW5ZbktJMjJHQ0REUUNBcTVvTk93YWdZWGc3TE9qMUFHV2lMMTdJSjUvVmNQbU5DZ2ExeG9JbkN3a2Y4elh3ZTF5dGE0OXE3TDZuZ0dOUFRQMGR3OEt3TUw4WEFUcXNFZGJJRkwyNmdBSmZneUNYeW1ReFAwY1VwQlJwUVZaSEJxc05Qd1lxVVVFK1AvMUtyQ0luNFdHVmprSjFSL3E4MDRNR0ZBclRzOStGNndnRUNsbWVzUEVYWnRpQ1piUW1veWFVUGw3eDgrZWRIalJyN1ZyVGFqSUd4czZ5TG9zWmtDVFBicEdzVmxObWs3MGlleW5MUDMzTWkrM1hEZFJJTFROczFoSjIrTHB0OWgyV3J1VitPTHluNHQyaG5VWVpmbWl5ZDJRdnpyTnQ2d0VBZ09SQUFRQlFhRGxWdEN0NlBWVFJ2S200NldsR1VjUTZvRklaU0N5Wm9oRVY1Z01BVUh4NzlYZnN0SHk5WHF0U09YWGZzYnVrVXIrcjJqRXF5bjc5TkRkMlVBL1FJeEdnMDJxa3duZnZRR1pLRjlkUTQ5OC9BYXAzajk0RXh4WnRVZzgwOVNFNU5BbnhHSGpxS3VnMHF1SzdDMmFBbWVOWHppL09sNy82WXpPTzZ1TUxBS0NTOHl3YUpiNVdVeFJQOC9KZ2RWeXhDVXZ6OE1Fd2ZQM1JPRHNhQUlCR1VscXM1S1FteTdrWnFSZ2NuZUUvK3NFYkJBS0ZLcnc2THNhbHovNlRqbDNYYlNxTlg3a1FTdzlzckZXS2hFcGhaamJSdm1rekFBQ2RUcXN0dkRTc0w0YnE3RXJ5YU51UndHN2FBZ0RBYjhyN0xLeWR1NmVTbDVtV2ViaG5tRXVVVmtzUEhUQ0MvLzd5R1FRYWoxZnc4L09zWFRzQ2pjZGptZjZOTUZRM053QUFyVXBpL2h4d0FBQUl2ZVd3RUhINmpjdmk5QnZYYVkySERXZTFtYnZFTStiaUhVVlowbnNVZ2NiUXFSV3l2Qk9SYlJYQ1BJc1VYclRnNFlNUktDeFdrdi8wdnFWeXE5QWo2cFYrVC9UcEd1WGFZOWRCTk5HZWJZaEdab1V0WE1udXVHeU52MU9MMXFVUGx5LzhYcFJ5NXFCNHR1c0NBRUR4NjkyLzROcWtFVlhqQlVIMTd0R0wxV0h4YWpTT2FxZmtwcWZpbUg2TlhEdHYyMW4rL1BkTktsNktkZTR3OCtqZkx4bmwxbzdYQXd3cW5obll1T3h4L1l5RURoMlhyYVUzR1RtaDlOR3F4UWI2VDk2YlBYL1FBcU9Ib2VtZVBwYk9RV0lwVk5EcnF2c08xYnRIaEZ2MDZXczZsVVFzU0RsL2dwOTY3b3dzSy80K0FLanhkaDVlcnRGbnJxUHdkRWIyaVY2ZHdFSW1BNHJBZEZDTFN5elNTMnNsRmFWMUdWTzBNbTY5TTZadC9hY1N0T0RoWTVrdFpzeFRTMHFLbkNLM2J5dTV0K2xudlZhcDVMNDlZTkU1S002NGRWWEZ6N2RLMjFjZm9EREVLcU9OVlhvNm5FdXZQUWVvZm4wR2xqNVp2YVNoUmtNTXd5Y0F5MndVeFAvNzlERnh4cjFiS243cUo2SlRhRXV2VWZjU0sxNXNYUThBVWl5N1VSUFBBZWV1b1FoMFJ2YlpuaDN0Vzg5ZjRoajU2eDk0bCthdGltNHNtVldWQlVvQ0FHQzJtakVQMStQM0F6cWxTRmoyL05mVjNNU2R1d0JBQ2hRS3l5M2lqejFVL3dFeGdrOW5qcU93WkpKcjMwTm5DQzZ0MjVmZTM3b2NnQ00yWEJQUktiU2xZL2k2YlhxdFVzbG9ObmFLSWJ1MjlQSGFwZUxNRzFkVjNJd2FnVGRZcGw4Z3hiZFAvL3JkZFlQR081clZhdGJQQUFCcVNWbHA0WjFoZlJVRno1OFlDbkdzZ0FDWFhudFBFaHhEVzFZOC8yMk5RWWV3Nk9hMDBhNzlqNTUzano1N0x2L1NzSUVBb0hYdDgrc2VOTlhWUGZmODRDZ3cwQzVTcVF5SEpqUG5NRnYvdEFEMGVuM3huZm5UVlB6Y1ROZGVmeHp4Ry9ma2d5ajl4bVhleDJQN3BEa1A0Z0ZBbTNOejZvaXFUS0x2Wmp1cFdpTXBzWXlnWU1kT1M5YVFmYVA2bDhUTm1ZeW1lL3M1aFAyODBpbmkxejhrMmZGeHd1UXp4ek1PTkE4R3N6VUVBR0JjZXU3WVJRc1pOMFdjZWZ0YWNkeWM2UTI5Qm5IMjNSdTFPVFNwZ1FPSHVmVTljcWJxV21zNlFSb0E0elVibzNIdmFBUUNoZUpuM3J4UzMvTnQ4K0UzUUk4MC80MXhYdjJPWGtMaUtOU0NjLzI2Z2pFZEtZWENJalVhTVJaSllERDFPclVhaWNFVDdBSUhEVlh5MGpQTWFhVy9ONXdqdCswMTBSQ3RCekIyN3U3YXFnQlVZNmprUEtIZ2J5TXBEZ3FGWlIrMmNEbUd5TElQbkp2UGtXVGZqeE5tM3JvbXludHl2L1QrNGxrZ3JUREpsUHhlNjBQSGlJMDdDbS9PSEs4UjVxUjdqYjcvdXV6MW5oMVE2VUJvTUZCb01oRUF3S25ma2RNNHBuOGcvK094Z3lWMzF5MnE3L25HVktaNERCbm5NdkRrZFkya3FDRHYxc3lKNW5XSlJHY25yL0dQM21YdGIrcWowQmc1bmFVVk5UUWlBU3IzUDQ2Um0zZnA5VHBkWVd6dmNCQ0x1YmtYWXFLOGhsNTk0RHN4OFhYcC9VV3pHdUpZdDQxM2dMTEhhNWZWNTNyZG8wL1hTa0hPZmZYSFp1NnJQelliUHJQYXpsMGlLMzMvU2xYRnRJUmxOMnJpRm4zMnVyem81VFBlaDJNSEFRREtuKzNmUm04MmJvcHozOFBuczA5RWhJT0ZRT212QmNtOVN6ZEFXcUNGTndLVzZ1Rko4b3pvYWExY212c2d6bmk5VFhCcEhjWm9PbTZhWFdEMFVJMUNLT0R0RHZNM1pEL2J0VjJ3ektIVGlnMGFVV0crSVAzNkpWSGFoWE9XQW1VRnlXZU9tY24zV0FVU1oyY0hBQUFJUk8wcEN5UUhOaFpQTTVGUFFsTXJzM1hSZHE2dWxtdzdodnY2ci9SRGsydjdobm5WM05INHZmQTk3R08wSnFQR08vZlljVUJXbUpoUWVHUEs1TnJxQWdBZ0FZT3ByWmprR2RHZDJXcm1QQ3pkeDAvRno4ckEwbjM4SEh0dTM0OTFDRzRxL1B2Y3lmb3lwOW53ejhEbUZMWEJCaHRzQUlBdVFaWHZOaDgyQ3Q3bWFHRDVlUmtVOGlyWE9XMTgwREN0R3g1YWVhT0JMOVdEVEttSHB1NW9PRFNaREx2dUt1QjlidTJKZldvTjFIQlFxcXVXRzNLVnZvYW02TmRrZWhLeENCalhDUWNBQU1zSEVHQkJienpjLzZTR3k2OVZrRlNnaGI1YnhWQWkrTWVrbi82bllVemphQVlrTlRobW1GUG50VnNRYUJ3KzcrS3dQdktpVnk4NHllZU91NGF2MytiVzk4Z1pjZVBSNDh2dnpaOXF5Y0JhbTJaa0hVRGdXQUgrQkhhek5pVDN6bDNKUHBHOTBFU1d2VnBTVWxSNmI4bHM3dnY5ZTZGcVFWd2NOMmN5Ly9IbU5YYnQ1eTYyYi9YVFFsYkxtZlA1U2NjT0NkLytzUlhqMUs0akNtZEhrM0krZmNBeS9RTHQvUHBHYStWOExvakZQQUFBbFNBdmg5bHk4a3p1bTRPN0FhbjkwcXRSV0N5ejJjUVpBQUNTM01mM0NTN04yN3IxTzN4V2tIenVCTy9kMGIwZVE4N2ZKckJEbXZNK0hOMnI0aVQvclpXS0JBaWtUaTB0Uy9vRVNMUWFVSElOYUFsb0FvSGtwc1BnOFhvOGtZQkM0dkh5MGplZndFTGtNYXZON0lYc3ptc3NhbXBaaXBLdUw0MVdYY0F5ZklPYysrdzl6bm14YlFOSUswcWxPZkdsQmRmR0QzVWJjT0tpU2x4U1lxQWdJbmxHOU5UcEpCS3RRaXBDWVlna2h3NUwxNnI0V1JsZzBFY3pyTTJxSWtUVGR3ZFlwRVEyL2U3cXFFN0R1azZyRU9Sd01HUkhGMFhaeDdmOHBGTkhGQldwbitURmFaK3FET2w0KzQ0clY3SzdidGlockVqNXUvajg4UDV5ZVhFQmlrQ25PM1hmY1FCTDgvSEQySGw0eVFzU0hnS0FIc1B3OXRVcStMemNNd01qVklweWZ2QlA4YSsxY2o1WHlVbE41cjAvdWsvSlMvdXM1R2FtNllTcEtRQjhvU0RwMUJHSHNNVXJBUkI2dlU2alVmRlRyUzcra1lEQitFMTRrYXpYYTdYQ2xBdW5GY0s4SENDeW5CbEJNVU5BSTVNUm5GcTFCUURRaUVwcm95M1NDRDZkUFNINGRQWWt4Yi9QQUljT1MxWmpxTzRlS2tGT0Z0R2pVMWRGMG9uakFHQ2UxbzltdFptM1JGYjA2b1dCSHJnV0lHaCsvUWFxTlZJeGFMVjZXbUQwTUoxS0tyRldtZWdjMHB6VmR0bHFpbStQdmlwQmJuYk82VjZkNWNXdm53TUFjRjVzWFNjditmREtwZGNmaDkzNkhqbWphRDEzVWZuVERiOVVSZDREUU4xVVJzR0xjaXdhcFl5aDArdTA4dEwzYjRxdlRZalJvYkI0KzNZTFZ0Q0NoNC9CMG4zOFpJV0pDZGtuZTNTUUY3OSt6Z2daTTRuVmNmbDZ2NkNZa1lyaU40bUN6QnRYWkFWUEg1c2JESDRFM1IvSnMza1lJSkJJOGVkYmRkTGRrdHk3ZExNUCsza2xQK240WVdQakRnQm9zMDkwNndCVnZ5K0IzYUlOdFZIdi9ocUZXSVJBWVhDTTVwTm5LbmtaMVlZVFVmYWRXL21YUnZRVFo5NitCMStNL0VoR3lKaEpEdUhydHVyVmNsbCs3S0JJQXoydVZpa1NVdnlpK291aGttcWM1Tkk2alBQT3NqUE8ycVVEaFlJSHNWZ0VBR2lLVjlmdU9vMmkxb2dxVy8vNUFyeGJ1MDdPUFg4L1VQNTA0MHBwL3IwNGp5RTNIMkZwcnU2ODkwZjNZZG1OR2lPMEtpVkNvMU1wVkJJVklORnEwR25RNVE5WHpOR2pFVGdzUGJBeEdrL0FhWlFpZVgyTStRNGRscXpXNjlRYW5VNmp0dlByR3cwQW9GS1UxNkF2eHpnRU4zV1Aybk1Venc0SjVielpzNE9idVBPM3V0bzJCLy85a1gwR1J4NEFBTmpaMFYzNkhEeXRFaFhtbHljYzJNNW9NWFdPWStmVnYyb1VmRzdtNmFoTzZ2TGtqL241UXdjNGQ5dTZrOTU4NGd5eWUrZHV4ZmQvbnFGWGlvUUFBRmlxaHhjbmNmdkc4b1JEMnlvZG5Td0tzODNvSmZadDV5NUJvbkg0a3ZqbDgzbHY5dXdBQUpSOWgrV3JIY0xtTDZNRkRoN09mYjNuOTRxL1R4d21rTjA5M0lkY3VpTkt2WEJhbUhIemlrZjA2V3RFdDA1ZGhLa1h6b2h6Yjk5RXFIVnFQTTNMQTZGVWErUW90Um9Bb1NkbzBWaTlScVVRWjk2OGduVm80WnJOa0FBQUZFQkpSRUZVSElKR1liQ3lrdmNmb2VaY0N3QU5HKzhBb0JHbFg0MUZvY21VNHZzTEY0QmhyTnJaMGRtaDh4WXpXMHlicTlmcHRNYWExQUNWRk5lWVo1dFdzOXN2VytNVXNXbWJVcGlmYXhjVU01TDc3dEF1YWU2RE8yVFBEbDJvaldKRzJRWEdERWVnTUZoQjhybmp4WTlYcnpDOGY5UDJOV25FYkROdkRxdlY5SGxVLzc3UldqbVhJOGw1ZUxmd3h1U3hsaTRTeS9SdmhDSzV1QUFBb0VrdTd1YkdPUlNSN1dTb3A1THpSQ0RqRkJQdG00WmlIUm8xSVRnMmEwSHk2TndWeHdwc3JPU2tmc28rMXovQzRQZ3RmN3g2R2RXN1IwKzdrSkVUWFBvZU91UFU0M2V4S09YaUdjN2J3M3RWL05SUFdLWmZvRnYvbzJmeHJPQVEvc2RqQjR2dnpKMEIzMkVkOHozaE5mVEtmYUpINTRqYTZnU2JCWDFaY3REYTVzUGFnZFFvbFFwZWhza2FSc0hMU01NeEF4cGh5WTdPV3JWS1NRM29HNjJ2cEQvV0FBQzQ5RG44RjlHbFZWalJsUWxES2czd0RLcGRZSmNvYXNDQUlSU2ZIbjIwR3JtTSsyclhkczZMclZzby9uMmlITHVzM2VJMzZYV3lyT0Q1VTFINjFRdmluUGo3S2w1bXFsMUEvMEd1L2YrS3Jlc2E3ZHN0WG1YZmJ2RXFhK1dHMzcwc1lkTnFVZHFWYWlrTGMyWUZhdERna1ZTZnFON2k5T3RYWlB5TU5BeloyWVVWT3ZrbmFjSHp4elVhbFhGNGdqZTdmMmVFakpsRThnN3ZUdkh1MlZkV2x2UXVlVThqRnlxN2VRdEtvLzVEbkNPMzdYYkZFRW1TdktmeGVwMUt5Y3U2ZUtsS24veTdyUS8xR3FVQ3gvRDBBWVJPcjlkcHRZQldXcUtTclJjb0FRT0hBQUFnTVhoaTd0bm9idEw4aHc4YTFFQWxsU21SNXRldko3UGRnaFVZTXR1cDhQcm93WllvVHZVNkxCb0FRQ0dVbDV0ckRsWUJUWFJxM3BUZzNqbVNGalI0Qk40K3FJa2c5ZUs1b2tmelpobzAzbFhjOU05cHh6cTFjTy81NTBHUG9WY2ZLTW8rdmhOOHZob3JLMGg0SWkvT1NMRkVUMmtiN3cxSDBjMFo0eFJGTDB6R1FHMTZyc2FnTlJreHppbGk4NThxWVY1T3p1MHhRNkNha1lBbktvaWJQc0VyT3ZhRzkrajc4Y1hYSnc5UkNIS3NCcmcyQk82RFRsMUJZb2lrMnVwUS9Qc09vdmozSFdTdFBIa3pIWUZsK2dWU0F3WU9vUVhGak1BeGZQMVYvT3pNMHNkcmx2RGVuRHRpVEFkZGtiaHRvNlRnNlVOYW80SERhRUdEUjdCYVRwK3JFdVJrQ1pOalQ1VS8yN1FKNmhId1Eyc3lhanlPN3VPdjAwaWtDQlFPUzI4NmJxcE9KUmFCU0dRMXl4b0F3S245MGpXTVp1T21XaXF6RmdCaW1BLy9rLzN3MitiVkg0SnZzSThCQU9EWVhUZit5bW81ZmE0MDkwbDg3dm54QThGU3hpM1owWjdaWk1Ra25VTEFSK2gxV25xenNWTzFjcTd4L2dCSGN1L1NrZXJYb3c4bG9QOWdETm5KUlZHVzlQNy8ycnZ6K0txcU93SGdKNFFrWkE5Wk1BRU1peXhWckF1TE1Jb3JLcWpZYXF0V1I0ZldaUlIxUkhFQnJWWnB0V3B4cjlWYVJkdXh0ZGJwdUtIc29MaFFGZTFZVjNZVWtMQUlCTElRRXBLOCtTTUpKaUVKRDBGVDZQZjcrZVNUdkhmUHUrKzhsM1B2UGZkc3YrVXZqRGk5ZU9GTEw2UjBIWHhNOXFDeHQrUWNNZWJtbkNQRzNGeStidDdIcGN0ZWUyVnp3YnQvSzF2ejRVY1ZHeFl2Q05zUGZPTmJvbE1VSUlRUTN6WW1WRldIOEp2cFc4TGpzN2VFekpRMjRiekJDZUgwL3ZHaGQxNXNLSytNaEtmbWxJZUhabXdKbFZVaFhITkt1M0RtWVFuaGo1ZW1oUGtGVldIS0J4WGhyVVdWWWY2cXFsRGRxTyt4ZlVwTTZKYlRjQ0pYWmtyTmZYK1huTmpRZUxIVXRzMUdCL3pLd1Rkc0ROV1JFUGJOYWhPR0hSd2Z6aGtVSHpxa3R3bFB6U2tQdVJsdHdwRzk0OEx3UStQRDhFUGp3OHJDNnZEY3V4WGgrWGNyd3BhdFpvKzJob3crUHhxUmM4VFltK016dXUxWHZIVDZwQzluamI2c3JMQmdlUWdoaE5LMWE3NTQrZUx6TmkyYytHeW5vZmMvMnVYY2FXOHRlS2gzdDlDb2toN044bVRKK2NjYzMvWHM1MmMwZWpwcDMrRVRua25vY09EQjFSWEZSU1ZMWjA3ZE9QLzVwNHNYdnZSeWFLSVJyYXhzNVJkbE02KzdZdE9jKzhhM1AzcnN6Wm1IWEhocFpkbjZkVWtkRHVtNzRZTW5IMDNyY3VTUTdNT3VIRnRWVVZ5MCt0V2ZqZzYxTjFBRjA2Kzl2Tk93ZXgvSlBQVDhrWTMzV1ZteVp0V2EyVGVQS1Z2OTN0ejRySjc3Yi81aTd0OVdUcjc4NGhEQzF2a1REdnR1N3FBcnI4NGVjTm5Wc2FrZE84ZTJUVXlLaVkyTEN5R20yYzliVWJoazBhTEgramNaODJQZHZEODhVYlI0NnN0TmJXdkdibWxJN0h6S2I1L1l2T3IvM3YzeTdYdnVySHV1ZVBIVWlTc21ubi9XMXJXZmJJdmRrajFnNUpVcDNZN2ZOdnExZk1QaWhWOU12bmhFM2VNK1l3b2JOQ2czZnR5U3VyU3JYdm5wNkEzdi9mYit6NTQrNWVnbUV5WjNTRS90ZHR6UTlYTi9jL2VhMTM5K1M2aWRKYkRoSDM5NHJLcDAvWWFzUWFPdUM5V1ZsYXZldk9PV0VFTFl0T0Q1djI1YThjYWJkUTNITGNYZkNTR0VncG0zMzlDOTg0RERPNTV3ejIrTGwwNmZGR3BuM0gzMngrTUdWS3hmK0huOXRGV1Z4Y1dmM0pYVk50UmZHakMydkR6dnVOdHJsbk9MVkZjWEw1cjhZdEhTYWRPaitBb2l0VE5IWDBqdmZmb1pPWVBIanNzYjl1c0piZE02N2J0dEdlRmE4Vm05ZXNTM3orKzI0dm1ib2xrU01kSmh5SzMzeHFYbGQ2bDdZdDNjWmpwQ1VsTXo4bi80M0xTWTJQajROWE51djJYZG5MdkdoMGJIY3Vubk02Y3RmSGp3QWJuSFhuMUwrMFBPdjJSclhleWRXdlZIOHlkbWRlL1IvZXlwYjlUZnZ2aUpmcjNMeTRxTFFnZ2hQaVVycCtlUDMycXcxR01JMnpwZG5ranRmdUtKK1djODgxS2txcUtpZU1ua0YxZE1IWFZSL1JsWHRVdE5QNTExNkNVWHRPOTcvc2pjbzhiZHVmYjFXMjlxZkRQOXlmaGVVUzFoa05ReHIxZTM4MTc3ZXpScGsvYzk3SWp5ZGZNK2JoQVh1Qm1seTJlL3NtcjJUZGRzbVB2US9VMXMvdW9ZYVJ2Ykpudmc2QnZxSGxZVUxsbjB4ZlNyNjgrZ2loUXZudEpndWNpY28yNzZSWWRCMTl4WTh0bU15Y3NtWDM1aC9RYkNOYS85NHFjZGp2N1pMM09QR25kbnBLcWlvcXpndmJlL2JHYUdZbFBhN1h0NHYvM09tZFNnc2FxdzN0TGUyMUYrR3BTZnVMaVV0SkpsczJkOCtmWTlkNFFRSWt2L2RQeUFuSDhiYzB2ZTBQc2ZpMHZLeWc0eDI4K1NiK3pMZHg0WXYvYTFjV04zbEM2bDI1QmhpWG45QjRZUVFxUjY2OWFOSHozMSszcXhLN2ZKNkRIczFQajIrL1ZjTlhYVVJVM0ZuL3c2RWhONzlveUpUMDFiOGNJNXB5VjI2dEVuOTloYjd5cGRPbVBTc2hrai83TmVQT2pLZ3BuWFhsNjY4bSt2ZHhoODQyMFZHeGJPSzErM1lObkdqLy84aDVXdmpidWhydHdtcEhYdjJmWDhWK2EyVFVqUEtGazZjOHJxMldPdktsKzNkR0h0UHFxK2ZQT1hQeXRkTXZuRnZDSGpIK3h3MU05dXF5ejVZbGxGeWZwMW13dmVmYnRnK2pWWGhCQ3FGdi9wbUFFNS9VZVB5UnR5NTY5akU3T3lZOW9tdEl0cDA3YkZkb1B5OVFzK1hmejRvRDdOYmQrWjR6MkVFTmJNSG5kRGFMUmtiUDZKanorZDJtM0kwT0xGVXlhdW5YWDk2QzJibG04WGszM2RuTHR1ald1WG1iWCsvY2NmRFhGdFk0c1hUWDV4OWN6clJvY1FRczdBYTI5SzJPZmd2aHMvL084SmhYLy8zWDFOREVBclcvL09mWGV1ZitlKyt6SU9QUHVzakFQTytvL3lkZk0rRGMzVUUrbzN4blU2NVpGbVo1ajB2UENkZWNVTFgzcDIrUXNqemtqZWI4akpIWTY2NmRZdEd4WXYzTHo4alZkV3o3cit5cEpscjcvYTZMTldGUzJkTnFsbzZiUkpJVGtuTitlN0l5N0lQT1FubDJ4Y09tMVNSZUc4ajJPclMwdGo0MUxUVms2NjdDZlJ6bXo1dHEyZWVObjVWVWtwTFRaODc1RHo0UTZ2cDFzMkxmdHN5WVRER25UR0w1bHcySGN5KzE4Mk91KzRKKy9kbHJmM2Y3OXRFRWJwZ2hmL1d2clp6S2tiRjAxOHJzT3hQeCtmM2UvU3EyTGF4TVdWcjE4NGIvVnI0OFp1ZU8rdmo5Zk5JcSt0VTcyY2VkQ0lIMmYyLzY5cmNvZjg2b0VPVzhzMkwzdG0ySkdiRnN5WlZ0Wk0vTDJ2bzZwczNacjZzNzhheCtlc0tDNVlrYjcvRDg1SjMvOEg1OVE5VjdicXZYZld6L3haZy9ONy9nLytNakcxeDRuRFE0aUpxZHk4N3N1U3oxK2Z0V0xpQldjVkw1N3ljZ2doc3UzWUNpRSt0Y2ZKSjJVY2VPYTV1Y2ZkOGV1Y0kyNzR4WUtIZW5mZW5mWERGVk92dUtqenNBY2VqWWxMU2w0MTgvb3JHeTM3dWxOS2xzNlkwaVkyb2QzS0tUZU5haHdETkVvSnZVZCtOQzgyWlorOFRmTmZlclpnNGptbmxkZmRpKzZFOU42bm45bHArQ04vaW9tTmo2OHFLMXhmdE9pbDUxZE51L1FubXd1MmhWZjVTdW1YcTVjL2UvYXBLVjJPUGphcjM4V2o5aGs4ZGx4TTdNMEphMTY5K2RwMTd6N1ljRWwyeDN2VTllY1FRdGdTS2R5MGJ1NER2eXBiODg1YjVZMnVaZXZtUHZDckxRVWZ2Ti9TNi9PRzNIRi9acitSVjVhdWVQUFZ6eWVkZTBiaitNNmJsN3d5WmRXVVVmK1pkOUlEaithZThzaWZQMzlxNkJIUjVxMGw4eVo4cDB1SWJnbnJGcVYwTzM1b3pzQXJyeXRhOVBKenE2YVB1YXgwK2F1dmhHYVdtUzliT2ZldHNwVnozMW8xNjRaclVudWRPanp6b0JFWHAzUS9idWphT1hjME8xaWp2dmowemwyeUIxMDV0cTV0b3JKMDdlclZNNjl0c01wVmZaR0swcEt0UmN1WHJabytlbVJkMktDZDljOVdEbmYxdkJxK29VNi9YV2dmQzFtSFhuSnhkdjlMcnlyOCsrTVBGY3k2ZG5Sb1psQmZLRmxkbER2NHh0dENUSnMySVlRUXFTb3ZYelhyeHF0RENLSFQ4Tjg5bWQ3cmUyZkd0RzNYcnJxaXBMaG93VXZQcmYvNHFjZTNySml6N2R4VDh2bWJzMHMrZjNOMmZGYlAvZFA3L09qY3RQMU8rbDVtdjVHak12dU5IRlZac3JwZ3djTkhmcWYreWkwQXNFTjl4aFJHZHZmUEtYZHRpdlFaVXhpWjlVbEZwTG82RW9sRUlwRU5KZFdSQ2E5dWlSeDcyNmJ0MHA5MmIxRmt5Z2NWa2FxcW1yU2w1ZFdSNFhjVk5VanpkVDN6ZHZsMjczZjg3WnNpVi8yeEpITC9sTExJNUgrVVI3NVlYN1V0L1pJMWxaRlJUNVpzU3p2dzVvMlI2LzlTR25sdFhrVmthMlZObXNxcVNHVDZoeFdSSDk1ZnROdStzOTAxeW5Gdmw1Zy9jSERuNFk4OWxkaXA3NkFXRXlabDV5VjFQK0hraGs5bXBpVW1kdHJoYk1GYUNiVnA0eHU4Zi91TytZa2RCeHdlUW1ocHVZOG10VXZQN3g1Q1NBaHBhWmtoWkVZZkJMZGwwZVFqTG9TUVhCT2JNanMxaEpBVWFwWlMzYjRSdkNiMldCVERDWFplWXFlK2d6TDdYM3JWanRLMXkramFOWVNjWm1PMU5SSWJRa2dNTGNTQStSWjgwL0ZWRTFLNkRqNG0xQzd2MkpUa25ENkgxSlNySnNXRW11OXBWL0xaSnIzM2FXYzFsNGVrM0VNR3RQRGFtQkF5TWtKZFdVM0p6V21YbnQ4OUlidDdyOXJ5MWtCaVl1ZE82YjIvZjBZSUlTYXA0MEY5YTE4YmhmcGxKak90L1lGbm5kZHdlM1pxN1g1RENDR2g5dS82eDArNzJ0YzBlMHpWTEVFVlhYNXFaenJWWC80dElUbW56eUhSdkhabjArY011dnJHekFQUHZXQW45aDJ0dXJJVDFUTEhJWVM0NVB4alc1elJ0Q1A3SERQdXptYktVMkpxcjFOUFMrMXg4dmRUZTV4MGFtSnUvOE5DRTJWYStXa3BmWFpMRFRsdFFnaUpJV1NtaGRUVXJHMC9hV21aSVQyOWZVaFBieDhhZmJiVTdpY09yNzJ1TmJlL3RtRkg1NTJrN0x3V3QzOGxJZnIvNVZmbnFYYnBYYnJ0SUcyTCtjczg1TWNYSjNZY3RNTUd6S1M4dnYzcVA0emlQZHZWMUFQYXA5Zjh6a2tKTmZsT0NqdTRydStXNHowcHUyUE44ZkUxMVZ4dkVuWWhCMjN5VHJ6dmtaQ1NtN01MKzJqN05ldFNqYzluVVExdVQ4d2ZPSGduNnBBTnBIUSs4dWo4TS85M2FvaSs3aGpiMVBWeFp6a2ZOcDgrdWV1UVlWR2VmNUlUc3J2M2lzODhvRSs3akc1ZG1rMlZsTjF4bjZOdXVTTXA3OUQremFiNVNreEsxOEhISkhjYmNrSVVhWGRLVFIyNnhYTjluYmdRTWpKQ3lqNGRta3VmbE5lM1gxTDNFMDZ1MldlME10TnFyODgxKzlpTjljTnZVMkwrd01HSjdUdm1ON2M5SWJ0N3J5akxiOXZhOHR2VXRTWTI4NkFSRjlXV21XanJXYlZ5VXBMemp6aysxTHRuYzd4SGxUN3g2NTdIRzhzOTd0YTdRMHB1VGtoTnpjcnFkL0dvc0lQNzV5YXVJVW0xbjdXRjYwSm1XbDE0bUc5US9FN2NkemRscDl0RVdzcy9Rem5jSGVmVldqR0orUU1IaHlqcVlvbjVBd2VIMU5Uc1p2ZTlpKzFqSVlTUWxIUHdvZEh0SWp1MXFmdUs1SzVEaG5VODhaNkgwN29QUFNYc1RQMHl1Y00rcWIyR24xNzdYZENLdnVrR01ZQnZ4RGZaR1Rma3dMaHcwc0h4WWVvSEZlSDErVnUzaS9uWjJEN3BiY0pKQjhlRmxZWFZZY1pIRFFjWVhUS2tYWGhuY1dYNHg3TG9KNlA5KytFSlljWDY2dkRHZ29iN09xQlRiUGlmVVRYM2Y0V2xrVEMvb0NxOHY2d3l2REYvYS9ob1JmT0RyOW9ueDRSaEI4V0g0WDNqd2tIN3RnM25QbHdjUGx5Kyt3WnJSVE5DQ3dBQUFBQUFXcE9HYkdDUDlLODZRL0dBVHJGaDFjYnFVRmo2OVQ1K2g3UTJZVzNSN28wdHFsTVVBQUFBQUlCL2RtS0tBdXhCUGwyNWF6TThkM2VIS0FBQUFBQUE3QWwyY2cxNEFBQUFBQUFBZ0QyTFRsRUFBQUFBQUFCZ3I2WlRGQUFBQUFBQUFOaXI2UlFGQUFBQUFBQUE5bW82UlFFQUFBQUFBSUM5bWs1UkFBQUFBQUFBWUsrbVV4UUFBQUFBQUFEWXEra1VCUUFBQUFBQUFQWnFPa1dCUFZWcGEyZUFFRUlJSmEyZEFRQUFBQUFBMkJHZG9zQ2Vha2xyWjRBUWd2OERBQUFBQUFCN0FKMml3SjdxeGRiT0FDR0VFQ2EyZGdZQUFBQUFBR0JIZElvQ2U2VHlzdXE3UXdqTFd6c2YvK0tXVlliS3UxbzdFd0FBQUFBQXNDTTZSWUU5MHVJSHM0cXFxMk11Yk8xOC9DdUxoSmdMRjR6UEtXN3RmQUFBQUFBQXdJN29GQVgyV1BQdXpwaFpYUjF6UWpCajlOdTJQQkppanY5MGZNYXMxczRJQUFBQUFBQkVJNmExTXdDd3EzcGNzVDR0SWJITnRTR0U3NFVROWdzaHBMUnlsdlpHSlNHRUpTR0VpZVZsMVhjdmZqQ3JxTFV6Qk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93ZS93OFZOWjhLdmF4dFpRQUFBQUJKUlU1RXJrSmdnZz09IiwKCSJUaGVtZSIgOiAiIiwKCSJUeXBlIiA6ICJtaW5kIiwKCSJWZXJzaW9uIiA6ICIzMiIKfQo="/>
    </extobj>
    <extobj name="C9F754DE-2CAD-44b6-B708-469DEB6407EB-4">
      <extobjdata type="C9F754DE-2CAD-44b6-B708-469DEB6407EB" data="ewoJIkZpbGVJZCIgOiAiMTc2OTA1ODQyMzYyIiwKCSJHcm91cElkIiA6ICIxODM2MzczMzIzIiwKCSJJbWFnZSIgOiAiaVZCT1J3MEtHZ29BQUFBTlNVaEVVZ0FBQjBVQUFBSW5DQVlBQUFEbkZZSFNBQUFBQ1hCSVdYTUFBQXNUQUFBTEV3RUFtcHdZQUFBZ0FFbEVRVlI0bk96ZGQxaFQxLzhIOEU4R0dTU0VoTDAzT0hEUHV2ZmVXK3V1MW0wZFZWdGJyVnF0MjFwcjFXcmQxcjIxMW0zZGRhK0tLQ3A3UXhJZ2hKQkF5TzhQQ0lhUUJGRGFwci92Ky9VOFBBKzVPeWU1Ti9kK3pqbWZRd1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ldpaVB3Yjl2eDN6NElBUGpmeHBGVXEwRjJkbzcvOW5GWVpPdms4VzhmZ3BYaFdwakhmczl0TXJuMlFZSHZ1ZTcvQ2g0UnNmN3Rnd0NBZnd5SGlKai85a0hBZjVEQXhiVkN5d3ZkblBtZTlUNnlzQVMzY0w2ejhNTU9EQUFBQUFBQS9qRUMvM1lkQkg3dE9oTVJvenpMOHowK2FtWnVIcys3YVV1UExqOXRxN1NESXlLeXQ1ZTR0bHl3ak13RkdvVnV6bTd0VjYwbmtjakIzQ1ljNm93YzU5Ris5WVpTTTJ5ZDNFUEdQNDNpdXpWb1ZHbkhhOTFzL1lhY3VSb3kvbWtVMTZsS2xmS3Y1bVRuUCtUTU5hRnZ5N2I2S2U3dGxxM3o3cm45WUlWMkh0Q2hhOGlrRi9GOHZxZFhSZFlyaTZoNi82R2VYWDdhWHM3RjJaN2ROdThSQlhUcVptNEJ1NkN1dlVKbnArZnp2SnUxS004RytYeFBMOTlCeHkvYUJyYnRZbXErZTRmdk56blVHVG11bk1kWFNPam1IRHBIcmpQOFhvZk9rZXM0amlGVks3UWQrSC9oZ3o5N2diUGJCLzBSOFN2djNWam0yWFhqTG9kR2syZSs1K3FDZ09HWDd3bjgybmVxMkZyV1dUNmhjK1E2cDhhZnpTcno4SDFhdCtmWisvcVhtaUVTT1VqcWZqTEIwcnFpcXYyR0JJMisvYnpvUHFCQzNGcC91NnJLbE5lcFBMR2ZYM21XRjlmOGVKUnppL25mVlhRLzVXSWwxMHovUVNjdStmUTljTXA0dW1mWGpiczh1Mi9lL1Q3YjlPaTg3cGVxbjBWS1A2Z0Mya3JLeHdqRG84dFAyOXpiTGZ2aFF6Y1VPa2V1YzJnd2NmcUhiS09DOXhKRVJIeEpuVEdUcUp6M3p4VmlYWjhYZzRSdXpwV3duZmU3UHB2eUw1WVBUK3p2NjFodjNCUXE5Yms3MlFXT3ZmZlMzTDJnTVJ1WDBOb2NoK3FobHBheGRhL2JJR1RDMCtnSzN6Zi9pK1hEOTJ6VXhLbnBuQVhsWGI3cTFNaDBoMXJEeDFSMFAwNE5wMzVlWmZLcnBLTGY0SXF4cnZQclE3Q3BzRUZJUmY0c1hxOGM2NDJiNGpmdzVPWEtiUERFa1ZTcjRUL294S1VQM2FaVHc2bWYrL1RaZTRLSWJONTNHdzUxUm4xYWZXYVNxaUtmdGJqbXg2TkM1OGgxNXVaelJZRkJvWFBrdWpJcVRxMFMzN1YrWS8raFoyL3lQUm8yTFQzWFFSUTQ4dXBEKytBZS9kNW4yMVlUWTdMUzh6MW8xSTBuanZYSGZmWnZIZ01SV1czNS9LOTYzOWFUQUFBQVVFR09qVDZiNDlaNjBZcDhkV1pHeks0MmRYSXpvbUlzTFc4WDBMRzdULytEcDVNdVRCOHZlN0pyQ3hHUlUrUFBaaFZvOC9KbER6YjlVS0RNa0VwcURCNlpFMy83UnNaZiszYnExL1BzdW1HSDh2WDUweG12VHgwenMybCsxYytpRWhSdkw1eEpPRE4rZUlrNStSeXVmWTFCdzNtdW9iVmlEZy9zVFVSNUJuTUZnYjMzbkdJSlBid3lINjVkcGFJc21hbU5xMUpmUEhmdnVQYm5qTEI5MjNPU0hqM1VUM2V1TmVJVEpsZGtyMHArRUdheG9NbzRYa3NQU21WSi9IMzhjUG56UTc4U0ZkNkFHczRyeU10UmhxLzFGSmJucGxTanpwUlJka3FxaFVWWXZuMzM3clgxcVA5UlFaNHF4N1hOc2g5akQvZnRUaVhMMHlSUjlkWTliYjJidGl6UVpHY1dUZUtJYWd3Wm9YaCtaRzlaNnhyaTJ3Y0UyZ2pkUFZXcWhQU0tyRmNXSm90akk2NDVkTFFpOXRxbHJMREQrOHBZWEZlZ1VXWjc5OXQzS3VYcXdqbnA5OWV2TVY1QThlYjNrNHJvcTVmRXdaMTdKY2ZkdWxIVy9oM2FmYnVLNjFTOVprSDYyNWNsZ2pQTTNEd0J6OGZib2M3SWNaRjdPN2NvRmJoaDV1YVJRaUV0ZWxXaXhUdVhKUlFWSHEyT1FZVkJqRUlzRHFmRTYwSzUrbjhjNjQyYjR0Wit4ZnF5anRtVXNKV1N5Zy9zL2c4S0duWGpDZGVsUnUyeWxrdTY4dlZNMllPTmE5OU5jUkNSMElaWHhubGN6TkoxeC9pekRKMGNrVlNlYlpxVGRHN2FwN0pudTdkK3lEYktTK2pYdGdQcDZMMnVxWTcxeG8zbXVZVFdVcVkrZVZhUjlmNUw1Vk9TczlDajNSZkxKZlUvbVpUeC9NQ2VoTjhualRTY2ErdmNvTEZIaHpXYm1HUmpJMzI4dWRSMWdlTlFQZFN6ODdvdFduV0czS1BEaWg5ZjcrL2VqTEtUMDhxNzkrUjdQMzR2cmpsc3RIM3RFZU55cjMzN1ZWbkxGK1NyY2wyYXpKaXJUTGh6S3lmeTR1LzY2ZVg1RGMyVnZYNzFkbXNqdzkvQ1NybG1WaW83T3lkYm4rYXRrMDJVUmZiYjg2ZTlldTA4bkp2MDhJSDA0WllmSzdKWjJaL2ZMeFVHZHU1aDU5V2trU0xpOUlseXJtWjk1Vk9hTGo5WEtuVnVNT1h6elBEOXUzTVNuejM2aC9aclVnWHZKWWpuM2JTaFI4ZFZQekc1SXBIMDd0cmxST1g3TGhNUnlSNyt2QzdwOGx6RFNseXIrTHhzbld2WHRYSHdDMlRidXJtekpUNytYTWRxb2JadXRlcXBaYTlmSloyWk9DeHczT01vUyt0YnVvOTQzK3R6RWFzb0h5SWlXNS9tN2QzYUxWc25DT3pjSS9ic3hPSDYzMnhKblY3RHVXSy9BSjNzWlJoWmptdHFpVWpuMW5UVzEwTC9UdDFTTHM2ZUtudSsxMlJsdk02R3c3TVIrZmpxdURac1VsazhMS3NwSDU1enpicXV6ZWN1ekpOR2hHZStPbkdvck9WWmZJa2pnODB2MWJESTNMbFU5QjFqU3VxTW1wQ2I4dXd4S2ZOeWljVGlra3RscUloSWJUREJXc3JIZU50RVJPVGVjZTBQRG5WR2pTL1BCZ3pQTVpmbVg4NXpidnBGdVN1Z2lZZ2k5N1pyb2twNGRNZlVQTDVQNCthdWJaZDhyNGo0N1RqbDVPZVVMbGNpb293Y0l0S1lXTjJHSi9iek5MVmRya3RJVlZ2ZlZ1MkVEdFdDOHpseEhGUEw1R1pFeHhKUmdhVmp0L1ZyMDFIZzNhUUZsZVBaMVJ4WjVMR2pMaTBYclBEc3VIWkwxUDV1TGQ5M094VVZOUHIyYzY1ek5ZdU5JRXpKVXlURVJXeXE0YU4vYlJmUXNidU4wSzNpRFFHS0dOK3JpbXNQRzgxM3JWTmZsUlgzMm5oWlVkVTIzWGl1dGV0cGxHbkpGZDNQdnh4anNwYnozU0t1UzQzYWJEdVBjalVVcUt4WVV4SEVIS3dZS2tVQkFBRCtBWFpCblh1NnRWcXdUSHAvdy9lMlhoODE5K3EzLy9jM2h6cTBJb1hDYklXVkl2TENiL0tudTM1eDcvRDlKcTFTSnMxOGZmb28zN1ZPUXhaUExKRTkyUFNEUnZZaUxPT3ZQZHRjV3kxY2tmSFh1V05Fc2l3aXNyR3ZQbkJZVHVLaisrYTJLNjQ1YkRDTEo1YklIdS80bVlpSWJKM2NPWHdIZS8zODFCdEw1N3UzVy82alhVajM3bXBwUkxoK3VxMWIvY1kyamlIVkVrNS9Pa3pMRk5ycUt3ODEwb2lYUk1UaU9JWUVFeEZwMVpreVpkeXRxMXpIb0dyNW1teGwwVExSa3ZyanA3SjRZa25vSEhtMnlmZjcrdmVUc2NlSDlpN3plSWtvNWVvM2M3TGVuajl0dHNCTkNCNXpOOXg0V3RUUmZsM3pNK0tqWEpyTW1zZDFxOVBBM0hMR1RBVFlETmw0OXRpNlJ4alVwVmZjNlRFZjV5a1Q0LzM3bjdqbzJYM2I3b1RmeG93azB3KzN4Y1RWK2c5V1N5UEM5UlhLNGhxREI3RzU5dUtzTjZlT1dVNFZsSlpQQmpmUGJEczNqd0tOSW9zRXppWWVzaTFRcG1WeTdZTThkR3lteVpiQk9ZbjM3Mm95WTZJRWJ2VWE1U1kvTlJ0VUxmcGVhSk11enB5WXIweEljRzN6N2VvYzZjdHcvLzZIenBoY3diOWRKOGNHVXo0M25oeTJVbUpEUlBsRVJKSWFBNGVKcS9jZFRFUVVPUDVKcE9GeXF1UW5EL05WMG5SaU1Ka0J3eTdjTXQ2T09pMDg3TTJPcGpXSWlQeUduTGtnOEc3YXluaVowSW14SmM3SDRGRTNucG80bnBJUEZqcXQ5dlgyd3UzcXNYaENjY0RReTM4bVgvNWltaUw2NmdYRGVhSXF2UWU1TnArNzBIaTc4SDdpVHd6dlhjRGltQXg4RVJHeGVHSkp3TkR6dHhrRm1uZm5uY0RaTGJEL2tkL0pobS83OW1DNzVwYXV3NGJrejNadnk0NjVla24vV3VqYnVyMmsxb2hTUFM1TVBYeHlIRU9xQm8rNUcyNDRMM1NPWFBkNlcrTnFSZWZLdjBMSFlEQjFWS0F0ejdJbEc0em9HSTZOSnM5U1JsMCt5K0U3MkpQQmI0Z3BtbHg1QmhVRmV2NUw1Vk9FSVE0ZE5OeTExY0psTEZ0SDU1U2J5eGVsMzE1WnFnZG16dHNyWitWUHRtOXliYmQ0VFU3cS9mdUdnVkNPWTBoVi84SEhMK1hFWHJzVWMyejY4TUNSaDY4RkRUcDVMZjdJd0c2NW1URWxLajdLQ3NZNE5aNHgxNm54akxtbTVobVdWMWI0OFFNWmZoMDZlM2Zkc09QVnpoWTE5WlVKcjdjMXJsYldHMmJtcXcwRDNKVjd6YXdra3FEK0F3cnlOV3BwK0k1U3ZSa3lYNTA4SW55K2Y3Y3VUNlUwdDM1WjVlelRlL2R4Yy9PTXY1ZldWRDZXR25ZcElrNGVrMVFiTkl6blVyZEJ2am8zeDl4eWxYWE9jZTJEQWl2cFhvSnk0MjVmbHovYXZzbTF4ZHh2VmJGWEwrVWtQWDd3ZGt0ZGYxMEJpeTBJNmRoZCtmcmlhUVlqdi9CYXBpdGdDbXNNR3ViY2NPcm5xclR3NTVuUER1d3kzS2ExZkY3aStwOU1zcS9hZDVCYStpcWM3MTYvVWZLTnhWOUpIL3kwSmw4Vys1WlJ0SmVFTXhORzVpUS92bWU0bmlpd1V3L1gxdCt1Tkp4V1dkZG5JdXNwSHlJaTJiTTkyOVNLeEZqdkhsc1BWaGwyNmY2cm4ydFdJNko4bDQrbWY4RmcydGdFZkJwbU1mZ2ZlMkpFSDBYRTZSTnhKMFlQY1crM2JJMTcxNSsyMmJpRTFreTU4dFdNOXowbWF5b2YrWk50bThSVmV2UjE3N3h1aXpybDZkMnlLa01zaVQ4K29yOUs5aXFNaUlndDl2TDM3M2YwZHlJaSsycDlCM0FrQVVFY1NVQlE2SndvdWZGNnFUZVh6RSs3dldhSi9yVzFsRS9vSExuSnF1MjNXK3I1U1I5dUt1NHhMNjdlLzJQbkpyUG5SeDdvM0VLcmxKZDVQL2gyUzkzU21TS01jRHdhTlBQdS9zdXZadWRMcXRYdzdYM2dGSU5wWXlPcTJtZGdhTlUrQTAwdGwzenBpNm5TUjF0K01yRitsY0JQYi85bDZSaDhQejUxMWR5OHNKWCtFcUtNREV2cjI5ZzZPdWRuSjM5UUl6Ykt5cEtsM1ZpK2dDM3hEYURDTEZUcXNsWXh4ZkQ2eGhaNStSQVJjVVIrdnRyYzdPTDNvRkZuU2ZVTnplS1BEZWxSd09ZV1o3MWkyanE1QkE0NWN5M3h3cXpKeXJnYlYwenR3NjN0OG5VMnRvNGxldWs3TlpueHBhMm4rUjZWWlNsWktlcGtKNjQrWUtqOHIvMDdUVFdJazlRY05FeVRFUjJwU253WlpxTGhnWUlLRzNpVThtL0htS3psZkMvZTd4eTVMdTMyaWtXcE41Y3ZMTS95THMyL1hPamM5SXNGeHNkU1diRW14QnlzR3lwRkFRQUEvbWIyd1QzNmVmYmN1ay8yZFBjdnlYL00rNXhzbmR5RGgxKzZGZFQvL05XRUF3TTZxMVFKOGViV1RUdy9mVExYc1VvMSsxcERSMlcrUG4xVUxYMzlVbHh6MkNmNitRblh2MXRVcmZyZzRjNU5SMytXZG52TkVsdVBXalVaVERZN04vWFpFM1BiZEtnemFrSnUyb3UvVklsM2JoRVJlYlZkdXNxKytvQ2h4c3Y1OU41anNxZXBULytESlc0UXcxWktHQ1J3ZGphK0VSUjROMitqL3ovbGoyOW1NWmsyN05lN210U2kvQUtUTFU1Wk9UbUs4aHd2RVpFMkp5VkpJNDE0UytSc2FUd3hBMmttSzJMek0rS2pOTktJbHp5WE92VVZrWmZPRnIrZjkyVm41K2pYNWRkREFyOFdiWkxPVFIrWEZYNzhBQkZSekxIaHZYMzc3am5CR1hMbVl0UnZnL3NhOUZnc2dTL3g4TEVMNk5BMTZkbzNzL1hUSE90UG5FRkU1RHZvNUdWTHUxWkVYamdUZTJSUWQvMXJ0c2pEazhteEUxVzBWMWJDMmNtalhacDlzZEJHNU9OcmFUbUgraE9tT2RTZk1NM2NmTU55VEx1OVprbDJ6STNMcW9SN2Z4b0c1RzNkNmpaeWFiVmdhZnk1YWVQeU0yTWlUVytwc0VKVTROT21uWHVuSDdjbVhmbDZwaXo4eUQ2UGx0OHNUYnoxMVd6S0t1eXg3RkJqNkNkdUhWZHZlTHVscnI5OXJaSGpzNk92WFZiR3ZxdkFNaFM5djF0cnc5Y0dGVEpNb3NKZWM4WVZNdnBsVEcydlZBRFp6czZKaUNnL095WFJlSjVXbFo1aTVuM0NlOGpOaUk2MnVJRFExWVdJcUVDcnpTY3FUS0VYMFBmQUthYXRrM1BxMWZtemk0TUdJcEVEeDhiTlJiOGFXK3hWSFBUU2Y0YXFsS2NQOU9jMEVSR0xKeEZMaU15a29Tc1owR0RiMk5xWm02NHBIZnl3R0tpcUtJNXIxWnJ1clpkOUgzTjI1Q0Q5K2FMSFlEQ1pERjFldnZFNm9tcDlCdHY1dG15VGNPNjdXVVRwQ2lMVEQvczJJaC9mNEtDdXBScXpHSk0vMjcwdDhkeTBzZSttV0UvNVdNQVNWZTAzMExuSnpMazg1K28xczZNdW5VdTY4dFZNamZTMTJZWXppUmVXenhFR3RPL3EzbUh0cHNpZHJlb1JrVTdnMzY2RGQvZk4rOVN5dDY5ampnMGRSa1RLdDhkNmRQVHZlZVMwMzRqTDk1SXV6Wm1TR1g2c1JIcDBmWU1kSWlMbkpsOHNVS2M5ZlpqMTV0eHZsZzdXMU9lVGNQYnJhU0dUV3JkM0RPazFVQjlZZlo4S3I4cStabFlHeDdxZlRzcDh0bThIS1JTWjVpbzR4VFdHakhEdi9HT0puaHB2dDlUMTExODM5T1hNdEhWMkxzaEpLMWV2WFZQdnlZcktoMTJlYmJwMy9HR3pwZmxoS3lVTVcvZTZEZnlIWHpIYndNNjk3ZEsxN20yWHJqV2VudkhYL2wwSlp5ZU5JaUx5SFhMMGNtWGVTeVJlV2pyWExxUmJiNDh1RzNhODJkNjBWbTVHZERUZnMxRVRwd1pUUG5lc04yNnE5TjY2NVZxbFZPYmM4dXR2aWNGaUo1MlpNdHBVMWhScitid1N6MDBibjNodTJxZEV4QTZkSTgvTERqdDVXSjMxOWcwUmtUNU5kcjR5SWJiVWZZUjdZU00rUTVWNWZiYVc4dEZUUmwyK0dMV3pYV091ZC8yR1JKVGoxR2pxYkNaUExJbmUwYnh1dmpyWDVQMjluanJycmY0ZVdKdDBlZTUwVFVaVVpLN3N6VXQ5VHlsVDY1anFvUnU5bzNsZFpWcllFeUtyS3g5ZDRybFo0d1BIM0hqdTBtSFY1dGpEL1R1WGxmR0dhZXZzYXJpTS9oanpzdU5qVFB3KzJMZzAvM3FKS3ZYWms4aEQvYm9TZzFGOHJYVU02VHZBcmNPeWRka3hOMG84bjFoTCtlZ3JMNFZWZXZaM2JiVm9sZjUxVVMvSjR2ZkI1anM2NVdjbko2cGk3OTRzejNiTHZPOGtJcGJJTDhqY1BGdm4yblc5QngwK3AwcDU4akRtOUtjamljRW8wV09UeDdibGV3ODhkb0hKdFJNcEl5K2EvSTVxNU9IUHpUMnY4bjBhTnc4WWZPN0dtNThiQk91dkorL0RSdXdYa0p2MDVHSFpTNWF2WjUyVG1aVHIra2JSWEZGZ2tNNkd4V1lKM2R5SjNsV0VhcVFSTDAxOU43eDZiRHRnK0ZyNjRLYzF5VmZtenlJaU1tNXNKaFM2ZVJBUlpTZmV1WlZuNWg2SXliTGg1T1ZJUzl3SFJPM3QwdHo0ZlNaZCtXcUc3TUdtVW1ub1ErZklkU25YRnN4T3YvdmphbFB6OVA4NzFCMDl3YUh1Nk9LaEZzSldTaGg4dnFlWDBLOXRKMkt3V0tZYUhwanJjV3dOTVNack9kOHJXMlhGbWhCenNHNm9GQVVBZ1A4azNlOWR1REltdHpzeG1GMklkTjQ2YzJOZ2ZpQVdRemRkMHZHRTJRckdza2pxanA3bzBYN1ZldW5qSFp1U0w4MHVEUHJrcENmRkhlelR4bnZBa1V2ZW4xeDVrUGpidUNIWk1kZitNTE9KdktnemczdFNacWFDaUVpVjh2U1JjN001MzVEQXhaV1VxU21VazU0WWQyeEExK3pvbTM4U0VmSGRQbXFxMDJvMHFzVDdKbHZkMjNyVXFzZDNyOThvOGNLc3lmcHA4YitOR3hiLzI3aGh4c3NLZlZ1MThSMTA0a3JVMFg1ZGM5NWVPV3Z4alNyVGtzTldTaGhjVVVCdzBJU0hFV0VySlZ6Uzk0Z1V1TGhXR1h2dnBmVHUrbFdhbEplbVdyV3l5ZGJKaFZUcGllVTVYajNIeGpNK2QydjF6VEtMeDFYRVVrVW56OTdYbitzVVhEWHBqeS9OQnVYS1EramJxbzFIbDQyN1diWU9qZ25IUi9VM0RNUXBveStkanpyU3U0TnZyLzBucWd5Lzl5engwdXdwaW9qZlN2VkNFZFg4ZENJeG1NeWNWNFVwKzBUVitnem11ZGFxRzMveWs0R3F0TC9DZ3NmZUQwczRNMm1VT3ZKNnFRcFNGVHVyUkl0b2pzRFZReGwzKzFyMC90SzlieTNMeURGTWxXT0FUMlFpb1pqK3UyaVNzNURzY25ta1VLU3JFdTc5U1dSd00yL3I1T0hYYXNIU2ZFVmlRazdreFV0VTlIMXhiUFRaSEdYRTZZT0dyZDM1YmcwYStmVGJleXI1MnFJdml4NUVPUng3MzRDQVhrZC9qOXpUb1RuSE1TU0k3OWV5ZGVMRjJaTnlNNktqaFdxNTFIZkFnZCtpRHZkcWJ5ckl3WEdwVWN0VWk4elFPZklTZ1FscmUyQ1RYK2hkUjZ0amZQQjRjTmJzUTYrNTVqQVl1Z0w3YW4wSGVYUmV2eTFQSHZrbTZsQ2ZMaHJabXhmNitZN1Z4b3d6dko3b2UwZ1F2VjlEQ1ZOQkRWUFQvVWY4Y2M5NG1jcHVPYzNNVldYejNPbzI4T240eSs3WUk0TjZrRUV3a0ZnMk5ybzhiY21HS3ZiMkVyZTJ5My9JejRxUEpVb3ZQdWZmSFplVFhaVXBmNzZWUGQzOVM5cU54VisvenpGWlUva1k0L005dllRTlIwK1FoQTRlWVdQbjZaMFRmK2RtOU9GK25aUlJWeTZVdlhaYWR2eUprUU55c3VMamlZanYybnJoTjA0TnA4N09qcjU4THVid3dBRkVWTmc3VDZHUVJ1M3QxTTZqL2VyVlhqMjI3bmVvTmVMVHRMdXJsMlJIMzd4SzlLN0JqcWg2LzZIaTZuMEhwMXg3K3BDcDFaaE5NNWFiRVcwbThDWFBqTm5iczVVNjg4M2JpcGFESVd1N1pncjltcmZtT2xXckliMzN3d29peWpmdS9Xb2o4UFQwRzN6c1V0SzVhWjltSjl3cDhSdWd5WWhPSUNyTUxsQWdqWHFoeWM5UlZSOTE0Mm42bzUvWHBmNnhZRTVaKzA2OXMrWTdqU2FwUkF0L0t5cWZmRXZuaDlDdmVXdmZnYWYvcUVnUDdQalRZd2FyVXA4WHZ6Y1cyODQrWU9TbE84blhGMzZwZUgzMnBPR3lQajEzSGpGOEhmRnpiVDhUbTN5UGV3azlXVmJpdVduajgvS3lzNGhJeHhQNytlbVVxVWt4UjNxMEUxVWJPdEsxOWJlcm1SdzdrU0xxOHZtVTgxOU1ZVEMxK2ZyS1JjT0tEQ3Y2dkN5bXI2eUl5cncrVzFINUVCWEdMUFBWV1pHdjFXR1JyM24yUGdIT3piNWNJTDIvZnJVeUxTSGE4cW9sR3RBSWlFaXBUNmR0RjlDeE94RlIxTzQyamZMekNodGw4dHhxMS9QdXRtVnY5SUcrN2ZPVUNRbEVSRnhKWUxCUDMzMGx4aTIyc3ZJaGRlYWJ0M0dueGd6T1QzajZzRHo3ZFdrNmE1NUwwMW56OUs4dFhUT2NtczJlbTUrZG5NaHhES25tVXZmVENhbTNsaTBnSXVKNU4ydmgwbWJoQ3VtOW45Ym83Ky8xcktWODlPYzhMeWM5M2ZBMUdXUTNJaUxpdWRacG9KYTlpVEN1VE5aSUkyTEkxTFhxQXdoOFdyZjM3clByaURyOXhmT1lnK1A2RUtXWHFraHg2cjdsVnh1UnAzZlUvaDV0TGZYOEZmaTBidTgzK1BoRmMvT0RKandvbGFLVmlPajFMMDFyYXVUaHp5MGRKMC9zNThmaWl1eHQ3TDE4TEMxWHZFMExHU2lDeDl3Tmx6L2N0aUg5U2VrZXIwVHZHa1g3ajd4NGg4V1hPQnF1UjFUNC9UVDhqbkpGZ1VGQkV4Njh0cFNhMkpnd3VFZWZBbzB5T3k4MXpPd1FQbXlobTRjcThYNjV0dmMrMHUrdVhhYUlPRjBjRzdBTDZkRlhuL1ZEMUdUU3pIeVZYQmExcjFjYjBtYzhJQ0tPME4zZGQ5Q0pLd3hkZnFrc1U5WVNZN0tXOC8zdlVCbXhwdi9QNWZQL0FTcEZBUURnUDBkMnJtODNHVVAzRXhINTZXTzdmMWVFTkY5TEZVczlXc3hCNU5sajVSWnh0YjREazI4cytWcjY1L2NsYnFoeU02SmlYaDlvL1pGZmwxOFArUTQ2ZmxuK2FQdW14SHZmempmb3hjTWdJaFlSVWRITmFqNFJrU0xseGswaW5VN2szYUp0MXN1ais0bUk5RUZVSWlLQlg5dU9PWW4zYnBHWk1SckVOVCtaVUtCUlpzdWZuTnhqT04xU0MwL0R5Z0ZqaHEweWlZaDBObXhXMGIvRlBZKzgyaTViUzNtcW5MUTdhOVlSRVlzckN2VG51QVJYNTd2V3JjL3pxTjlZNFBsUk02MUttaDZ4dVhhdzRYcVdqcGVJU0hwM3o0YWNaeVhHYktDQXFjL2pZdmIxYksyVlJwWTdBR3hicFh1Zmdyd2NwVExxeXJYeXJsT0NuWjJUUjlQRlN5VzFSNHpObGIySmlON2JyNnVweWw5VjdOMmIwWHZhTnZEbzhjc0JuOTU3am1WSFhmdzk5ZmJxSmNYQkJEczdKNGQ2WXljVEVURTBXZzJSazUxN3EyOVhaTWRjdlpUNTZ2aGhmUThxclVvcXRkVHlVNDhsZFBkUUpUOTVXQm05cWtSVit3MXhiNy9zaDZoOXZkdHFaQy9lUFZBS25OMnFqcjMvTXZQRjBmMUpGMmQrUmtianpuaDBudmVEMEs5MSs2aGpIL2ZLU3cxNzkwQmdaK2NVTk9EVWVTS2l5S09EKzlDN2xNSmNoOW9qUHhXSERocjJka2V6SmtTa0pDSlNKVDk0SEhWa1FHZGRabklTVnhRWVJFU1U4c2ZDTDIwOTZ6YmdpZ0w5aElHZGU0cXJEeHllZm4zbHQxeFJZSkFpL013SkJzdUdwODFXeUxtaXdDQUdzeURQTUxEQUZycDdLZDZjUHgxN2JIRGZvdmMzd0szMU44c2lmcTVkM0xJN2RJNDg3L1hXWmpVMHNoZXZpSWc0RGtFaHdXUHVtQnlieXppUXd1SUp4WVg3Y2ZVb05ZL3Y1RnFlTWpjbFgwdGlKcE5LcGVENS8rVDlyN25tRlBacWtOVDlkQ3JQdVZvTjZmMk5hNVAvbURlWGpOSllTKyt1WFM2OXUzYjUrMVFhbUdPcTFhK2w5TEIvVjh2cDNNeVlxT1FMTXlkNDlkaDJ3S0hCcE9tR1k2c3ltVFkyV3AybXhIbnIyZUw3alN5T25WM00yVStIa2RFMW1ZaklwZG1uc3hoTU5qdnR4dnBWK21uaW1oK1A4dXl5WVVkRktpeXRwWHlNYVcxdDdaenFUNXl1ZVAzN1NlbXpyWnZLMjN0RUx5ZjV5WDBpSXIrQkp5OEwvRnEyellvNGZVd1UwcU52NkJ5NXlWU3VNZnQ2dG5acDg4MEtod1pUWjJWSDM3d2VmYUJQQjQwMElsYm8yNnFOVjVlZnRoRVJ1YlphdE1xMTFhSlZwdFluS2t3SEdIMm9meGVOTkNMT2VKNitRclE4NDJVYjBrZ2pYbEhSVFZabFh6TS9sSE9UdVl1TWpyWEV1YXF2UUZabkpjU2JPNDhqZDdkcFFFVGszUFR6ZVF3bW01M3hiTy8yOG80anhiSDNDMG80UFhhdy9yVzFsVTlsMG1SRmwrZzl4bkVNcmtaRWxKdjgvS2x4MlJabzFSYkhCM3ZmZXdsRGlzZ0x4VDJtelkyNWFlZmZycE9kVVlXQTRiWEZXajR2cmxOQWlFN0hacEt1OEl5NUIvWUFBQ0FBU1VSQlZONlo3ZWdib0xOaEZjYm9pcjdEdWdJYkZobkY3WFE2QnRONFczcVZjWDIybHZMaGVUZHI0ZE45ODk2VVMzTm5aTDQrZlpTSXlMMzc1dDBhUlVLOEt2SFJBM09OYS9UMDc5ZXAwZFRaOXJXR2o0ay9NYnlYT3YzVks4TmxjcEtqWCt2dmsxa0NpUk1Sa1RZcjZxMUdYNEZXd0NvVk03V1c4akdrZVBON2NRT0ZvdmZOSWhQcE5rUG55SFhtVXJLYTZobk9FWHA2Slo2Wk9wYnZXcU9tWjU5ZFI0bUkxTEpYTHp5NmJOaWhqUHZ6UnZMVmIwcWxjcmZHOGluQnprNWk2bDdDZUZya2djNHRURGFzTE1kdnFZMjlsN2Z4TkhHTndjTTl1L3kwUTVuNDhHN3FsYSttY3h3bFhrU1Nrc3RVN1RmRXZ2cUFvU20zbGk3UXFqTmxwbnIwNmlsanI5NDBsY3FYNjFxN2dWZXZuWWRqOXZWc25aOGRWNnBTVmQ4d3lCS2VjNjE2UkVRY1NVQVFWeFFRck02S05GbkJhdTdZak9XcjA5UExXdWJsK2dBbm92ZTduN1RFMXFOV1BZZmF3ei9OZkhIc0FKbTRweTFjeU1tREt3a0l5bnAxL0tESitaVkFreFVmbTVQMCtJSCtOZGV0Ym9PaWZiczcxQjQxTHUzTzJoVWxmaGZwM1ZBRythbzhnMmNXNjRveFdmMzUvZ0VxSTliMFg0MDUvSzlBcFNnQUFQeW55TTczbnFnajNRYjYrK3BCUDVoOWxUNEQzTnA4dTVwaEl4QWtYZmw2Wm5iVTVYUG1IcUFTTDMwKzFhbmVoTW5pMnNQR2lFSUhESlU5MnZ4ajZzTXRtNXpyakJ6ajBuemVZdjF5eFE4R0NvVlVsZlRvdm4zVjduMzBONnp2T0lpRS9xMDdKdDlZL0pYcEkzTVEyVmNmOEhGVytLRzkrblNJZXNZdFBObjJ2Z0grL1ErZFNmM3orNldaTHc2V3FwRFUwNml6U3FhQlpUTnRpSFE2am1OSWlINVN5dDN2Vi9EQ2ord1BtZnpxclkydGt6TXhtRXdpb3Z6c2xDUlYyb3UvcEkrM2JsUW5QM2xJUk1WalI1WjF2SVhTRlNvVmxacXVVYVdrYU1wUmFhaG5IOVM5anpMdTVsVVNPRXNxa21vMjRlemswVVJNaGx2Yjc5YXl1SGFpN0RkblR3cUR1dllPSHZsbm1UZjUwa2RiZjVMVUdqWW1ZR2lIcmltM2xpNUl2N1hxVzdlR2M3NWtjb1IyK21VOE9zOWZ5N0oxY2trNjNLOVRlWS9KRUZ2bzVsR1FLN3RnZVJ4U1kybEtNdXhGUm9VUDhSNmQxMjlYdlBudHVFYjJvdVFEclRJdE9lbkNqUEdlWFRiczVEbFZDWTA2UGFhZjRUZ3AwZ2NiVjlsNk5XMFI5UEg1bTdFblJnNVFSbDgreHhVRkJua1AySGVLSlhSMWo5emZyVFhscEtjVFNleEp3T2J6Mkh4YitiTmRtMTFiTFZybDNYUDc5cmhUbnd3cTJsUmVidHl0R3lZRDF1M2YvV3ZjS2xwL0R1Vmx4Y1lZOWxqaGlUeTg4bk1LeDljakl1STRCSWJrS1JJdGZtYzBzamNSWWF1Y1NvOWR5V0N4ekZYVXVMVmJzYzdOMGtiaDc4ZFFGaEFSOFp5cjE4eU92SFEyK2VISzc4akN1TDYydnUyN1ZOYXVEVk8vbGljOTdMdGxLbDltK0xHRHdzQnV2ZDFhZmJNcysrMGZGNHQ2Q1RBWUxBNVhwOHNycm9Cd3FEVjhqTGg2MzhHSkYyZE9VcWRIUmhodmg4LzM4blJzTk9YejFGc3J2djNRQmhmV1ZENkdOTkxYNGVGclBaMnBJajFFN08wbEhMWnJjZkJCSTQxNG1YYi94K1Y1aXJpWWhMTlR4bk1jUXdLSjNvM1RadmlicTVGR3ZNemUwK0VqS3N4NFVhQ012WHBKNE4rMm8zZnZYNCtyTTJPaldXeUJJUFpBdHhiR0tmdnNnM3YwOCt5eDVkZk1WNmVPNUdaRXhaSkJ3dy9QTGh0M2ltc09HYWwvSGJaU3dxOW9oWExZeWhBN2ZUcXdTcjFtZmlDQlg3dk90dDVOVzFiTzFweUZqdlVuVHBNLzM3OVRJNDE0YWZpNTZEK3J4SXVmVDFUR3Znc01FaEZwVkxJc3c5ZldWRDZGSlBZY1IyZDM0NmxzZ2FjUFVjbjA0Q1dPU1pxZVdEUjJtRmw4cDlDYVJFVGFqTGNWYWpUeUlmY1NEZzBtVGpkTTFXc1lMQytyY1lXcHhoVFc4bmtGREwveGlHbGpLOUMvOWh0dzlMeitmMzFsaDkvZ1l5YUhBVENsc3E3UDFsSSt1Um5Qd3RVcFR4OTY5ZGw5UlBUeStLRzRhek1tU1AvOFlWbWVPazJxU25qMEtHeERTS252dUNrNXNUZXVPamI2YkxiLzBBdDM0MDU5TWtBWmRkbHM3N3J5c0pieWNhZzFZcXg3NTNXLzZGL3J2L2M4c1orZjk4RGpsK01POXVxUW14bHJibWlLRXJRcXVUVGg3SlF4V2wydXh2QTNTdDg0UnAwVitacDljOWxDL2ZoMHlyamIxMklQais5SEppcVpyS1Y4eWhKN1pGQVB3MFlXZXZxZWlPYldlOS9HV1JsUmx5K3lieTVmcEphKytzdFNhbklpSXRkbVh5MXliZlpWaWNZL2h0YzFmUS80OThFVCsza3kxQnF0U3BWWXFoR1ZubTFndTY2a0t5Z295Rk5taTZyM0daQjJaODNTOTkzZmh6TFhXQ2xnNk9VL2phZGx2amk4MXpEN2xkQzNaVnV2bnRzUDZyVDVlZExieTc4bElySjFyOXRBV0xYM3dJSmNoVUtueTlNd1dCeXV1TXFBSWNSZ01yUGZuRDFsdk0yL20wdTlzZU4xK2VyYzlEKzNyek9lcDdOaDJSQVJNVmhxRFpGMXhwaitLK2Y3Ky9ud1dCTmlEdFlObGFJQUFQQ2ZJVHZYdDV0UmhlaGZPdEx0WjVMdXViYUFZWEk4eWcvRjVsR0Ywamk2dFYyODJySEJsTThWa1JmT3BKMlpPU0ZnNnZNNElpbzE1cEloUmVTRk0yOS9hVmJEcGQzQ2xjNU5aczluMnZCdGt4K3UvaTdyK1lrRGd1RDIzZHpiTFMrUkxqUGoxZkdEYmkzbUx5VTdPNmZpOGZDSXlMRmUveEVNcG8yTjZxOFRoMHp0eDdGZTMrRk1HMXRCeHNPdG00em5HYmZlZEt3emVxSk9xMWFuUGRyOFk5bnB6TjVoTS9sY0lnYkQ4SWJ0OWM0V3RSVnZ6cDcxNmJ2UE5lbmN0RTl6VTU4OTlSOXg1Vzc4NFg1ZDllUHpWUFI0OVV3OUNCZ0grNWphUEpXbDlFTzVLVThlMlljT0dzWXY0TEpLVlE3YjJOcjVqL2pqWHZLbDJWTVVNU1ZUMW1xa2FVazg3MnExODdNUzRxTXZ6WjZZRzNmckxzY3hKTURjZmtxdUcvRTI4K0hhVlpKR2MrYWxQOTd4QzBkU3JZWkR2ZkdmS2VOdVh4TjROMjFGUktSNGMvNjBPdld2eDhhZmpia3hrSXhiMUxJNEFtRlpZM1dWM2thQW1FaWVxWC90Mk9pek9XNnRGeTdQQ0R1OE4rSHF2Tmxrb3RWNVh2cmJpTWpEL1RyNTlmNzFXTWpROC9laWovVHZxaDl6VDUzKzZ0V2JRKzJhK1BjNGVFb2NPbkNvTXZyeU9hOSt1NDl4SFVPcWthNmdJR1RVamNkRWpIZkhyZE5xdFJwbGRuNU9lcHFvYXArQmpnbDNidWxUblpsNmozb1Y3Z1ZoNStrbHFUVmlqS1RXaUJMalFZYk9rWmZvblJJODlsYXA5RklseHVqUk1SaWswMnJEVmptVnZLZTJzM01LblJpYkZuOXkxSURNVnlkTHBCT1UxUDFrZ2tlSE5XYS8weGFQbTBkUDhuTjFiY3BlOHIrcm90ZmNNaW5ZK1VSRTJaR1h6dkpjYTlXdE5pWThWdlowMXk5WmYyNWNyVkxGRzdlV1owcXE5UnRNUk9UU1pQWjhkZnJMc0E4SkJKbEsvVnFlOUxCL2w0U3JYMzltNTkrbWczZlBuM2UvM2RXcU1RbmR4QXdtbTgwUmVua1JGYWFwZG11LzhxZk04R1A3NVk5M21QeU9PclQ1YXFrMlZ5NlQzdnZ4UjFQeks4SWF5cWZhaklSc3cwcUpzbnBrbWhLMlVzSndDUDU0cEhHbGpUTHE4a1Y5OE4zNE9tNm14NFNhaU1peDNyZ3BybTIvVzV0K1o4MTNxVGVYTC9jYmVPeVV6OUR6ZHhMT1RCNnBqTDUwbmtRaUIvZVBGaTExcUROeW5QVEJodStUcjh5ZlEwYU5XUkt1ZlRNMzdkNFB5KzFDdXZkeGF6Ri9xZjZZREpmeEczanNBdGVsUnUxWFB6VU5LbXA0WkxKbkVWRWxYak0vSE0ranc0b2ZNMStkUEdKZnBWZi9EOTJZODBmRHA3SDRqazZKMXhkOVRWVHljeEc0MTJsQXBOUEozeDQ1WkR3V3J6RXJLaDhpSWhMWDdOTEhzOHVHSGVibW04c0Frdmo3K09IeTV5VjdSUmdUQm5ic1JrUWtET2t4SVBmZStuS2RLeDk2THlGN3ZXOVhkdFRsYzhMQURsM2RXeTlaWTdpZWpjRFRVOTh6bUNYdzlDUXFXV0dnbjJiSVdqNnY4TFdlUXFLaU5JZ2R2dDlvdUczOWU0ajc3ZE5oNnZqSGR3M1hzNnZTdFpkcm0yOUxqVnRYV2RkbmF5a2ZVaWpTWTQ0TjdlTllmOXhucm0yV3JMWjdjV2h2MXB0enB3b2J6NGh0U1psbm9XZnl1MHJobk9Rbjk2TjNkMnJtOS9ISlN4NGRWdi84ZWt2ZEtoOXlXTlpTUHJKbnB3OW5KOXk1YVh4ZTVHWkVSMnN5b3lNOWVtN2ZIN21uZlhPeTBQTmFUOTlMejNBY1I2TkZtQnhibDNmanJuTkZZbzZMYTRBbU5hMVVRMUJyS1o5eUV6aTdCUTg5ZnpQK3QvRWpWSW4zYjVlMWVIbWVOVXltdGxXbUphZi91WHF4UG5WejVQb2EzaVV5L3hRMXJqSXVlMVBQRGVaNnlSdnkvZmpVVlhQejhwU3BLUkVicXBpclEySGFCWGJ1bGhOLzU1WW1NL3F0dU9hUVVmOVdwU2hIVXEyR3BkUzhYSHUvSUcxT2FvbytCYlpHSmNza0t1eUY3L3pSbDkvWVYrLy9zVmF0eUlvN01xUzd2b0ZBdmlaYjZkeHc2aXpENTg4OFJVSmMwcm5QeGhyMjVDUnlFQW1jM1VzOTEzT0U3cDRDNTlBNnBvNkhKWEQxTUo1bktkWkJSSlI2Yy9taWpCZW5EcnUybkRvM08vcjZKV1hzSDhYeEJsMEJrMDFFeE1qWHFhMDF4bVNONTd0ejB5OFdPRGY5WW9IeGRLZEcwNzV3YWpUdGk0cHM2ME5qVGYvVm1NUC9DbFNLQWdEQWY0THU5eTdjb3BTNStodllIeDBjbldjeEdtd3A4MEh2bjVSOGYrWHkzTGo3dC9YalNWWWs5VXZjOGVGOWJWeENhK2VsaHIwZ29qdzFaY3E1T2JWS1ZVakt3bmZ2ZG1zKzd6dVhXbE9tNnNkMklTSWJod1lUWnlqZW52L05YR3BWU1oxUEpxaVNIdHcxdkRrdnF6VnM2T1JYeWVVNWR2MzdMR0R6YmZQVm1SbXYxdmxKaUlnWE9rZXVZdVRtRlBlMlVVYmZ1cXJPZXZzbUx5c3Uxc2FsVm0wcU9oYWhYL1BXMnN6SVNKVThNZGJTOFJvejFWck9PTmluU243eVVKOG16NVNreTNPL3NxdlNxNSs0eGVmemt5N01tR0E0VDk5RFNaT2RrbUFxaUowYmQvdjZteDFOYTFIUnVGQVZTYmVwa2lmR3FzNVBIMGRFNU5yeCs1L3lWWEtaOU82NjFlOHFSWDgvYVdvOVU3MVdUSWs2T3FRbmk4eW5XRE1rcXRwN2dMakc0T0ZFY24zakFvRlg5eTJiN2FzUEdKcitZT05hZGR6ZG0xWEhQbmo1Y21jdGY4ck1mRmRwWVdmbjZEdnM3RTNaNHkzckkvZDFidTQzNFBoRi8yRVhiOGNlSHR4ZGxYam5GaEVSWldYSm92WjJhVTlGcmNrVEw4d1l6eEY2ZXFselVsSll1WmxaK1JxMVFxMVZLQ2c3UlVIdmVtYlpCSXk0Y3B2blhDMjA4S1dUSGNmUm9WUmdVNDhsZEhNbktqdWxsZjd6U2IyeDlKdlVHMHUvSVNKeWJmdmQ5dzYxUm95TjJ0RzhkbTVtVEhHUXdTQjE1MXNpWXZENUhxNEJVOE5pMVZteTR0NHJPaGFMcmRNVlZOcVlZR1dSdERtUlFVUlgvNm45L2Y4Z3p5RWl5bjU3Nld6TWtRSDluWnQrUHRPcDBmUTVqblUvbVpqeDVOZXQ4dHRybCt1dm1YWkJuYnZuNWFTbHNrVmVQdXIwOEJkT1RXWjl6WE9yVVNmdXhPalJSRVFNWFlISkNpTlQxR25oWWZISGh2UXcvRTZWaFdmdjYrL1ZkNy9KUmcrVklqczVMZldQK1hNY204MmV4N1AzOFdaSmdrT0lpSVQrYlRvUmtZMmt4dUNSR25uVTIvalRZejQxdHdtQmY3dE9OZ0lYMTlBNWNwTzlLRTIxNkRmMU8yZ3Q1Wk53ZnRwNEpvdGpRMFRrMldYRGpvendvd2VWMFZmT0VSR3hSWjQrcnMyK1dpUi90RzFqVHNvamk3MDZaQTgyL1NCN3NPa0hVYlUrZzcxN2JDOXVZVyt1aDRQeGRLMUtMdFVIcFJsOGU0ZmtTN01teTU3czJrSkVGSDJvYnplM3RvdVgrUTA0K0h0Ty9KMmJQTmRhZGZOejB0T2lqdmJ2Wm5hODc1ejBKRTFPZXBJMk85bGs5Z054Y00rK0FyODJIWkl2elo1Q2xLN2dPRlFQOWVtNzYxakMzdDd0VE4xRFZOWTE4ME81dGx5d2dDMXdjNWRlNk5YV3FGS1VZOWdvU1Y4UnhoVjVldVdWSGlmdUpWSGgyTEZPVFQ0dlRQMm9URXZXdndmamZZWk9pQ21SRVNQdTlDZERzc0tQSHpDY1ppM2xZOHo0M0xPVUhydzhxWU81OWtHQjl0WDZEc3BKdUhQTHBlVTNTMWxDZDQrVUsxL05KS05LZVFPVmN5K1JtU25YVUtZODM2VjBJTnBVVDhxeUtneXM3Zk95cno1NEdCRVJ4eW13cW83TjVScW1VQ3pJU1U0d0RocmJxbEpNTmxhc3JPdXp0WldQOU9HV0g1VnZ6cDh1MmordnJMUzVSRVJoS3lVQzBvL2hURVRxck1qWHNRYzd0V0N3blIzSm9IZWpyYk92djFidHFDQWk0aFJkTjloQ2IxOXVVZHBjbG9ON3FUU28xbE0rOGt5TlZKNXA2cnhJT1Q5enJQL29tMkd1cmI1WmxITHRXek1aaE43eDdMeDJjOEwxN3hhYW5HbnI1T0hiNDVkZFF0L1c3YVdQdHY2a2lydDV6YTNEcWczQkk2ODl6bmh4Wkovc3llWU5obU03V2svNWxBKy9nTVBtaVAwRG1XeUI3VCs5YjBQNnhsWGxpUjM4bldPcmk0Tjc5bVlMWE56Uy8xenpYVzU2eEV0eGpZOUgyUVYwN0c2cVYrMDdwck1UNkxHNVRrN21udEdNZm90NEhMRmZBQkZSOExoSGI5aENkNC93NzkzTmZpN0JZKzZHSjV5ZFBEcm5yMzA3OWRNYzY0NmY2dForNlEvRVlES1ZDZmR1SjUyZU5OTHdHcXFSdmc0UFcrbkFwTUtZRXBNS2Y3OUtQY3ZaQlRSb2Fhb2hzbU9qcWJNY0cwMmRaVHlkaU1pcHdhUVpUZzBtelRDY3B2K3NXSHduVjhNeU1FaHRxdFBJWHJ6a3VkZHBJS243eWNTb3ZSMGI2OU44NjloY0d5S2kzTHhzdGJYR21LenRmRGRYaVI0ODVtNjQvT211WDlJZmJQemVjTHFrOXNoeERyVkhqVE8zdlErTk5mMVhZdzcvSzFBcENnQUEvd2t5SnJjN0Vma1Z2ZnpMR2l0RWlZaElvVWpQVUJUZXJMNlBFdU11V3RpSDdObXZXeDBiVHBxaGVMUm5pMG9WbitCWWY5eEVqdGd2SVA3TStHR21WdUg3Tkc3T2RhcFdJK0hNcEZHRzA5VlpiMk5LM0R6cTJDemZmcnVQTTIwRWdxZ2pBN3FRVm1NMnphUXBOalpDa1M0dnAyamNOQW1YaUlpWnB5NFZuRkVtM0w4ajhHM1JOaVBzN0VtUGp2T1hTdXFNbnBCK1o5MEsxZlZGY3kwZHJ6SGpCd0w5VFNWTElISGlTYXFIeXAvdTJGeU93MVpLSDIvZDRQTFJySGxKRjJaTUo2SmMzMEhITDZiZi9XbU5NdnBoOFVNK0NaemRmRHF2L3lYbDJvSlpSbU1TRlJBUm0rTVlFbVM4WVV1S2JuenppSWlVY2JldVo3NDhlVVJYa0pOZDFucjVtZkZteDBnemxCTjUwZXhZc01aNFhvMCswcW9WV1ZUMFVHaGZwWGMzVWRYZUF4TXZ6cHhVMkdOTVl1OUtPcDE3Z3k4WEpGMmVPMTIvbmx1REw3NWlNSm1zcktkYk5tcmtpYkd4QjdvMzkreTc1eFJEVnpnR2lnRTFGUVZOVlFuMy9yUUo2TlROcStQYW45OXNhMXlkU0N3T0hIdmh6dHV0SFQ4aXlsQlZuUnFaSHJXcncwZVJ1OXUyb0tKeFMreXJOT3ZrMVd2bjRiTGVSMWtwclF5L0w3YnU5ZXE3dEppM3pOYXJTWXZFQ3pQR0VZT2hNK3hka25aN3hTSWR5NFlyOEd2WHptL2drYk5FaGVuQ0RIdlNzdGg4Zm9FNjIyS3FRZmpYNVduVldaa3NvYU16RWVXazNWNnpKTzNwbmw4OFduejluYVQrSjVNMFdURlJxdnZyMXhBUk9UZVo5WFhHaThONytXNTFHMlMrL3Uxb2R2VDFpNDROSjA0bm9hdUFpRWlYbjFQdWRLcGM1MnFoZ2VPZmxDdHRuYUhVTzJ1K3ErZzZGU0Y3dm5lSDdQbmVnMFNrZEc4OFkwNitPak9EWldNckVGWHQxei94MHF6SkpCSTVVTkZZdnFiRTdPbmF2SGpNT3dQNkhvbVdXdlFic3BieXlYcHhaSy8rZjg4dUczYW9VNTg5eURBSXJ0bFg2ZFdQNjFxemJ1S2xXVlBKUk5Dc0xJWGxvV093YlFUQy9Md2NoWEg2WERhVHo4OHZVS2tZZWRyaUlIMzZyVlhmRnY3bkxCVDZWbXRrNjlXc2xjQzdaVnRpTUprMklpOGZCcHZMWTdMNWZFbEkzd0Zja1ordkt2MVZHR1hGSmVSbTVxUVJwYXZJM0poWnhjUmkxdzRyMXF1bEVlSFNSMXMzRXhGcFpDK2ltQ3dPeDZuVHNuVnhKMGIwTTdWV1pWd3pLMFBTeGM4bkd3Zm1PSkpxSWNGamJwY2F5OXN3dGFSZThUaURuWmYveUxUaGx3cTJSaDN0MXpVL0k5NWtwWnFsM3hocktaKy9rY0N6NStiOUJYbXFuS2lUby9yYXV6ZHE0ZGxyK3dFMlQreVE4UHVrVDhoRTc4Ky80VjZpbFBkSm4wdGtQWitYd0RtMGpxMTczWVpFUk03TjV5NWtDMTNkNG5hMGIxS3V3VzJOVk5iMW1jaDZ5a2ZQSUlDY2F5bHRya05nbCs1RjUzMnA2M1Zodzh0M2pTK0ppUHhIWDMxa3ZKeWxIblo2MWxZK3huSXpvbUxTYmkxZjVOcHE0WEw1OHdPN3kzcHVzS3ZTZHhEbi9xYmlYbWNjeDVDcURFWitnY0N2VTFlWFpsOHVMTWhUWnNjZSs3aW40czNaMDBSRW1hK3VYM1J0K2RtWER2WEdUaGFIRGh5V2NuUFp3dlRiSzR2VHZWcDcrWmpHZUovVDdsOVYzbkd3RFpWVm1TWnBPSEZHUVo0cVIvcm84QjRpZVZhdTdQVXI1MlpmZktPSXZIQ0d6RFNBS1NzN2dhVCttTW1TK21NbVd6Z2VydCtRTStkdFBlcC94R0J4dVVSRVdwVTBYZnBrMjhieXY3TkMwamY3OW91cTl4MlNGWDU0cnlMbTJoV3lZYkhMTzZhNlJwcWFyTzlscm9pOGZ5TnFUOXVHK25rNkpvTWRNUFR5bituMzFxMVFHUFhJSXlvY2sxZjI4T2QxbVM5TVoxdHdiVDYzT1AyMENkcVlzeU1IQlErNS9zQzc5NituM216dDJJaElubG1ZZ1l1STJCbzFaU3JrMWhoaklyS3U4OTNTdFU2cnpwQVp6MCs1OHZYTWxDdGZ6elMzVG1YRW1oQnpzRjZvRkFVQWdQOEdCck9ML2o1Y1I3cjlWbGtoU2tSRVluRjVXakJiRXJiU1gxTFdXRURKZDFZdkZsZnZQOVNsKzlxdHllZS8rTXlseGZ3bGlvalRSMVVKOTBxTnIwRkU1RmhyN0VSdGJvWThJMnovUWFOWmVZWTNoODdOdjE3TUVmc0Z4QnpxMTBHVCtyek1zVEdOc1FST1R0cGNXV0d2Q2dHYlQwU2tZbWVWU20rbGpMNTYzcTN0ZDJ1clRHbmZXYXVTUzJPUERlMmxmOUF1NDNqTHhZWXR0bmRydDNRdDF5RXdKUG1QZVorWHRYeE83TTJyekJiemx3cWNRNnRxZWZZaW9XL3I5bW5YRjM5WjhxRFRaRHpubW5VY0cweWFuWGh1MmxqRFdYeStwMXRBQmNlWU1VeUpJbnU0ZVFzUnFZUit6VnRYWkJ1VnhjWkdMQzVRdi92T1piNDZjVWlkOHZUdXUxUXc4c3kwV3lzV3ViZFp2RG9qL09SaFZlS2RXeHlYR3JVYzZuMDZKZTMrK2xYNkhyNjVHVkV4YjdjM3IwdEd3U2lQVGo5czFoVVVhSk11enB4SVJNUVVPTHR3N0gwS1U4L1lhZGs4aCtBcVpLZGxrNEtJeFpjNEZnWDFjdDhkejhram1SVm9FUnM2T3owLzRmZkpuMlNFSGR4dFBNK3A4V2V6N0VNSER1YzVoZGJTVC9Qc3VxblVja1NGNlhmMC8wZnRhRjB2SisxcGlRZEtKczlPeE9KTEhNMEZKYng2N1R6c1ZkNkRocjlOWGtaMEpFY2MrSzdSZ2pJMUpmSGN0TEVaejdadHpFbDg5aGNSa2FoNi82RmN4eXJWWkEvMjc5U25RVlVsUDdnWGYzck14MXhSUURBUmtTYTcvQzJheXp2V1dTbEtLck5oeEFmU0VaR1NCTTV1NGhxRFIyVDh0WDhYaTJzbmNtazJlMTdXeTZPSHkwb1RhaTdObGI1SFlubDd5MXR4K1pTUS9NZUNXWDREamx4d2JEeGpqdlR1MnVVVlhWOGpqWGdwRGgwMHdxWFZncVVSdjM1VWl6TGVUWGRvTUhHNnVQcUFvWkc3MnphbndvWWpMTGUyaTFkd0hFS3FjaDJDcXhiMmxtQXdjdE5lL0tXSXZIZzI2ZnkwOFRuSlQrNlQwTTFaRXR5MW45QzNkUWVYcGw4c1lBdGNpbFBnNVNUY3VSVzF0MHNMTXQ5emo3eTZyL3lKTFhUemlQOXQwZ2g2VjRHYWszUjU3blNmdm50UDJBWjA2R3JZcUtZeXI1a2ZLdVg2eHUvMDQ1d2Ewc2pEbnh1UHR4WTQ3bkZVOUtIK1haVFJsODhaTHkrdStmRW9VWEQzUHVrUE52M2cxR0RpZE1ONStSbnhVUlhKK21CTjVmTzNFYmk0K3ZYZWM0enZWcWQrN1BIaGZTazdKVFh6OWVtamRHYjhNSy91dit3akpwZVQ4TnVZVWdIVHlyNlhNS1dpNlhPdDdmTVNONTc1aGVMTnVkT2lrQjU5NDMrYlBOSzl3M2MvdUEvYWZ5cisxTVJoUklYandCb0g5Rm0ycmlhdm41VnhmYmEyOGluQzlodDQ4bno2N2RYZlpzZmZ1S2J2MlcyS1ZpWFhQNE9WeXBSaUY5S2pOOCsxVHNPMEc0dmZqYWUzeWNlSkZJcE1JaUtoVjR0bXZoK2Z1dnBtYzhNZ2RlYWJHQ0lpRzVmUTBKQlJONHN6MWxocCtaaVVmbS85Mm54bGVtcEZybWQ2d1dQdWh1dTBhblZHMk1GZkZaRVh6OGtmYkZ5VnI4bFdHbjRYNVdIN2QyVzkrdTJFcldmOWh0bHZMcDBuK20rVmoxNkJnR3RMUktUVmxhOGg4UHRVUkpZUGcwSHYwUk1zK2VLWG55bWp6aGMvUXhjdzJiWmNwMm9oR2xuWUMwWitRZkY3RXZoMzZ1SFdZYm5GMU5yMlZYcjF0L1g2cUxuMHdVOXI5QlV5MHJzL3J2RHNzbjY3UTUxUlkyVlBkcFpxYUVSRWxQSFh2cDJHRGNvTWhjNlI2OUp1cjFpVWVuUDVRZ3U3VmpQWkhGN0cwMSszTVd4NGZISE5vYU1qQzhkYXA2clRZakpZWEpHOXVSVTl1MnpZb2ErUVRiMjVaSDdhN1RWTG92WjJhaXFwKzhtRTRESDNYbGg2djhZU0wzNCtVZjU0KzgrRnIrU1pPVW55ZCtsMDdld2NpWWpVNlMvRFNxYlpmU2N2T3luZTNMeVMyemFSMmpRclM1WndjdFFndjJFWGIzdjMrWEZIM1BIaGZZbkQ0aEFSVVdhbTJocGpUTloydnR0WDZUUEFzL3VtUFpGYkcxVXY3M2pLUExHL2I4Q1lQMThsL0RaeGVPYXI0MlUyd05ZclQ2d0pNUWZyaDBwUkFBRDRqOUFWcHk5aWtxNVV6bjNya1pGbHFpVzJXNnVGSzRSK2JUckdIQnZXSjA4UkYxM1dOc3pNc09HS0F2elVXWkd2S1RzbE5mSFM3S25lM1gvNTFYLzBIL2QxMmp4TjdJV1puNWxjeTg3T1NWU2xSei9wNDIwYnlhQ2l5Wmk0eHVEaExrMW56ZE9xc3pKOUI1MjRZdmtZQ3htM25tTUxQYnp6c2hMaWlJaDRiRnMrRVJFcEZEbkc2Mlg4OWR0eGp3NnJObWE4UEg0bzhmejBpV1RZdzZDY3gydEpWdVQ1TTlvalEzb1NpMW11OUxIYS9LeHNJcUlDR3p1QlU3MXhVOVdwejUvbUpEMTZTRVhwYzR0b3BQZldyWEJ0OCszcXhPdUw1MU5PZXFtMGhMRkhCdld3bkY3SXpEZ3o3OUxHbG9sdDcrVmxxc1dyUmhvUkV6cEhYcXFzeXhLMlVzSm44a1ZpclNxalJHV0k4ZGdZc2dlYjFvdXE5QjdnM1h2N3dlZ2pBN3Y2OU5oMlFDTi9HNUYyZmNrU28wMldlcUFYK0RSdm5aUDA5R0h4ZStCTG5MUzVtUlY2c0N0dksxOGlJbUt3V0N5UnA2ZmhPdnFldVpyTWhBUlY3SjJiMGhzckYzbjIyWFhVNkR2TUpCS0xTajR3Rmo2RTV1UWtKaG0vTjdhdGkzdHU0b003Y1djbmp6YWN6dUlKeFFGREwvK1pmUG1MYVlyb3F4Y001NG1xOUI1a29hVXcvQTFVS1U4ZUN2MWFkekNlbnBQNDdKRjljSTkrbVNuWC91RFllYmluM1YyM3lsU3dnTzlhb3lZUlVYNTJwS1dVakJ6SEpqTS9sNFp0M1V4YUx1ZTlEMVpBUWlKbm9hV2diMlh3NmJSK0M0UEpZc3Z1YlZ5dFl4RTNlTXlkWnk3TnY1eFhSdENxTWpCSTRPeGE5bUptL0VQbG82ZU11bnhSOW1UblpyZVc4NzdMeTRxT05rNmJXaWFocTR0cm15V3JsVEhYTDFGV2xvd2MzWXJIWk11T3ZIakJ0Y1c4Slo2ZDEvNlljRzdHZUNMU2FyS1NFbGc4UjJkWjNKMnRCWnJNREhYS2czc0ZPZThxcXZXVlBhcW9LK2RVVVlWcGZwazhzVE9EN3lobThVU082b1JuRDhoQ2hhaGozZkZUN2FzUEdKcjU0dkJlWmV3Zk4wam82c0xsQ2NSTWxrUlNrSzlXNTJYRnhyaTMvZTc3dDVFWEwxQlJoV2xsWGpNL1hPa0swZmNoRE9qWVRmSDY5NVB5cHpzM0cxZUtHbzhWVlJicktwL0tKL0J0Mzhtbno5aEpMSjVZa25CMjhpakQxUDZaNGNjT01qbjJZbzlPMy8rY3A0aUxOYlYrWmQ1TG1GTFI5TG5XOUhuWnV0VnBLSzdlWjFETW9aNXRSU0U5K2pMeTFlcVlnK1A2T0xlWU1KZVJuNnNoSXZMczl2T3V5dHhuV2F5cGZQVDRIaDgxRnZpMWJKc1JmdmhYaXI5eHpkS3lCZHFpM3NVaUVZK3lza3JjRTl1SDlCd2c4R3ZWUHUzRzR2bkZFeFVzTFJWZDY3Uk1qWmFJaU1ISUw1N0d5Q3VaTnQ4YXk4ZUMvSXl3L1liZm4zSTNMalI4WDZGejVEcHh0WDZEeXJQc2Y2QjhtRnlHczhSd2dvMmdjRngxWFZaS1luazI2cWFqOWdBQUlBQkpSRUZVVUo0ZTE3WWVqWnA0ZGxtL3ZTSUh4dWJhaTdXYWJFWFpTNWFVbDV1YWxwc1JIYTEvemZkbzJOU245Kzdqa2IrRStxb3kzdldNNXVTbVdtN1laMjh2Y1cyMzdBZHRybHlXZkg5bGNTT3dqTDkrM2UzVVlOTG5McTBXclZKRzN2amo3eHJ6VlY4SktxNzU4U2h4emFIRnoxVlJPOW8wWkl0OWZKa2NXNEZhL3NZd1V4TUZqN2tibm54ajhWZUtpTitPRXhGcE5FbWwzbU41MDh5V1ZkbHRhK2Z2UzBTVXIwZ3lPVXhSWmNoSmZuSS8rWTk1c3loUHBTUWlCcFA0dktKWnVVUVp1ZFlXWTdLMjgxM0hKQmFEeGVYcWREYmxpdjhVcmNWZ3NMaGNIWk5ZRmRsWGVXSk5pRGxZUDFTS0FnREFmNEtPaUt1L2k5QVdNQ3I4d1BBUEtqQnVrV3RmcGZkQXU2RE9QZUxPakI5VzNHUEIzbDdpMld6WkQ3SS9sc3hUcVJManl0eXFyWk9IWDUrOWg3T2pMbDlRRjZVbnlvcS9jRFkvT3ptUkxYVHp5SGh4N0lDcFNqb2lJc2Rxb3o5aHNMamNqR2U3emFiM0VOY1lQTnlqOC9ydHNzYzdmczY0K2YwU3JhMnRuWDRlU3lCeENoaDg3a2JTMVhtZlo3KzFuSktWNTFLamxrWlcrUDRMZUh3aGtVNUhoUlYrUmplYUdSa1pUL2R1RXdaMTZFWkVObVJRS1ZxZTR5VXkvL0JpS2sxYTJFb0ozOVN5dHU3MUdySUVFaWVINm9PSGswNnJKVVpCZ1gxSTl6NkpGMmFiVFBFamZiUmxxMU9Uejc5MmJURDVzNVNpVkwvL3RCS3RTZzFFSHVqY0l1NzBKMFBlWTVNYUZrL2lrSy92NFd1ZU51WFlKNE84UjErOEV6enkybU50YnFZOGFsZjdKbFJXeGJXdGt6dEhFaGdzdmYvVEt2MGtqa05RRlhNQlZLTjFQU2duUFpHbzdOUzR4dHhhekYvcTFtTCtVdjFyZmMvY3JKZEg5MmU5UExyZlZDVXJ4ekVrcENqMW5nMlZtWUtTaU9zWVhDVTMvZFdMVXEzdzdleWNpSWp5czFNU2plZHBWZWtteHdLRHY0OGk4dElaU2EwUlkzbmV6VnJreHQyNllUQ0w1ZGxqeTYvOHg5czJKajlZc1pRVUNwTy9MWHkvMWgwS05NcHNkWHFrK1VDUXdObkJyY1g4cFhrcFljKzgreCt3MkRDaVBQN084YUpjMml4YWFSZlVxVWZxOWNYejFKbHYzaElScGQzN2FZMXowem5mNU1yZXZEWk1LYXZIZFFvSTBlbllaaC84eXpPdWIrRzU0Q3dJblJ4aDhyZXFJdjdPOGpIQ1Ryb3dZeHBYSEJEczNYM3IzaFNSdDFmNjNSL1hrSVdLUndNc3Y2NmJmcVdDL0x6NHE5T25Hcy9VeU42OFNEZy9iYngzOTE5K3pZNjZkam56MVlsRHNnY2JpOU1YVnFRM1N1eVJRVDNLcXJDMUMrblJXOTlMUkZTMXo2RFE2Z09HR3M0djBDaXp0Ym1aR1Z4N04zL0grdU1tU1I5dStaR0lxREt2bWRZaS92SVhrNG1WbThkaHU1YXFvRGNlSzZvcy8wL0t4K3o1bEs5SWpOWG1aTWhpVHczdnA0cTllOU40dnZ6cGpzMU12a2ljL2VMME1hRnZxM2JsMk5mNzNVdVlZU1o5THFmb1BlVUpmVnUyOGU1M3NQaWFiRTJmbDN2WG43WXE0MjVkelk2K2FWQ3VhZGxwTnhaL3JXOEFFWE9vUjV2czZKTGp5RXRxREJ6bTBYWHpIdjNyeXJzK1cxZjU2SW1DT25Vbm5WYWJFWDJ5ekRHbDgvS1VtVVJFUElaWWJOdGc2QWkrYTUzNkNXZkdEeWNpbGpDZ1hlZXNWNmVPMGdjRTQ2MnhmQ3poOHoyOFNlTGprNSt2eUJhNDFxMUhSS1F0SHVhay9FeU5RMndxTmJVVmxvK05qY0RkZzRqSXA5K0IwM3l2ajVvckluNHJrWUxVMXF0WksyMnVYS2JPZkZPdW5tWGw2WGxySS9Db2NLY3R2a2U5UmpyUzZVUUJuYnBsUlo3L25jcDNuMUVLVytqbVFxVFRxZVNKNlJWWnpiZnp6a00yUW5mUGhETVRScEpDWWJpdU51SENsTEVCSDErODVkMXZ6NGszUnp1M0xDdXJTR1ZTWjBXK2RtajQ2UlJoVUpjZXIvZTFhR1IwYktUTlRrNTZuOTdRRmNWMWFmZ1JrVTZYTFh0VUtsVi9aWkk5M0x4Ty96K1R3N1BWRlRiMEtDQXEvZDM3dDJOTVZuaStWNm9QalRVaDVtRDlVQ2tLQUFEd043SjFxOVBRbyt2R0hTbTNsaTNNQ2p1OHIzaUdsbWZEZDYvWHdIdjBwVCtqRC9Uc3FKRzlNWm5laGNrVzhJbUlRa2JmZXBTdlRFNVNQRCs2bDRpSTQxQTkxTHZ2enFNc3ZzUlJHZjNIUlhIMXZvUFpIQjR2NXVLRVQ0MGVGaGdPZFVhTlUwWmZ2MkkwRG1ieGZPZVBabjdsMG5MZTR1dzNaMDhtWFp3NWhZaTBKZm90NWpxN0VSSGxLeEpMM1d3WllRdThtN1ZLdmpoN0NoRVJpeTBTRnVTcGNzak1RMTNpblpXTHE5VG9QOVN6NjRaTkNiOFh0M29yNjNpTFZXUnNKQ3BNVFZpS3dMdGxPOCthbTBicXRHcDF5dlZ2djVUVUdqRldxMVpreVovdTJHTnFlU0xLVFgrNDhRZm5SdE8vU0xtK2FBbFpHSHZ2NzJLcE4ycTV1NXNhWWRrNk9xdGxVV1cxL0dYd0FwdTFaakRaTnNSZ01uVk1Ka3ZnMTZ5bCtsbmtXN0lRWUJMNXRHcE5SS1NNdlBHSGZuZDJmbTA3S0Y2Zkx6TzQ1ZGxxNFJJbXoxNGNkM3g0M3hLVklFSTNaKzhPcXpaTC8xeXpMQ2Y1eVgzajlVTG55SFVKWnllUE5wZkt5Unl1SkNBa1Q1bWFRdVZyVFMvZ3VkU3FteGwyME54M0JheUVJdUwwbWJ5czJCaVBOb3UvTjBoVlNnTG4wSm9NTm8rblNuNTBqeFFLTTQwQ25PeEUxZnNPVnNaZXYwSVd2dWUySW05UElpSjErdXNJb3dvN2dWUGp6eWFtaCsvY3JnOGk2Y2VqMFVnalh0b0ZkZW1obHIxK2ErbzNRQlRRcVJ2YkthaUs3TjZHNzkvN3paZkU4ZXk4ZHIyNDFxaHhXUytQSDBxNzgzMXhvNEhVYXd2bkNkenExUGZ1dG5sM3N0RERVM3J2eDlXRzd6ZGcrSTFIVEJ0YlFWazdzTlI0b2JCYzByS3R1SHlLY1VXQlFZNE5KMDVuMjdtNHhaNFkwVC82VUsrZVBuMFA3SGR0dFdpVk1LQkQxOFFyczZkcFVsNWFESXc1dDV5M3lOYTdhY3VvL2IzYjhVWFZRcGc4cFlycjA3eFZ2anF6dUZWNDFvc2plek1EdTNSemJidGtkZWFyRThmSUtEQmlLaEJ0ekZMbEtjdmdNMU5FbkQ0dC8ydnY5dnljOUhTTjdNM0x2T3lrK0x5Y2hHUk50alNObEdsU0tocmoycVhaM0VVODk4Wk5pTFpZVExOSFZMRnI1dC81ZVZWWWRrb3FFUkU1bHE0VXRWVG1GVTJiYU4zbEl4WnpuUnhjbU1wY0ZjZW5VUk1pb254TjZjb1N0ZXhGK0p2dGphcVRoUUM5OU02Ni8yUHZyc09idXQ0SGdMOXh0eWFwdXlHRlFvc1V0NklkVmh3R0RCdStNUVlEeGhoRHhuQWZPbVRBbHlIRDNZYzdSVXRIVzlwUzE2U05OTllrdnovYWRHbWExQ2dqNC9kK25vZUg1c3JKeVVseWMrOTU3M25QOG1vOGNZM09KUUFBT043aFhVditaRUVGNTE4c3o0N3R6RWVRU2wvczNWR1ZpdjNiNzVkQm1adVRmZTJuNzJxNnYwbnRIWjhyOXJFK3p4ei96L29XcGo2NGF4a01zYVowdEIvWHc0M0NFanZTSFB6ckFBQ3d2ZHUwSmRFRkRnVnZUdGQ0VHI3S2ZLejJvWEJMMDBXVHdHSnVYNHBMdzJEekc3WDBLbWxlL3RzTEY2dFdNcDhQa0YvcHZMNVY5VysyRDRQaDd1YmFmL2NSbW1PRHhnUXluVzc2M2MyN3Qvb1haZXFqdTl6QVh2ME5Cb01PdUZ3SFFjaVlTVVF5ZytuWSt2c0YyWGVXcmlBUWl2UjZqYXdBOUxvUEVzalI1cjc5Ty92Mnp6K3FWSnJTK1FKWjN1SGQyVDdoM1hRRktlODhCaHc4bzhtTmVaVjliK1VTV2N6eHc4cmsyOWN6TGt6NzBscFpPa1ZHbXJINFdyc1V4NjliTDZOQnIzZnV2SEs1SXU3MGNjVzdtemNCb0toSW81Q3BKWEhXcnEwcDdqMjM3Mlo3ZGVpYy8zTC9ibXRUajZqU291NW4zbDR5ejdudGo3LzQ5enQ3TGY1d1pBOWJnYklQSWVQcTkzUDhQZHVIZTBYc1BmRHVVR1EzK1BkSFhaTWRRa2RQVUtjL2VWQ1Y0MUJ0SVZEWkhJUEYrMnRpQjMxTUZiTHY4NStxcVkyK0psdXd6OEUrWUZBVUlZUVEra0JZNHFER0hnT1BuTXQvZFhCdjdwMlZpMG9XRXdDQUNVWWpJZTN5dEFsZWZRK2M5UDM4MHMza28zMjdGcWEvaUxJc2crM2JPUUlBUUpsdytWemErYW1UQVVBdkN2dDZwcmoxOTR1TU9sVmg4dEVCM1JWSnQ2K0xXczM2eWFuMTdQbDFYS05hWjk5Wk9sLzZkTmNPQUNoaWVYZnVTdVg3K0dYZldHeDFWS013ZFB3VXgzWS8vaXlMUFgwczVjVElvV0J4TVYwZC9JRGV2VWwwdnFBZzQ5b1ZBQUF5alMvVWF4WGxVdDFSbmVvMkZEV2UrSlVzK3VqK3pBdlR4N3YzMlhWWXI1WExNNi9NK1libDNibExSZlUxVnh0M2hlYmMzN2dxN2RiQ1dhRElLcUFLQTN3RHhzeGZsdjFnM1RJQUtMNEE0UnFLNzd3MzZFczdBL1B1Nzl2aTJHTEdYSWZHbzRiWm1sdmxQNFpKY3dpb0k0dS9ZR3QwRzhzaGVNUVFoeWFUcHRQRTlZTGtjZWRPWnQzNmNaYW82VmN6WExwdjJDRm8vdFYzK1ZIYk4rYkZIVHBvTGJERThRM3ZycE9scDVyU0xZbWFmZlVObWV2dUtYMTFvTklUZXhKVEpEWm9sZVZIN3lreTg0c1VPVm5lbjErOG5YbDExbGVTWjN1MlYvZEZhMVdTZ3Z5WFptbkZPQnlSdU9YTUh5aE1rYmplTjhtNWlvUXJGd3JpejUyU3ZidDVKZlBLN0s5QW1WTW01UkEvYU9nQUFvbEtWU1RmS3BlNnIwSkdRalZTK3FCYW9rdTlQSDJTVDc4L3ovZ052M3c5OCthU0g1WFNKMC81VFNkOWJUUVVGUldrWGJGTVoxM0t1ZU0zQzhnMEhyL2c1WUZ5blVRRW5hWjRyaWFteUlYdTJxeU5VYS9WYW1RSnBsU1JaSWZna2FQRWJiNWZTQ0RUR1VYSzdLejhWd2N0UC9NVVlkUEozN0k4VzdlWEoxdytsLzFndzNMemthd1V4N29Obk5zdFdFWVgxZ3RLUHo5MUFyekhuZFlNcHlaaExqM1diR1U0QmpmT2YzbGdUOXI1eWVPZ2JKQkRsM2pveTc3ZWc3WWRjKzZ3Y0RrM29FZnZqSnMvZjIrcVQ4eGFOM1pGNWZNYkRodmwxbVBUN21xTTRMU3I5b0dTYkFZTXA4Yk52QVllUHN2MkR1OXUwQlVxcysrdldsS3lYcGw4YkVoZllkajBXVTV0NWl3TStPTHVjM244cFRQU0YzdCtrOGVmdndnQVdvYkExVlBjY3NiM0FBQnNyM2FkY201dVd5WlB2SFpKblg3L2psdkVwdDM4QnNOR0dmVWFUZmJkMGpJQkFDRDE5SXpKVkFkWHQvZXNmem1jd0o2UmpoMFdyd1FBY0d3elowNzI3V1VMMHM5UEhWdlpmdGwzbGk0SEsrY0M3M3ZNck9YM3krNzgxOXFIN2xFLzJHL28yZEpVcERwNVdvbzg2OVoxRzV0WEtSaE1KSkxKUUREYTJ2YTl6aVVjbWt5WXhxM1hmNGdxKzhVejErN3IxNmRmbVBabFNRQzdkSFNYTmsrU2xucHkxRUJsOGw4MzQvYTBEQ1lUbVZSRFlhN1UydHhpOXZCK0paNmRNS3drUVA5ZS9YSWY0UGhzRisxVFhFNVFJNW9vb0c3R3RkK3JkSjZuS1loUE11aFVoVXpIQnFFa2h0Q3hTSjZXREFEQXJUdHdlSkdtSUYrWmRQV3ErZlowdm9DbkxybE5oVWhrc3dFQURGUTIxelI5Qm9uSjRZQVY5dEkrSFArSVBzN3RmdmpacU5kcVhicXUzWlJ4YWZvVU1EdCt5eEllM1VyNnMzODNNQklKWU5BWEtRdWlvcUN3N1BRVm5NQmVmUWxFQ2tVYzlzMzNaSlpJQkFCUTkrdUVQQktOeDAvY0Y5NmlKdlg2Mk8yalVxVm1hR1VweWRMWUUzK3FFMi8vVlRJL1gya2c3ZS8xWG56Z2NJVGV2WStjSmhCSXhPemJ2OHdYdHB3eGw5OXcrSmpNRy9PKyszdTlGOTlXMlZXWnpvUENjL2V3dFU0amV4dWZjM2QxY2Jwd3BzakZwZVdNMllLUWNWTlVHVThlSnV6cjBvbmgxcnlSYzV1NWl6MTY3VHFnYWZuOVR6bDNsczZYdk5pNzAxcFpzWnZyL3pNaWxTbHlkVzQxYzQ2ZzRiRFIwaWU3TmpPY2c1c0lROGRPMGF2eUpiTDRjeWNMWW83LytYWkg4d1psQ3VEeEJKNWRkeDdnK0lSM1V5UmNPWjkyZnVva1cvWE91N2RtS1kzcjZTTm85TVdYZGNiY2ZaWitidXJZeXFhTXFVV3E5UE9UUnd0Q3hrMENBQ3JVTUxOQVRUbDNYcmFHTGdvS1RqNHhNckttWmJoMldiM0ZWclluV3lnOFQwKzkyWTEwSnZiUXgyUmUxc2Yrdm44b3RUVUNHZnNjN0JjR1JSRkNDS0VQZ045dzJDalhybXUyRWtnMEd0T3JUY2ZBaWRFcEpEcUhTNlN3MkVDd21IdkFhREI0RER4MU5lVndaSmZDaktlUHpWZEpuLzYrVFpQMTRsbk8vVFhMQkEwR0RYVm9NWE1lM1NHZ2pqTDU5dldza3hOSHFGUnBxUUFBdVhkWExGU24zNzNoMG5YRER0Y3VxN2M0aGszL1B2Zmh4cFZzNy9iaFJjcnN6SUkzeDA5WXEyZGh6TmtUZVh3UDc4eHJQODRDRUhDb1FyR3Y1VFlrbGtBRUFFRG11THJhdWhEVTVzWEdDOXZPK2tuKzlzSnBKdFBYcjRpa2NSVUVEeCtsa3hUUC9VSGordm9BQUxqMzMzdU1McXBUWC83MnlqbWRMRDFOa1hyckJ1bWE4M1NYVHIrc1pUazNhYVpUNWVWV1ZGOFQxNGh0Kzh4VGg5VVlVVjlrR2pHaXpZdEx5cmc0ZllJazRmSXBRWU5Cdy9XRkJWS2FlN09XQUFCR3RkenNna1FpU3pvUTJWV1Y5ZVNKWlhHZUF3NVZPdnJ4WTZFS0Erb3hYY05hNkZVU2lWR25sT21MNUNvaVZjQVJOWms0blVobHNXWHg1NDZYYnN6aGlMaHVYYnR3L0NONmN3TzY5eUpTbUt6Q2R6ZXV2anM4YTZvcGpWdmFoZWtUcEM5MmJ4TzFuTHZRdWZPS2pVNmRscTVUcFQyOHAweSsvWmM2SStwaFNlb25BdHUzU3c5RjRyV0xBRUFTdHZ4MmxsT2JIMzdPaTlxMlVaWDE1SUcxZWhxMENqbmJyVVViTlpIQllMZzBDY3Q3dXYxWEs1dnBNaTUvTzBrampYdERwSEo1TkZHZE9tUzJ1NDllcnlwa2lSc0VBd0FZdGFxS1IvRVc1a3J5SDI5YTV4QThjaHpMdDJOWGptLzNYb1ZaTDZLaU45ZDE0enFGTnVIVTdUUEl0Y3ZxVGU0VUprdng3dFkxbzBHcmtidzllcXlrczVZc0NwcytwekR0NGIzS1JqUURBSUVmMER0U1Y2U1VnMTV2NU5mck44U2dWZGJLdkhpbzZncmZYanVmZkhKVWY5Y3VxN2FZeitrcmZibC9sNjAwWU55Z2djT0V6U1pQMStURVJCZkVuVDV1dVY2Ui91QStHUFg2b0tseDZRQUErVEZIRHdFQVJSZ3lZWUt3K2VSdmlUUU9OL2ZKbHZXNXovWnNvOUs0UW9iQTFaTXNiaElLQUtCVlNXUUFvRXM2Mktzank3dHpONmUyY3hiNURUMXpzekQxL3UzczJ5c1dLSlAvdXBwM2YvMXl2VHc3MHkxaTQwNEt5OG5sM1pHQi9hR2FBOEpaNHFER0RxMW56dVVHOWhsZzBLbFY2WmUvblN4OXV0dEdwMHlPSXVsd3Z3akh0blBuaThLK21lTTM5TXhOVmViVHgxbTNsc3hWSmw2MUdUaXVKcFl3Wk1JWWUya2ZFMzVBN3o0QUFOeTZrWU4wc3ZUVWpMOStuQ2w1ZkhBbmdNUzhZOEtROTJEdE1rWE1xU09pZG5NWDgrdjFHY2h3YnRUa1RjYVRVQ2JQMmMwajhzK3oydnlFdDVrM0Y4enhISGprUXY3TFAzNlh4NTA3WlJEVWE1QjNaL25pdkRzclNqcXVqQVFhejk4UEtBYVMwVWdpQVpsRUpoUHBWSkpiYUF0Vld0UkRNT3U0cGJEYzNJaDZiYlU3Ly9nTmg0OTI2NzUraHlMeDJrWHA2MFA3M1NPMi9NNTBiZDVLK256dkRwMGtNVTV2bENzSk9yMk9vTlZyVlNTZERraHFIUlJSYVhReWcya2dzcGdrS3BPbEtveU5MeE9jZXI5akp0VG0rMldPNlJMUzFHZkV0WElaQXdBQXZBY2RPVzl0ZVVYQm9lcW1haTlsUisxalVPYmxxREllVy8yTk5WR24zSDJRc0tkekN5QVJTYUEzNkZWWlQxNVU5L2tZYnFFdFdPNXQyaGcwc2dJQ2xTdWdpZXMxa0NWZS9XY1VXaTJkUzdDOTJuVjA2YlJrZGRxRnI4ZXBrKy9jOEJwKzZhNzMwTk5YcFkrM2J3SURpVXpRYTlVRW9yNklvQ25TRmFUZXV3VnNaejVKcHBBWXFDcXFrY0tnVXAzcU5pUVRtZFRDakpRM3BmUFMyc1A3WlJxeGJJRXFES3hMWXJtNUFRQ1FXVzZlbHVmZUpLWlRhVHBjclVvaU0wMHpVS3Zzb1gwQXdLSEJzQzhBQUFyanpsWjRYV0JHcjBpNmVsSFVkUEkzQUFDU2wvdC9Cd0E2dDA3ZkFmSzNGMDVCeVloNEU3L3hVVW1XQlFTTXV2VzgwbWV4Zy9aaHVJVzI4T2k5ODJCKzlLRjlrcWpkVzd3R0hUN1BjQW9PbFR6YnZVV2JHLzFTcjVUbEU0Z0duVExyeFNzZ2tuVkFVaFdCbmtGbU1GZ2VCZ3FkYnFRekdTUWluUzVxTXZGYnJTVHVEWUZFb3loVEg5N1BmL0hISGxYKzN6SGFyTDlqb1dUMFU3V1BpeCsvZlF3cHA4YlltZ2VWeUEwYU9NU2wvYUtWQkRLTi91N29rSjZxdElmM2NxTVA3WFh2K1BOcWoxNjdEc2diakJpZGZmbmJDZVp6ZFpyVStEZWlCSVBoN2tiemI5ZUZHOUM3SDl1M1UzY0FnTHlvN1J1enJ2M3dBd0NvVkdrUDd5VWU2dHVaNVJQZXhhWDlncFh1ZlhZZEZtWisvU1Q3NW84elM0NmJUTFozbStZa21sQkVZanU3MFlXQmRlak9JYzBZVG8xQ3RiS1VkOG5IaGtlV3p2M01GTGs2MUI4NGlGK3YzeERCb0NOajlHcXBSQjU3OGtqT284M3JLRndQRC9jZW0zOG5zNTFjOGw4Zk81aDJadXdvcUdTMFcvckZieVlZTkxJQ1lmT3Zabm9PT0hRNjcvR3ZxNFZOcDg2bzdEV0xXODMrU2R4cTlrKzIxc2Z0REt0SFlibTZHNHJVS3BaWCswNEdLeW1lQ3pPZlBTbzhQL1VSVTl3b1JHK1VLMHZuZ3Eza21xcTZHUjdLRW5IY2V5N2R5cXMvWUZqZW8wMXI1TEducTNvY0tpZnI5dElGc2pjbkRwa2VXODczeUswLzRIT3VYNC9QNUxHblR4Uks0OTVRMks1dW9wQXZweXBUN3BhWlI5bGUrcGp5b3N5dXp6Lys5NzBNLzRtUDQ2d3RGeldmTmx2VWZOcnNxcFJSYTMxTkFOam5ZTWN3S0lvUVFnaDlBSVhwaisrcjg5N0VxRE9lUHRJcGM3TDBhcW5Fb0pKSzlLcTh2Q0sxVktKWFMvTzE2bndwRk9ibU13U3VZby9CbCs4NHR2M3hsNlREL2JxYWw2Tk12bjVGbVh6OUNnRFFCQ0VUdmlaVE9aeTA4MStOeVgvNXY5Mld6NmxJdW4wOWJudG9BM0dMYjJjSW0zODFRNjlUS05oKzNYcVZqSHpVV1c0UEFLQlNwYVdxcnYwNEV3REFJYmpYUUpmdTYyMk9mSFRwOFBOcTZQRHphbXZyRXYvWHZnbk5vVTc5akF1VFJ6dUdyOXpJY212ZXFraVJtZjd1OUxnaEFBQXMzN1lkOVJwWmdTenUzTW4wZzRNaVRDZmFBQUNTeDF2VzZXUXA3NWp1TGR1S21rejR1cUw2bW1SZG56OUw5cmJ5OUt2bXFuQVJxNUs4MkxjVEFFRGMrb2ZGRko2bk53Q0E0dDMxSzRyVVczZktiR2dqb0pkK2VjWWtaWExadVo4c01WMmJ0M1Ryc1hGWGxTdGVTOGhVTnN1MTI5cnRCQ0s1elBtZk5qOHBJZVBDdEMrMTJhOWVtSlo1ZHYxdE44ZXZXMCtkTEQxVituVG5Gc21MdmJ1dHBkOHBUSDhSbFh4MFNDODZ6OU9YRS96RldGNmQzZ1BFcldmTmx6emR2VldXY1BFc1ZWQXZpRVJsYzFRcGQyNDR0WisvV05SODJ1emNSeHRYWmwxZk1OZFdQWFB2cjF2bTNHWEZyd1FTamFhUnhNY3FvdjhzTjBMUFJQSjR5enFBNGhGUm5uMzNsYVpFMCtURVJCZTh1WDdKMW42ZS9RNmU0dmgzN1FsQUlCUVY1dVlva201ZVRUazFacEE4L3Z3WkFEREtFaTZlbFNWY1BBc0FWSTUvUkE5K2c0R2ZPM2RhdWtIYyt2dEZiemJWY2FjS0EvMnBBaytmbE9QenFwTDJ6dWdZdm5nTmhldnBWZm9hSDFZcjFTQ3FKZkxZMHlmZXhKNCt5M1p2MjRycTRCT2cxOGdMS3JvQmcwUWdFSTFGR2szNitjbWp3VXFxTHEway9uWGN6aGJCZEplUXhrYU5YQ0dQdjNBQm1DS2hRN09KMytRKzJiWkI4dmpQMzBvNjRKa0JrMStuQVlGRUFxUEJJSDI1ZjVkNUo3WXk2Y3JGaEtRckYza0J2ZnFMMjN5L0VJaEVpbWxkZnZTQlBRYTlWdXNTL3NzYW1zalhRNU9iRUZ1ZDEweHphaHpLRGV3elFCWjc4a2p1alI5bXFxVHBsYzNsVzVSOTY1ZjVCVEVIL3lkdStjTUN1bE53RTJYdXczSjNtTmNZVThTMXAvWXgwYVErZWFndGVKY29lYlI1VFY3VTltMVF3VytRUnZZMlB1M00yS0dTT3ovTzFsTzVQRkJtWnhIRURVT0tDcEtURXZlUDdBNlFveWhNdjMvSElYajhGT2N1S3phUUdTSXhnVXlqRTRna0VnREJaakJPbGZuc1NjTGVqazNObDVtbkFLME9vMWFwa0NmZHVKSjhaR0FmQU5ERjUvNzlVaHoyelZ5bnpzczNVRmhpeDRycVlSSy90VW1nQm9vN3JONzNtQWtsSTVkcTYvMENLRDdPRnhYbTV4ZG1QSDFWelJSbkZVbzgyaitpS0Q4MTBkbzZXK2NSOXRZK1pzOVhFWTJ0YzVtcUlqT2N4RTd0RjViT0Y2N0plL05hOXZ6MzBwc3VhdXRjd2tpZ1VBdGlqaDh5cGNSL3M3dDFxSE9ybWQ4N2RsaXdqTXh5Y2k3K2ZwRXI3TnN5YUJYeW1IVWVMZ0QyOTM1Wk12K2N1WDIyZFU5RjI4bGpUeDlOUGpGeVFHMDhyNGs5dFErQlNLV29NcDg5VVJlOHMvcWR0Q2I3MWs5enZBYWZ2MG1pTUpueVYwZjNNd1N1anVyc0YxR3l2NDhmc2R3MmZsZVRPaHFWWEdhdEhBQUF1a05Bb08rZ1k1ZDBCRUxwT1lDOXRJOWVMUzhvVEgxNE4rM2NsUEVBb1B0N1IvT0d6aTJtZlN0cU52bGJFc2ZWblVSbU1Ba2tDcVdpNDcxVytqWXU3cmVtOWFDU1RFSFdqb3RrdnJ1UHRUbVk3YVY5ck9FSERSNHBiajE3UHBYdjR5ZFB1SFEyNStyMHlhWG5SY3Jzck5RejQ0Y1h4SjQ2NnRadDNYYXZ6eS9lZTdPcGpnOVlqRXFzeW9ocmxtZUh6dVkzNEFFQU1GMUNtN2ozM24zRWRIMnB6VTlLeUhtNFlZWGkwZTZ0NXRmRkpzckVxNWZqRTYrR09nU1BIQ051TjIrSjE2RFRmeVdmR05GUEhudm1sSE9IcGV0b2pnMGE2VlY1dVpyY042OExrMjlmejc2eFlMYmkzYzNyWUg2K1dwaWJMbm04WlozazhaWjFWR0ZBUFlkR0k4ZnlHM3crT2lkcTV5YWpTaUlsa0ttMGpLdHp2akdmeDdJU3hzenI4NzlUcHQ2L0xXNzU3ZHpNQnh0V1NaN3ZxMUo2OG9wbzgySVRQSHBzMmsxM2Jkb0NBRUR5Wkt2TitqaDNYN1dGNGRJMERLQTRmWEJCK3JYckZaVmQxZk1ESzcvdnJEb1QvM3BGWWp1N1psMmZQeXYzNGNhVlZuZXNJcjBxTjh0ODVLSGxmSTlhZVhvS3IxNi9vYng2L1lhYWxxa3lIai9JdS9Kam1TQ2VQZlF4YVdVcHBxdzRkdlY5MTJVK3VKdHllc3pReXJmOEI0WHVLSGJ1c3F6Y2RCRzExZGVFZlE0SUlZUVFlbSs1RnlPdjUxMk1OT1pkakRUbW5PL2I0V1BYcDdiUmVQNStBTUNzY0NPV294TUFsSnZFM1FiNis5YXB1cGl1d2FGbUQ4dW42MkE3T2RiRzgvRHE5Qm5BRUxoNlZuYy9UbUN2dmd5R1cybWFJUnJYeng4QUtOYTNGbkdBd3hFQ09IQ3JWcnFBNXhLK2RCM1Z3YjkrWlZ2U3VINytUaDBXTENzdTN3S1g2OER5RHU4T0FEUXJ1NUpaM3VIZGdlMHNybHFkS2tTQjRzK2I5ZGZQRkxrd25KcUVRZFhtdVNpanBGM05QOHVNa3NkTXByaFJTUFdyV3JXbnBmTThmV2s4ZjcrU3owYUY5V2E2aERaaCtuYUpvUE5MNTJHcUFnY3V3N2xwODlJeW5CczNxMkJqUWtucXRlTDJaVHVMNlR4UFg1cklOeEJZeFhQMEl2dGxmbXdvK2J1NnJIMytHQ1hIRTJ2ZjdTb1FWNWdlc1NKMG5wZFBUZmNGYThkeUs5anViZHU3OWRweHNJcGwybFg3bUhuZkc0WXJuZE92QkJHSzAvV1NvZmh6WnZwWHBxMkZZZFBuQUpmclVGbGh3ckRwYzByT0ljd1ZwMUd6amdURjdjd0VFSEVBQkx6aWZ3N2NrblprZ2NXNVJtMGNNOHVxbGZlcnRwQnQvRzFyMjNLZjMvOU0rN0NkSExuMUlvY1V2KytWWXJERVFZMmhzblBUNHM4VEZheWRUOVQrdVVSRkNBQkEvK2N6N2NBdGVaMnNrbkpLankxMitINFJYYnF1M1ZwTDUzZmxWUFA0YkkvdFU1UGZCVVlsNS9BRXFPRXgzODdheDhaMVRMbHRXTVhmQ3hFSC92aytrS3J5QkM1ZDEyNHR1UVl0aStYbzVOSjE3VmJMeFhiV1BtVXdQTVBhdVBmOGJUL0RMYlRpdE1CTWtRdlR0MHRFMllVT1hQUHJ5RXJRU3JhbG1pOTBiTDlndVRCMC9OU3FYQytXSmVBNU5KL3lMWlNlSndoNFVQbXgyUmJ6ejB4Tnk2aDlMTEZ6bGE2VFdJNU9OSzZmUDUzbjZRc1ZmUDZacnNHaDRsWXo1bFgxNlVWaFg4K2tPQVkxTWw4bURCMC8xYUovd3laeHUzay9NMXhidExhMnJ2aTdVS1hmWFFvQW4xL2NaMUtsN1N2MW9mdVk3UG43WGxPMTFkY0VnSDBPOXE3YUo2Y0lJWVRReDVCN01mSTZBYUE5QUlEQllPd283bkhpK2tldUVrSUlJWVFRUWdnaGhCQkNDS0gvQ0p4MEZTR0VFRUlJSVlRUVFnZ2hoQkJDQ0NIMFNjT2dLRUlJSVlSeTB0VkRBQUFnQUVsRVFWUVFRZ2doaEJCQ0NDR0VFRUxvazRaQlVZUVFRZ2doaEJCQ0NDR0VFRUlJSVlUUUp3MkRvZ2doaEJCQ0NDR0VFRUlJSVlRUVFnaWhUeG9HUlJGQ0NDR0VFRUlJSVlRUVFnZ2hoQkJDbnpRTWlpS0VFRUlJSVlRUVFnZ2hoQkJDQ0NHRVBta1lGRVVJSVlRUVFnZ2hoQkJDQ0NHRUVFSUlmZEl3S0lvUVFnZ2hoQkJDQ0NHRUVFSUlJWVFRK3FSaFVCUWhoQkJDQ0NHRUVFSUlJWVFRUWdnaDlFbkRvQ2hDQ0NHRUVFSUlJWVFRUWdnaGhCQkM2Sk9HUVZHRUVFSUlJWVFRUWdnaGhCQkNDQ0dFMENjTmc2SUlJWVFRUWdnaGhCQkNDQ0dFRUVJSW9VOGFCa1VSUWdnaGhCQkNDQ0dFRUVJSUlZUVFRcDgwRElvaWhCQkNDQ0dFRUVJSUlZUVFRZ2doaEQ1cEdCUkZDQ0dFRUVJSUlZUVFRZ2doaEJCQ0NIM1NNQ2lLRUVJSUlZUVFRZ2doaEJCQ0NDR0VFUHFrWVZBVUlZUVFRZ2doaEJCQ0NDR0VFRUlJSWZSSnc2QW9RZ2doaEJCQ0NDR0VFRUlJSVlRUVF1aVRoa0ZSaEJCQ0NDR0VFRUlJSVlRUVFnZ2hoTkFuRFlPaUNDR0VFRUlJSVlRUVFnZ2hoQkJDQ0tGUEdnWkZFVUlJSVlRUVFnZ2hoQkJDQ0NHRUVFS2ZOQXlLSW9RUVFnZ2hoQkJDQ0NHRUVFSUlJWVErYVJnVVJRZ2hoQkJDQ0NHRUVFSUlJWVFRUWdoOTBqQW9paEJDQ0NHRUVFSUlJWVFRUWdnaGhCRDZwR0ZRRkNHRUVFSUlJWVFRUWdnaGhCQkNDQ0gwU2NPZ0tFSUlJWVFRUWdnaGhCQkNDQ0dFRUVMb2s0WkJVWVFRUWdnaGhCQkNDQ0dFRUVJSUlZVFFKdzJEb2dnaGhCQkNDQ0dFRUVJSUlZUVFRZ2loVHhvR1JSRkNDQ0dFRUVJSUlZUVFRZ2doaEJCQ256UU1paUtFRUVJSUlZUVFRZ2doaEJCQ0NDR0VQbWtZRkVVSUlZUVFRZ2doaEJCQ0NDR0VFRUlJZmRJd0tJb1FRZ2doaEJCQ0NDR0VFRUlJSVlRUStxUmhVQlFoaEJCQ0NDR0VFRUlJSVlRUVFnZ2g5RW5Eb0NoQ0NDR0VLa0w2MkJWQS8rOVJQM1lGMEtlRDR4L1JSOUJnMFBDUFhRK0VFRUlJL2VzK2lldWEvNGZuTXVTUFhRR0VFRUtmRmd5S0lvUVFRdjhpLzFHM25nbWJqUCs2QnJ1eXhLMW16QU1ROEdxOVVqYUlXOHlZNnovbTRTc0FvTmRrZjZjT0M1WUIyMWxzYzMzNytiOEF5OUdweGhVRUFHNjl5Q0ZNMStEUWNpdFlqazY4T24wRzFLUk1RZU94a3ozN0hUeFZnMTFKanUwWExLZnpmYnpNRnpKOXUwUTRkMTYyQWFyV0VVTjM2ckJnR1lDWVhkbDJ3T0VJNlh4dmI2cFQzWVlNMXhhdEFZQlMxWXE2ZGwrL1E5eGl4dHlxYm0rTE1HVENWdzdOcDN6N3Z1WFk0dERnOHpHQkU2UGZWdWR6SHpSTGF1VFdpeHp5SWVvVE9QbDFLbzNuNzFlVGZUMzY3ajFhL0IxR0h3dU42eHZnMFhmUEVTQ3hXTFZTSUljajVBWDA2dS9hZmYyT2t1OWd6YkdkeFVHenBFYmdjaDFNaTRKbVNZMVVZV0RkOTY1bjlmenJ2elZWWWovdFU3dnZlMVV3UlM1dVBUYi9YdUUyOXRRK0poeU95TEhObkFVTXB5Wmh0VkFhQ3dDWTFsWlFIZnpyQzBQSFQ2MXdiM3RzSDdDamMwSTdheCtxTUxCdVRmOUJGVzZrQ3BvbE5ZckN2cDVaWmlIYnlkRjc2T2xyZEkvV2JUL1U2ekp4NzduOWY2Sm1YODJ3dXE3UDczODZkL3g1ZFpVSzRuQ0VBZU9mdm5Wb091a2JhNnNGSVdNbUJzMlNHdCtqcWxWR0ZRYldyZWk1SEpwTW1CWXdQaXFlN2RXdVUwM0s5eHh3NkF6SHYzdnZtdGZ3djNGZFV4VjJkQzVEQUFBYWdJZ0RISTZJeHZVTllEZzNiYzd5N05DNXVsV2c4N3g4L0VmZmZXVnJ2ZGZnNCtjci9SMUVDQ0dFcWdIdnRrRUlJWVQrUlRUSEJvM0lIRmZYS20wcnFsUEhmL1NkNk9pVkFVSmdrUm1PYmVZdGxyOCsrajkxdnJRQUFNaDBucGVIZ1VSaGtLbHNGb0V1Y2lBeCtTSUsxODJkeHZid3BBbjk2K2pVK2RMVWs2TUdXaW1hVWZmcnhEVDUyMHRuMDg1T0dHSHIrVlVaais0N3RwdTNSTlQ2dTFtNWQxWXVxdTVyRlRXZk5sdjY4by9mdFlyTUhGdnJGYStQSGhiMzNYZE1ubkR4VE42OU5VdHRGR1dqdmlLT2U0L051L09pdHEwdlRIOFJaYjZEd1ArenZxNWRWMjNXN3Yrc25TcjkvaDNidFhUZ1VvV2lNdStIb09Hd1VVV0t6SFJibllIYVBFa2FRSzdjY2puYnEzMDdjZGkwV1FWUDkvMW12bHdZUEdJc1ZlQVhBQUI2Mi9VdzRkTkZ6YWZOem5xMGFSMG9RU0VNbXo1SDBHRElTQUtaUmllUUdVd1NoY2trVXBnc0lCQ0pZRFFZaXJSeW1VR2RMOVdySkhscEo3NGNxcEc5amJkU3FHWDdFZGgrM1h2bTNWdjljK1gxcVJpRjUrWXBiUDdWVEtPbVVDbDl2bnNiUUhGblkxWDJqVjRoSUZTMmpUTDUvazFudHRoSjNHN0tkemszZjY1UlFMRks5VEhxOWRFclJlUjYwOU1VUkFxendrNG0vd21QckxWeHFiaWRZZlcwZWJGL215L2oxdTAvbEJ2WXE1OHkvY0dkeWpxWnRab0NDU2l5c2l1dE02bzI1MjdMMWhHSVpMSnJ0elZiWGJ1dDJWclYvWlFwZDI4a0hmaXNBNFBoN3NZSTZOU0Q0UnJTak9FYTFvb21xaHNFUUNCbzhtSmpWRm5QbnVqVnVWS21XL1BtdHNySmYvbkg3MllQcVdCMmd5cU54T1lDQUlEUlNBRHpEbHNTbFFybE8zRFZWYTE3VmRUR2J3M1R2V1ZieW50MkJsc2NFK3ltZldycmZXY3czTng5djNxVlV0bnpSYThRVUFDZ3lQU1l5bkRnOFJzTy9TTHQvT1JSWnB2WlRmdllJcW8zYXJTNDFhejVCUytQN0t0MFl3NUg1RkJ2NUVnS1F5Z2lNd1JDSWwwb0lqUEZqbVNXb3pPWjVlUk1wTExZT1k4MnJNeis2NmRabHJ1eTNWdTFjdTY4ZkdOZTFQWmZ6UmJiZmZzQWZOUnpRcnR1bjRDeEQySnF1cSsxMytBcVVXaTBPa1ZXdHQrUVU5ZXo3NjM1SmVmMmtnVlFwZk8yYWlPd2ZUcDNWN3c1Yzh4eUJZUGg2c0VMN05Vdjg5YWlLdDIwNXVEVnV3K1Y3KzJybDJlbWxTd2llZlhiZnlUNy9ycVZxdlJIZDJ1MTF1K0Q3U3gyYXZ2RElnS1p6aEMxL081SHhidWIxMnhzeWFRS0F6MnRyZUQ0ZHYxTWt4UDlRaU5OaUxYMU5KVzk3M1owWGZOZTdPVmNSdHptaDBXT3JXYk9NeHFLaWdoRU1sbW55RWd6YUdRRlJvMWM5dmJZcTllT29lUEdpMXZOL3NtMFgrRzdHMWVaWHUzRFRZL05mL01OWkJxTkpxNFhaUDBaeFd5V1c0czJHVy9tV2IyUkFDR0VFS29KRElvaWhCQkNIMERRTEtreDUrN3loZG0zbHkyb3l2YU9iZVlzRUxlYS9aUDVCYUxSYUNRQWdVUUNNSllMSGxHRmdmNStKWjFHUnIxR285ZklaZnFTNEpoZWxaZWpMVWg4cXlsSVM0WGlUaStEK2I3OGhzT0hrT2g4Z2VUcDdnb3ZwQlh2Ymw2VHg1MDdTV1k0MnJ3cjJweTE0Sk5seDViazJlL2JNaTVObjJoNnJETm9OVm0zNXMvMkdYVDZHaGoxaHJ6NzY1ZGJsbUdydm9JR25mb0FrVXlXUGovMFA4dEFrekwxOWsyMTlHMmNRNlBoWTNNMGtqekxNazBkSjRJR25YdTdSbXl6Mm1ITENZam9ZMjE1eXVreFEyVXh4dytXMno2d3p5QjF6dXVYR3RuYmVCclAzODlJSmxJQUFKanVMZHNxa201ZXRSMWt0ZDJKSTQ4N2ZRb0lCcU0yTis3dm9rSkpybDVWVUJEdzVkMlhpZnZDbXhabVJFVUJnSkViTkhDWVRwNmNiQ01nV3E3OW1DNGhUU2dzUnlldElpUFZzazVhbGFTQUpXb1E1RDNrK0dWYmRVcllIOTVTbFJaMUh3QWc4L3I4MlZRSC8wRFhycXMyRzlUNWtvSTN4LzhFQU1pNFBtK0c0dTNsYzliMjUvcDE2K1hVWWRFSzArT3FCQzBkVzh6NHdiSEZqQitzcmROclpBVi9yL2ZpMjlvMytjVElTTSsrZTQrbm5mOXFUR0g2dzN1VzYxM2EvN1NVNFJiV0JnQWc1cmRRWHpBYWJHWlNDWm9TbTVGd3NIdGJWVjZDN2NDb01xZE1aeGxONUJ2bzFuM2ROZ0FBbHc0L3I0WU9GWThBa1R6WnVqN2o2dmRXUjMyZ21uTUlIam1PNWRHMlUrTHVEcUVHWFlHME92dXFkVW8xQUFBanFOZEFsMDYvckZVbTNid21qNzk0SnV2bXovUGtXYmZ1Z0Z5ZUN3RGcwSFRTTnk2ZGZsbHJxeHp6b0tqMzBMT1hXQjZ0Mmx0dUV6UXBPZGY4Y2NDb1c4OHR0Nm5LRFFYVlVSdS9OVGwzRnYxZ05KS3RmbmU4aDV5K0RrWjlVZEtodmxVZVBXSlA3Vk9iN3pzQVFPTC8yamNwMHFnTExiZWpjTjA5dlFjZXZRaFFQT29xWU95REdGdXZ4WjdhQndBSVZHRmdIY3VGL09DUjQxVFpMNThieVVSS1JUZURhUE5pL3dhNVhNYjE2OTdUb0pKS2lncHpzZ2tBUnFaN2l6YkpKMGIwMHl1UzN4WEtzbEpCa1pVRFVQeWJZZXQzMk1UTzJzZnV6Z250clgyc3NReHVDa0pHVHpJb2NyTUw0azRmdGJYUCs0Mkt6TTlQT3oxdVNHSHluYjljT2kvYllDak15c3lMMnJHcDV1VlpFck9wUW9FN1RlQVhRS0p6K1ZwRjZqdlQ5NEtnSzlKclpBbHgzR1pmVGpZYWlvcnlYaDNjWFpVU09YWDdEaWhTWktZWHZEbCtBZ0NBNlJMYW1PMGYwVGY3OFlhcWpUVDlsN2lITDl1c1Y4dGw2UmVHOWZFYWVPS0tJR1RNUk9uVFhlV3VRVmllSFZwVmRQNHBDcHYrdlNocyt2ZTIxbGYyMmJTWDY1cjNZVS9uTXZKWGYreWdpL3pycEp3WVBUaG9sdFFRdTZkOVUxRG01SHRHN2ovSUZ0ZXZtLzE4MDYvNU1jY09VbGh1YnQ1RGpsM0pQRFY1dEo3SlpwSDU3ajQrL1k5YXZVWXd3NkFLQTcwQUFOZys0ZDBKSkNwVm5mUHlhYm5yRmhzM3FpS0VFRUtWd2FBb1FnaWgvN1M4Yy8zY2dXRDBNSUNSOWlIS0o5UGhtYURqaWZ3UFVYWnRpRjRoSUFKQXRUcUJIQnFQbXFqT2VmMVNsWDcvVHVERTUwa1VycWRYWmZzSVE4ZlpURTFuNm9TSTJ4bFd6M3g1d05nSE1ZbEgrMGNVNWFjbW1wWnAxZm4vWE1BVENBUUNnV2hRSlQrNG5YVHM4NzZGZWVVRFZwYjFOVi9PYXpSMlVuNzBvYjFNOTVDbWJqMDJXZTFBb2pzRTFPRTMvSHkwclRyYmVtd0RPV2lXVkdkOWxaak5EeG93TFB2QnVtVUFBRjZmbjdwQllidTRtZGJ5Ni9jYndxL2Z6MnBLMStMbkZ2Q29RckVMbWNMa0FBQXdoTDcrZXJxQXI4MkxmYzMxNnJoQjd4cldLdm5Zc0g1UU1tcWhTS3RRQW9DUjMzRFlLTGZ1RzNia1B0bStVWlg4NExhMThpM2JqeFBZcXg4QWdHZmZ2Y2N0dDgxL2VXQlBmdlRoL3dFQXZQdWpkd2V0S2l2THRJNG04QXZ3N1BlSFpWcGhRL0t4S1NQOXg1eTliZENyTkthRlJmTDBkRnZCWHIxTDQ2Ym1qeTAvTjF6ZmJwK3BjbUplNmVUSjd5ejNKZEVjaEF4UllEMUYydjNTMTByUUZla0JCRHdHbzdqdFNyWnpZRERjM0FFQTVKazNicFpVMVdpdFRtU21vN01tOTgxckFJQ3FqTkRVSzZXNW9NekpyR3c3Z09JUlp1NzlqMTNRRmFRa1U0WCtnV21uSjN4dUNoeVh3UlM1K0E0NGZJcks5L0hMZTdWbloxWEt0a1o2cVcvaklqM1lEQkIvQ21weVRHYTRoYlp3N3JMaVYrbkxBNzhYcWhNcUhhbFhSa2tub2Jta3czM0NyVzFxWW5rOHNkYkJtSFRnc3c3bWo4MkNZS1hIOUtCWlVxTjVZTUMwVGJYcVgwdHE4bHNEQU1CMGJ0eU13bkoweXJyenkwL1ZHYjFsaisxVEcrODdBRUJoZWtZc1FJN0NjamxCcHkreVhHYXpMbmJWUG1KV1JlVlc5cHdsN2FaTk90Q3JOSzBtcjA2ZkFaekFYdjNsc1dkT2c5bW8yYXF5ci9iNTkxVDFlL3BmYXgrR1oxZ2JsL0FWRy9JZS9ycXF3RnIyRDJWT0FRQ29MQmNMdzZiUGNXNC8zK3BvUGFmMkMxYzZ0Vis0MG5KNTlzM0Y4K0ozZFdpaWxjYThybzI2bTNBQ1czUTJQKy95R1hIMXNlbnY0cHU3bW5qd1EwWlBKSkNvMUtESmYyZFpLME1lZS9wbzhvbVJBd0NLUjVXeWZUcDF5N2d4L3pzQTBBRUFzSHc2OXRDcnBIbXE1QWRXejZjL0JGT1Fpc3gzOXpGL3JNMkxqUWVBSW9mR283N2sxZW5kUCtud3dBaGwwdTNyMmZmV0xuWHB0SFM5T2kvNmxlVjVxekw1K2hWYjUrTkJzNlRHakd0enAwc2ViMWxYVVgzK0M5YzFOV1Z2NXpMcS9NUmtBb1hINHdmMGpnUUFZQmhvSkhIay9vTmtucnVYNHQycnh3QnltUmJrdVVTOVZnMEFvRktscDRDcTdCUnVkSjZYajRGTW8xbCtma2dzZ2NoM3lJVmI1dHY2Zm42eDNPam55bTZRUVFnaGhHekJvQ2hDQ0tIL0hBSUFLZTlDNUpkQWdLOEJqQTBBQUlqd1lXNWNMMUliT3dMQTlROVNlTzJvVmljMTB6VTRsT0hTcEhuNnBabFRBQURlSGVnZmJoclI2QkE4OGt0Qm81SGozdTdyYkhQK0w2LytCODlvcGZGdk1xNlZUMkZrcmNPN0tEODFzZXh5RWVlZnUzd0pCRExidzl0b05CS0tDdDRsVU1sT1Rsb29lOWV6WlgxTGw3dUVOR1c1TlcrVmVYYkM1K3I4cENUTGtUalY5YjV6TGdsQ2VnMG5VamxjMmR1TDV3QUFZamZYZHdjQUVMZWFNVS9jWXVZUHI5ZTRpQUJBYVd0L2ZzTWVrZWFCWFZOSFFQUUtBU0h4OUxnUjNuMTI3K2ZXSHpCRTl2cklmdE0yVEpmUUpxS3c2ZDhuSHgvWlh4NS83cVMxY3EyMEg1RlhmOUR3bkRzckZtWGZXZnBUdlc5U1pObDNWLzZjOTNCRDZjaE4wMXhBK3J5RXQxcFZXbXBwWVFhU2pmTkdhVUg4cmxZaFVJT09hNEJ5bnh1R3c2QmowNG9VbVJrSit6cTNnWktPUGhQWDhGVy9Da0pIVFl6ZkZsYlhmR1NzYzZmRnE0Uk5wNVorSmwyN3J0b0VYVmR0QWlodVE3MHFMNWRtZmFRU21lcllvSkgwNmM0dDVndURaa21OWU5SYlRac1hNTWJLbkVjRUVzbXk4NGpPOC9KeEczamtnbDVUVUpEd2U5OE9EazJIakhidi9kc0J5ZzEzNzl5SEcxZEJ5WGVYVjZmUEFPY3VxelliaXdvTEUvWkZ0Tk5LLzdZNXAxSmw5RWJDT2lJUnlvMysrWlJVOTVqTWRHN2N6TFAvMFhPYXJKZFBIUnFQbXVEUWVOU0U2anpmaHhvVlJYVnNFR3h0RkZiUUxHbVprZjEyRktTcDlCaHBiVFNnSUdUY0pBQ2pVWjM2OEZhbG93WE55L3J2dFUrVk1WMWRBb3MwZ25JalJjbGNkNnRwSTYyeHIvYkpVVmgrVDN5R25yMUJZb3JFOFR2RGdxQUd3ZlQzWlYvdDg2K3FVbHYvbDlxSEtneXM2OVZuLzNFQ2tVd1d0ZmhtanFqRk4zTXN0OG00OFBVNHlZdDk1VzRveW92WnVWMGVmL2FFNWZLQXNROWljaDZzWDVILzZvOS9icWd6a2trQjQrNjhLbElYU0xYU21Cci9EdHNpanoxOUlucUZnT0QzeGZVbjBpZS9iWks4MnIvTGZMMVQrL20va0tsc1R2S3hvWDJLVk5sbGJ0Q2lNZDFkM2ZydS9sT1YvZnlaYVJrbjlJdHhRQ0FTQzkrY0xuMTkzSURlL1VnTWdUQm9sclRNK1pqbE9XN0doV2xmU2w3czNWRWJyOHZ5TTJKNm5MQ3hnUWZScVY2UWMrY1ZtM0lmYmxpaFRMcDZBUUFnNS9hU254ak93U0hlL1k2Y1N6dzZ1S2M2NVc3SmpXdEFwZ29EL1N0NkxncEw3RmpKNzBpOHZWL1gxSlNkbnNzWXN5OS9PNEhBY25RQkFGQVJOWHA1MHBXTDB2Z2pmd0xJWllKR295Y0FrVUJRSlY2N0FGQTh4eTJWNStrdE5idG1jeHY0NTNtNlEwQnBwb0hTejgvQjdtMEJpajlIS3ZOckVUUC8xbnk1Q0NHRVBrMFlGRVVJSWZUZlF5Q3VCNExSeHJ3am54NldaK09tUmpLRkNnQkFjV3dRQWtZandkUnJWWEhuUUhZbVFINlpFVlg4aG1NbUdyUktoZlRaeVgwQUFKcUMrTGVtZGZueDUwNEttMDM1RnNCSTBPYkZXZWtJRS9Db1BFL3Z2S2pmZnJVeDRvZEM1M3U3bFZuQWNuTXozU0VNQUVCM2I5SFdMV0xMWHROajcwRi9YakRmM3ZLaTNiSytKdUxXY3hjQkFLanprNUlBQUFRTkJnMjNsUWJYa3JXT2diZmJRM3dxMjg5b0pKTnN6Q2RKRVRYL2VoWUFBRUd2MDVpdjRBVDI3cTlNdW5ZQktnaUlBaFNub2lvTzdQTDVRYk1TcGRHYkFsMUFtWk5wZnNIUDhtalRFWHIrOWorQXNwMVFudjMybndBQU1PZ0tsVEZyM2RqbTVWcTJIeStnVnlTRjdlSW1lN1YvRHdBQUVNbGtJMVI5ZEZJRmFxTU1BQUJWK3ZtSkk3MEduYnJtMU82blJWazNGNWFtU2FNNk5nam1oM3d4SWZmUnI2c3NVd1ZuWHZ0eGJ1YTFEUXNjR25RZDVCTHg2ODYwczVOSDVVZGZLVTJ4cDhwKytZemhHQnhxK1dRTXQrYk5pR1E2UTJrMjh0UWtibGVyQnBhZjg2QlpVcVBsY3V1alo4UnN6OC9QM3lxU1o2UW5uT2diQVNBdmtEemVzczZnS2NoMzdiSjZDOGMvb25kZTFJN05EaUdqdm1SNXRPbFk4UHJQL2FsblprMjEvTDZpOTBjUitQcEtYLzN4ZTlhRGRTdUNwc1JtUkcveEZGc2JNV0hwUTQrS0lyTmQzT1h4RjA4bkh4dlNEd0NBVzdmL1FPY084NWZHYm0xVTJpa2NORXVxaTl2UnVvRlc4dm9OQUFEVndUOHdZT3o5RngrcVR1LzdXMU5SZTNrTlBtRnJEamtBS0QrUHBqMjJUMjN4R1g3anlmdVdZYy90dzNCdDFvcnAwYXBkMnZrcG82R0tRVHJMRzF0TUxMTXpWTFZqMzU3YjUzM1Z4am5oZjZWOW1LN0JvUjc5anB3bmtHaTB2S2h0R3pPdnpQbTZkQ1hiV2V3YnVmOHNnVWdpU1Y3WVNLa3JrMG0wSUpOWVcyVlFTM0xLL01iemVBSUFBTDM1eUw5YVJoUDVCdEtFZGVwTFhwMC9ZajRTbDhiMTh4YzJtVFJkOG56ZkRubjhoVk1zejQ3aFRoM21MMC9ZMjdFbEFPZ2Nlb3paVlNSUFQ4MjV1N29rTGE2WTdSRDZaZkhOYmdTaUFhQzRyZWhPd1NHcEowY1BWdVcrZmdFQXdLM1RkN0JUbSs4WFdJNTQxT2JsWk5UV2F6SjlKMFd0djV2djFIcnVRdE5qbGsrbnJwNTk5eHhWSkZ3NW4zVjlnZm4wQjRia0k0TUhlZzArZnNwMzROR0xHWC85TUYzNmROZFdCc1BOMmJlUzM5ekswdWNtYkd6Z29iTHo2NXFhc3JkekdhWkxTRk9mRWRjZW1TOExtaEtiQVFEZzJtWE5aZ0NBdE9OZjlPYzJIam5lRkJSVjViNkpGalQ0Zkl4NVVQVHRqdVoxemV0cGFpK0daL0cwRmdnaGhOQ0hna0ZSaEJCQy96bUVzZ0ZSTlFIZ3RRSGdnOHduUWliQlJ3OVN1UFpZdHgyTUJvTTJQL0d0YzRkRkt3dGlqdnlSLy9ySUh3QVYzOFdmZWVXN3FXWG5RM0xnOHVvUEhDYUxPYnpmMnZ3cjZwUzdkL1dxdkZ4ZVFLOStPWGxybGxpdTU5YnRGQUVFRWttWmROSHFQREJVWWFDZm4wVjl2SWNjdTJMK09HNW5XTDNpQzE0UkoyaFduQ3hwZDVzUVpVNzBNN0RLZW4zWjdtM2JzMzA3OXpEZlV2cnF5aWxsUnRsT24rb3dCVmNyWWZXOFNkQm85QmdxejZzMHFGcnV6bVhINE1ZVjNjMmNlV1BSOTNrUDFpNnp0czRVckRXU2FUVDN6N2I5b1pPbHBYQUNJdnJrdjl5L20xZXYvOUQweTk5TlZxZmMvZ3NBZ0VEUUdzcnVYYjc5dEtsUkQ5SXVmRFZXWFpDY0FBQkFKRkZwQkYyUmpaVEF0cm1Hci9wVjBHUnM2ZWpkMnJ3RFhaRjArM3J1L2ZYTEN6T2ZQRFJiVEhUdnRuYTdLaVBxVWRiMUJmT3M3S1lGeU5FeXZOcDFCQUF3R0hWRmRCNVRyQzU0bHdnQW9FcDllRmZZYlBKMEFLQ0EyZWhUdGsrWENLTmVxNVhIM3IxcVdhRFZFYUVWTEM4clI1Ritidnh3UmRLYnh3RHkwalNacW5mMzcwaGZIZHpqMEhqVUJLWjdpellBQVBtdkQrOUwrMnZlck5vSWlCS004S3o4YkhPZmx1b2Vrd3RpamgwcWlEbDJDRGdjRVFCQTBLVGtuTXIycVl5MXdFUHh2RlpWUitlNnVoY1YvcE91bWVyZ0Y2aVRwMXNkRFZINkhKTDQyT2lWSW5wMW5xYzZhdU8zSnYzY2hCSFNWOFVwdUMzVGJ3S1U3L2prMW9zYzR0RnIxd0hMTXUyeGZXcmpmUWNBaUY0UnlDbE5uOHZoaUlJbUplZVVkSERMcUlKNmdWQ0ZtMHpzcFgzWTNtMDZlQTA2L1plMWRXNDlOdTIybGRyZVV2VG1lbzZTNS90S1I2NTVEL2p6UElYbjZSMjNvM1VESUJSWkhiVmZFWHRwbncraE5yNm4vNFgySVZHNFhQZkkvYWNLL2o1NU9QUEJvb1cra1NmUGUvVGVkU2psK2plVG1LS3dGdTVkMTIxVDU3eDhsbngwOHVjQStiTDNmVDQ2OFBrQUh6WW95cTAvYkdSQjdMa1RBSkl5OVhYdHNYcXJYaVBMejdqLzAxd0FBREtESjJRNE4yNENBQWFxVTkyRy9BWkR2MGc5Tlc0SWxLUUlGcllZTm9YRUVBak55eEEwbnZDVk5qOHBvZUROaVQraDVHWUV2U28zQzZEaXVldHJDeSt3N3dEVDMxVEhCc0ZlL1ErZVVXVThmWng3YS9rQ3FqQXd3SEw3M0d2enZ0TzMrSGFXUy9qeWpjcTBoM2RCTHBVQUFDUWRqT3lpVEw1dXVuYWdPM1ZhOGdzdnNPL0FqR3V6djViSG5qR2xIelpObWFJQktNNXdZbTB1VXZ1N3JxazVlenVYS2N4NCtpUjZoWUFCYkdlT1YvZU5lOWkrblh0azNWb3lYL2Iyd2tsdDlxdFlBQURnOFJndWJwdCtOeHFLUis2cVUrNDhwanNHQlpPcGJOYjcxaDBoaEJCNlh4Z1VSUWdoOUYrVkJVQ1k1bEJBT2tJWTlHZTFPOHorRGVKV3MzOFN0NXI5aytWeVVmTnBzMFhOcDgydWFqbHgyenFFV2daTVRCZXkwWnZyT1FaTmpzbU8yOW04L2o5M1FUdHdnNzZMbGFpbENYSG0rd2hEKzQwZ1VwaXMvQ2M3eXFRS05WTWtqVDYwVDlENGl5OXo3cTlaRGhZZHM0Skd3OGVvTXA0ODFPUW14RlpVMy9STE02Y1F5RFNhNVBIbXRZS1FNUk5wQWgvL3pHcy96aXdUR0dRUldBQUFWS2VnQnJZNkQyelVsK2JjZGZWV1ZVYlVJNFpMYUxOL0ZrdGsyanhKalR2RmFweUNpY01ST3JhZHUxaWUrTmNsamsvSHJnRC96RUhFcXo5NGhHUExiK2NtN09uY1FsOGtMN0JWaEZhWFdXNGVTNzV2bCs0VXZsOUF6cTNGUHdDSEkvTHUvc2R1SXBYTlNiNHljV3hRUUhLZm5JY2JWaFJwQ3ZMZHVxL2ZJWDM1djExNTl6WXVzd3pzV21zL2xTb3RVL1h5OGhFQU1SczRham9RaUVRZ0dJMEFZclpsSFNxU2ZuL0Y0dHhuMjM5bCszV0pjT253OCtycTdHdU5NSFQ4Vk9mT3l6ZFdaVnZMa1VQNUx3L3NTVHMvZVJRQU1ObiszWG9DQURpMW1idVF4QkNLM2gySjdLNUtpN292VDd4eVVkeDYxbnlXVDNnSFplTFYwbzR6ZnIzSXdZcWt2eTVaZGxDcU1oNC9TRDg5ZnJBNlA3SE12S2JXUm9yUytUNWVycjIySDdLb0prR2ZsZkNXNVJuVWd1SGNNSVRtMUtnSnk2TlZHd3JieFUxYjhDNHg3L0d2cTVYSmQyNXl2RHQzNHdSKzFqZG9TbXlHUmhJZnE4cUllcWpOaTQzUjVDY2xHbFM1bVlwM042d0dHMndSZGovK1RYVzIvLy9vN2ZaUWIzVytJcSt5N1ppdUxvRzJSdlJaQ3p5a25odzFzRHIxSUhQYzNBWEJJOGNLZ2tlT05WOXUrZmtPR0hlblhCQStmbXZUQU12UjByV2h0bjVyYW9NOXRrOXR2Ty8vS0E3QTBJbGNidkgvQXE0YVNFVmFhVVlxUU9YekFkaEwreWh5NDE2bm5CNHoxUFNZUkJmd1hidXMzbEx3NXVRUldleEo2NlAzckJhVW1hTlZaT1lBQUxCOHdydFFlSjdlQUFCYXlldEVBQ2lYYXJneTl0SSs1dXpwbk5BZTI4ZVNYaWVUeGY3ZXRoRW9zN01BQUJMMkRnajNIM1h5WnYxeGI5SUlaRHBkK25ML3J2VHpVOGREeVZ6cjc0dEVaZk1BQUF3NjZZZTZHWkxvVUgvd2lOU0wzNHl6WEpGNGJzUmdGdDNUQTJURm8xcU5CQktwSklXL1hwdjE5NXU0UGUxRHRObXZpa2Zwc2h5ZFJHSFQ1Nml5WHp4ak9BWTNCZ0FBdHBNanIvNmc0ZGszRjgyRmo1Q3VtdUhXdkNWTkdGZ1BBTUF0WXZPZXRKdUxacVpmL0hhQ3BpQXV6bmYwOVNoYiswV3ZFQkNZajBQV2FMTmZ2VEROQTErQ3dQR1A2TzNVZnY0dmlzVEw1Mk8zdGcwQ2tNaUF5M1VRMWgvOXBTaDAwalJWOXZPbzVDT0RlMEhGcjlldXJtdHFreDJjeXhqcEhxMmF1M2RiLzF2ZS9aV0wyYjZkZTFCWnpzNSt3eTdjVWFiY3ZwNzljTU5LZGNyZG03cjhwQVNhZTJqemtuMVVxdFQ3dDBrYzE4cFN4V1BRRkNHRTBBZUhRVkdFRUVML0ZReXp2L1VFb3FHTFE1ZVRMejlhYlNwaG1hcktKR0RzZ3hqcDh6Mi81VDdldk1aOHVhRFJGK01kR28wYVgrMG5VbVRtRkNreTA1bk9UWnViT3NBNC9tSHRqVWFEUVpuNDRsNlo1Mmc4WnFJcTQvR0RpaTdXWmZjMnJSV0dqSjBzYUR4MnZQVFp6czJtNVF5MzBCWnNydzZkVTA2TkcxWlpsYVRQanY3aDJXL3pIc25ydzRmNGdiMEhaRno0dXR6cm9yS2NIQUVBYU02aHphRmtWSkVsYS9YbEJQYnFRZUU2dTZZYy82NnZlVHJHajVVKzE3WDVUd3NKQkFJaE4rclhkYWFncUNsZ1J1VjcrV2trOGJHcXJDY1BxbEl2QUtBS0drVU9CbU1RemVnQUFDQUFTVVJCVkNnZVlTTi9lL0VNeHoraWoydlgxWnNOdXNMQ2xEOEhkQWE1dkxRREpPdmFEOS9xSkxGL08zVllzbHJRY1BpWXdyU0hkeE5QakJnTWhibnBBTmJiajk5dzJIRExrVHZPblpkdk5BOUlKaDJNN0ZKcFRaWFpXVnBsZGxhUlkxQmphNnM5ZXUwNkFGWkdmMVhHMXZlbUlscVZwQUFBZ045dytHQk54dk1vc25lN1RubjMxeTdsMU9zM3hIdmdpWXZ2RHZYdFZKais2TDVPbHA3S3J6OW9wQ2tveXZMczBKa3E4QXZJL0d2K2QrYmwxWjMyTHA5RTQvTDh4a2NsV1hzK1d5TnhxTUxBdXFiM1hoQXlab0pybDlWYndHZ3dhS1FKOGFxTXFJYzU5MVl1S1V5NWNkVzE2NmFkZXExYUpZKy9jRW9lZitFVVhKazVoU29NcU1kMmE5R0tMbTRVd3ZMdTBFVWc4UEdUUmgvY1c5MmdLS3Fja1V5Z0FVZGQ2V2duSTRGTXRiWE8xc2hvaDZhVHFoeVV6cjcxeS96c1c3L01Cd0J3NnJSa2pVUHd5SEdKdTlzME1vMXVCaWd6MHZJdEFCQVlERmNuMzYraWt6VXl5WHVQRUttMmF2eldtS3RwMmo1N2JKLzNmOTlONDdpTFNFR3pFc3VNUnZPYjhMdzA1V1AwcGtDWHlrcXltL1pSWkdYTFlvNGZORDNrTnh3K0dnQWc3OEd2SzFXWmp4L2EzdEUyeDVZejUydWxiK09vQXI4QTMxRTM3c2plbkQ2V2UyL1Y0dXFVWVRmdFU4TGV6Z250clgyc014Sm9EQUdmNWRldEo5T3JRempicDFQM0lubEdldmJ0WCtaVCtMNSt2RHE5K25PbnZldXZ5b3g2cE01NS9WTDJkOWtVdXA0RERwM2grSGI5ekZicFR1MFhyblJxdjNDbDVYTGZ6Ni9lQXdBd3piMWVheStINVNnbWM5MDl2UWNldVdSYVpINThORCsra0tsTUpoQklKR0E3aTBHUm1WTWFFQVVBMTdZL0xBRUF5THV6Nm1mM3lMMUhBQUJBa1pXZGVXWG1GTW16MDZYZnhYK1R1Tm5VR1lyRXF4YzRmdDE2NmxXU1hPK0l6ZnVURHZmckJnREdrdGRGb0h1MGJxUE9meEZqbHZLVkRnQlFtUEgwTVFDQVNwV1dXcEpHWFM5b05IcThhN2MxV3cxYWhaeFhkK0F3WHYwaEkwbDBIcDlBcEZDS0ZGa1pPUS9YcjFCRm55NGRFYXRNdm43Vk1nVzdpVDFkMTlTbWozMHU0OUQ0aS9FdVhkZHV6Ync2NXh2cHE4UC9jNDNZdGkvOTN2TEY2WGVYL2V6V2ZzRVMzOEVucnlZZEg5dzc5Zmp3U0tPUlRETHRsM2lvYjJlV3VQeTFnNUZFb1FFQWVQWTdlSXJ1MkRBazVWenh6VFlrb2E4ZlZjV3ExbzJiQ0NHRVVGVmdVQlFoaE5CL0FzRUlqcWF4RTBhQTgwSTdEb2dDVkp5cVNxL0psMWl1ejdyMnc3ZFoxMzc0MXRyMjVwMm5DUWU3dDFVbFA3aGRmUEZvTkFJQUtKTCt1c0lKNk5FN1AvckFIZ0FBWHQzSXdZcUVheGZNVTg0eVBNUGEwRVQxR3FTZG5UeXFvbnFyVk9rcHVZKzNybmRxUC84WFZkSzFzeVVqNWFndVhkWnVVV2U5ZUNyNys2amxpTGh5L0VlZHZrNXpiTkFvYUdwY2I0RGl6dDc0clUzTHBNNmlzVjA5alhxTmh1WFcwdXFjTWJicUs0KzlmeVdOTW1PU1ZwRlJaajZrOTAyZmF5QlJLMDhKWjNaUmI2SlZKQ2RsM1Z3eXo2aFRsa3RIelBacTE3RXc5Zjd0aXVmNGlrMEJBQ1hMczJPNGU4L05lOGxzWjFjQWdLUS8rM2NUTlBoOGxHZS8vU2ZVV1MrZXBweWFPRktyVTJpQUpYYU8rNjFWUTVLNlVBNHNzYk1rN3R3cGRlYnpwNkxXYytaVEdFS1JLU0JxcS8zeVgvNXhXQk4vNHdvQUFObXRVUlBQZnZ0UHBCd1owbE9YOGVxNWFSdWlPTUJtZmFzcTQvcThHWXEzbDYybUkrUDZkZXZsMUdIUmlqSUxqUVFDZ05INEhpbmVpS0xtVTJmbVB2eDFGY3U3WGFjaW5VTDU3bEJrTCs5QngwNEpHbzBZWDVnUk5VSHlZczhPeDVZejVrcXVMWnlyVXFXbk9MYis3a2UxSk82TlBQN2NhZk9DL2w3djVRWWd0dHBSRkRRclZwNzR2L1pOQ3RNellpMlhteitXUHQzMW15YnoyYVBDaktqWFVKTHV6b1R1MkxDeFBPN2NDZk5sMnJ5NEdFbGVYQXhBbGVMNjZEMzRqM255NW1QWHdZVHBFdHJFc2UyOHBVejNsbTNUTDAwZkR3U0NrYzczOWphdHo3bTdmS0dSUktHeHZNUER2UWNkT1E4QW9FeTVld05BYW5QaytmdW9qZDhhUzBrSCszWFd5eEpMQTM0a3JvK2ZaZnBCVyt5dGZkNlhnY29zNlp3dUhvMlh1THREcUVFckxmQ2I4UHp0MjIyTi9OUUZNa25RZC9HVnpoRm5Zby90dzZ2Ylo1Qk9tWjJsMThsa0ZmMzJtVmdlOHptQlBTTVpMcUhOczY3LytKMXorUEwxK2E4TzduSHA5TXRhRWtNZ3NIV09aSXM5dFkrOW5STUMyRmY3V01QeWFOZlJ0Y3Z5RGVxTXA0OEszbDQ4VjVqeDVKRWkrZVpWYmZhck9BQlFaVnlhUG9YaEdkYVM0OUdwQzlPelRYdjUzNGZLQktKeXpuNDdNWk5wUFpnU01QWkJUTTZEOVN2eVgvMWhOYjJ6MzRnckQ0eDZqYlpXWDVBeU85YzhPQjR3OWtGTTR0SCtFVVg1cVltV214STV6bTRBQUR5M2xoMEszaHovMDN5ZFRwR2RrWFBqcDlsNm5kUjhsQ0JaOHV6a1lRQWdta2FoQXdBUVNQU1NHMHIvV2ZhUDJwbkRuT2tTMHBRVEVORTMrZmlJU0k1ZnQ1NlpmODJiNzlKMTdXcUdaMWhyaDRaakpxU2RuVEFTQUl4ZXZYWWV5cm03ZElIazJaN3RBQUMrSTY3Y1VHYzlmNUorYWNaa3MrS0tBQUNrejQ4ZlV1ZThlbWtzekUxamVyZnZLbXorOVd5RFZpSFBmYlJobGZUcDdsMTB2cmVMejRSN01kSm51N2RsWHA4L0Q0clQ2RnBOTzI0djF6VzE3V09meTBpZTdkbXJ5VTlOVmlZOXVRL0E1NmVlSERVUUNFUURLRFhhdFBQenZrMjc5Zk5zS0JuOUwyNDF3M3phQzZwajExVy9sdnhORUxmOThXZXVWN3RPTk9mR1RRRUE5S3JjM05UTFg1VUduYjJHbmJyK3I3MG9oQkJDLzY5Z1VCUWhoTkIvQW9GQVlCbE5HWktNeHRjZnR6WVY0OVdKSE9qV2M4dStoQjNONjV2bWJxd01uZS9qNVR2MjNwdTBNNU5HbEhhQWtLaFVBSUNFalEwOFZFUnRVZENVMk5KQUlJM3F3RGZvVklVQUFQSy9UeDUyNzdmdk9JUGg3bWFrVWNqY3VuMEhwUndiM3MrOGZHSHd1RWw2ZGI0MFAvcEFwUmYvMlRjV0xPRDZSZlIyN2Z2N2lZVGYrM1p3NjdGNExWMVl0MzdTM3E0dEFNQlEyZjd4UnlQQzZTUVIyMjk4Vk5MYmJZMzgxRVdxUWxEbWxCbFpRSFdzRnlTUE8zZVNFOWlySDdDZEhFR1JWU2FGck8zNjVpaGswWC8rVWI2elZTTFg1a2xxbk02dHBxT1pjbU4rM3dVeVdUN0RNNnlWNVRveVUreklEZXpWanh2WXE1KzFmUUVBa2c0UDZLRk11bnFCek9BSjlScFpRYzdEamF0Y09pMVpvOHgrK1FMdXIxbWhsYVdraU1PbXpRcjQ4bTZsTndGRXJ4Q1VCbTByZUw4TFZhcTBRZ0FBQjNibkNBQUFUdDNlQTlJU0xwNkRranZ1V2ZCK1FkRzQzMW8xMUVvelV3Q2tNckNTMWl3M0x5ZERGbmZsdlBreUFwbEtOZXAxMVo3YjFJVGZjTmhJTXN2Uk9mL2wvdzY1OWRpNHEyU3hPdWx3dno1UThwbk5mYm5sVjFHektkTWR3aGV2VUx3OWU0THAwYXBkU1pxd2Z6N1RKWE0xQWFodFBwZVJRS1phdXp1ZlJHZnpnY01SZ1Z4ZUFBQTZnMHFTRnpSTGFqWHRvMVBIUmF1Y09pNWFaVzFkMWwvelorWSsydmplS1ltUkJibGNKWG15ZGIzazBZNWZQUVljT0szS2Z2b283Y3lFa2JaM0VQQWNnbnZWTURWcXhVUmhYOC9rQlEwYVFSY0ZCWnVXdVVWczJXdHRXL04wbTRtN080UVc1angvYm0yNzkxS0x2eldXZE1xME5LMVphbTlxRlc1QXNidjJxU1VrSnBkdjFHczBBS0FGQU5CckZIS05VU29EQUZBYnBESUFlWldDRlBiY1BtU2VsdytGNWVoVTFkL1VzaU9WSExndTRjdlc1ei9mdDZOSWtaVU9BQ0I1dk9WWElwRk1LYjZSaGtESXVqWjNlbVZsMmx2NzJOczVvYjIxankzS2xGdlhvbGZXRlpRRWMrbis0eDQ5ZCttNGFDVVFpRVJkUWNvN1RWNXNUUDdML2I5bjMxbjZFOXdwdjc5S2xaWmE5cGFrc2d4cVNZN3RZRFdSYU5UcmJKOEkxSXplOHZtSzhsTVRyZFdCNmRTa0tSajFlazVBUkYvTG9Hak9pNDFyUVNhVHNyM2J0RGN0WTNtSGR6WUZycTJ4SEprT1VHdHp3Wk5kdXE3ZEpudHo2cWhHK3RhVW5sbVpjV242UkpySU41QWZOR2k0NU9udXJhcjArM2NVNzI1Y1pYbUhkNU04MjdNZE9Cd1J3em1rcVNUcW41R2JaVkdLR0E2QmRSMjZiOXFwMStUbFpkOVlPS2ZnemNualVKd3FtYVRPTDVDbW5wczgwajFpMHg2V2I2ZXVLU2RIRC9rblhYUjU5bkJkVTJ2czUxeEdyY3g1OGN6OHMyV2UvOWlVOGNDcC9meGZSR0hUdnpjdGQrdng2MWFxcUY1UXlVTWpONkJiVDFYNms0ZlNtQ01IWGNLWHJVczdQM1VNUVBITm5RQWx4enRWbXRYNWptczg5UWxDQ0NFRUdCUkZDQ0gwSDJFRUk4WDBONEZBeVB5WWRhbU1rUWdrQW9sR014b3B4R3JzUlNDUWFEUWpFVW9EV3lRNmkydlFGU3F0WFF5U0JSNCtSWXFNZEFBQVdjTEZjMXBwWXJ4RCtJOUxTVlFlWDVYeDlMRTg0ZEtaMG8wNUhCRzNUcS8rZVU5M2JvYUtvajMvVUNXZkdOYmZkOFRWdTNXbVBvZ2xNOFdPYWVlL0dsT1k4L3hwbFY2S25LNVJjNG9IdTZpTDFFcFFndEp5RTVaTDg1Yks1QnZYS0h4dlg0RmZSS1QwK2U1dDcxRmZZSGwyQ1BjZWN2eHk1VnVXN1FncVRINzhJUDN5akVuU3A3dTIvck9GbU8zYTdZYzEwcHNyRnF0VTZTbG11eElFSVdNbTZBcFNrMHVYbE16L1ZObnptS1B4L1AyOGhwMzRTeWRMUzFVbVBiOERBRkR3NXNUSmdqY24vZ1RnODF3NkxWa0RBS0RNaVg2bWU2VlRpOE9telRJdnE5NzBORVhDem5hTlRYTjZVWVdCZFVzNm9JczdkcXJZZm16djhLNTZqYXlBMzJEWUtMMWFrcGQ1N2NlWnRyYXRDaHJYTjBEWWJQSzA5S3N6cHdLSEkvSWJlUHRaM3EwVkMvUGpUaDBEQUlKenA4VXJBUUF5ci8wNFV5c3RPOUtFd09BSkRGcDVqZWVFcFR1Rk5NbDlzbVU5bEo5NzdwOHVVYms4TCtmV2tubk9uWmR2NUFiMDZDMVB1SFMyNE0zSkkrWWJCMDFLcmpRdG9DbTFucTNseVVjRzk1SW5YRHFqems5S3MweVp5SzNiWjVCVHF6ay9KZjZ2YzFpUlZxbXdMQ05nekwxb2c2WjJSbStnY3BUU0o5dldlUXc4ZEk0bURLaExFd1hVNWRjZk5LS3luU1F2OXU2RDRsRW90ckVjbldna050Zm1laUt4ekcrQnRpQXRUWlY4LzNiZXJSVUwzU0wzSExVNFZoQUIrTnl5bzNqNC9LQlppZExDd3ZRTXFFSUhiblhWMm0rTkZSU1dteHRScnkwOURwRllibTZWMWNmZTJzZW1hcjd2Skk2YlI1RXk2NzNQWCt5NWZkN3VhRjdaVFRWRWwvQ2xheDJhVFBncSsrWVM4OUZENEJieDgwWVNqUzlJdjdkOE1jKzlWZWxvcTl5SEcxZVMyWTVPQkNMRlpocEljL2JXUHZaMlRtaHY3Vk94WERsd3VRNGdrOG5pZHpTckF3QlVxb08vUDhNcHVDRlZGQlNzS2N6K0lOY0RCREtOcmk5U1ZIc3UyK29pRXhrTUF0YzNnQ0x3Y05jcFU5S0s1N2JrODFsZTdjSWxVYjl0NGdkL01hNTRsS2ZaKzJIbHZGT1pkUFdhdGJUYndxQ2hJNTA3TEZ4ZWxaVGNOVVFoTVVYaW5CTWpCd0taWHViN3FjbE5pTlhreEVUejZuNFdxVXEvZjBlVmR2ZVdZOXNmbHdBQThEMTdmbWJVYTdYNTBSZE9XQmJJOGUzYTB5TnkzMUVDaVVyVmEyUUZBRVZGamgwV3JuRHVzbW96a2NwbUU4bW0wYTlHbzBHbktxUnl2WDM5Umw1L2xIbDUra1NwN2JTMUgvZTZwbmJaemJtTVNmUUtBYUhlOURSRnpOckd6Z0E1aXFCWlVpUERRQ01KdXEzYkxtajB4WmVTcDd1M09vU01uaWhzTVcwMkp5Q2lUOXJaaVY5NDlqdHdFZ0RnN2E0MmpRRCttUmNaSVlRUStyZGdVQlFoaE5CL2prRnYvSDl4WnlpVjVlWm02dVN5eEhKcjFsS2Q4OUkwVjZReDgrTE1TVjdEVHY1bDBLa0tFL1oxYW1LK3JiRGU2REVFRW8yVy8ySnZsUy9RQ1VSRGtVNmU4bzR1Q2dvdTBoVGs2eFRwYVZYZDF6eVZhTkNVTjVrQUFNa25Sa2FhYlVKbmViWHJsSHQ3eFVJU1V5UVNCQThiYmQ1NVVKUDZtaVRzRDI5cGtCZFlUVC9JQ3VqOG1VdjRzbldteDV6QW5wSGlzT25mSit3TGI4ZnlEdS91MG5IeHF2amRyUm9BNUJUUkhBTHF1STg4ZHlOdVgrYzJwcFMwQUdEVVNlSmp2UWVmdUpSME9MS0xLdTJoelhuMEFQaDgxeDQvcjg2N3UrNFhUVUY4YWVwSUd0YzN3T3Z6VTMvcFpXa3BpZnVIZGdlUW1OcXE0bzRLRUpkSkFXZWtNNWdnSzE1R3B0R1o1dXVxMUg1c1p6SGJ0OHRuV1hkV0xDU1FLRFNuTnQ4djBDb3kweVVQTjYyeHVVOEZPSUU5STkxNmJOcXRmSGZ0RWdEOEgzdjNIZDVVK2ZZQi9KdWRORTJhdHVrdTNTMlVzc3BHUVBiZVUyVEtrQ0dnaU1oeWdhZ2dPRUJVZmlwTFFFR1FJU0I3eTVZaG82eENKOTF0WnJQWCswZWJrcWJwQUlwVTN2dHpYVndYNXpublBPZmtTWEtTbmp2My9mRENlMi9aemhXSGhHa0w3dHZMZTltc0JxM0dwL1hzRDAwNmVVSEJ1YThXTys3UDh3aVBNQlhtWkpYdHVXcGtWMy84M2xpUW1GYlpkb1ZwSncvYnpIbzlreU53MHlRZFBlQzh2dmptc1BCSnl1Y1d6NzNtbVBGaGNscG1la1QxNnFkSlBYblVQb2VXRXlFWVRLWkpMeTgzMEU2ZW5GdEVsNTYxZW42M1RwK1hjSjB0OVBYUHYvRDFaL2tYdmxtSm9zd1RodzJsdmtFZFAxMGlqdTR6S092SXJLa283NzBwRm50NWhmVHBMNjQ3YUpndzlPV091ZWUrWG16UnkremxERGtDdnlhTnJSYTUzR1pqTThXUjNYdmJzN2dBUUhWbisyYlZuZTJiWGQwRTVIckh4RVNQdjNDN3ZQblJub1hxK3F4eHBhcWxjaDNWdFBFcDVTbWVkNzVYVEYyajdNRzljbm91aFdrMkdBeDV0eE5jcmF2SjQ4T3YxYnF0dE5HNEtiTExLNzdRWmw2LzRyVGFMV1RncjV2ZHd6cDBmZmpIdUdIS3U3dTIybGRJNm84Y0s2bjM2dWlzRSsrL0EwMWVtVUJYOXJFUDNuVnVLMDlOSHArblVWM3YwLy9hK0VRTzJuK0M1eDFkeDZSTVN6RXFraEtOc2dlSit2eDd0d3RURCszWHErNjRmSTg4RlhjL1h3YVR6YllZQzZ1MVRMQXdwSDFuY1hTMzNteHhjQWhIRkJ3Q0FPRmpUNVM4UnpMK25EekdrSjkwejdmTjVCa1duVnlXZFhUZVhISHM0RmVsclNaTXI4S2N1a1pYN3h1cnFiRG94Mll1MWxVVFhkcXZ2ZHJwbFduSnJsNVBoU25IRHJxSGQrc0ZmREJMbjN2MUVrdmdMZVdKSTZMRk1iMEhGQ1lkL3ROVktXWjEwc1hUOG4vVy9zK3N5Yyt4YVBOeVRZWFoyVGFqVHUwVzFycUR6MHR6UGtyNHZvNGZDbk0wS0NtWjZ5VU9ILzdMbnd5KzFLZWlFMzJlZjlkVXA1cjBYYVpDWXI5Z1FhMlhYczQ3cy9SalZjTG1kVjd4WXllYkZBL1RVbmFPNm0vVjV2Mzc4NklUUWdnaFRpZ29TZ2doaE5SUVhKKzY5UTJ5K3k3bWpQRnhGOFgwSDVKNzRzT1NtNFQ4d0ViTkFRQU1KcE1yaWF4anlMOXIzNC9oMWVpMWlacVVVOGNjMnNvbEVBUUZlN1NlUHR1cjRkaEpacjFDbm5sNDVodmVqU2RQRHh1eS9hQW01ZmpodlBQZkxOV2tuVGdLRjJWUjdSS1d4b2dnMHZQaXBxVGxKM3hYMng4YW13YklLOG5ZRThjTzZHOHhhYlhhdkd2L21DMG1vMCtyZHo4UUJMWnNyY3M4ZitaeHo5ZVpUcEdlVXQ3Tkg1NjJRWTdqc21mOWtlTXNScFVTZ0o0bEVFdDRQaVhsblBUSm0wZjBpeHAzNkZ5dHJsK3RUTjgxZWhEWE03WmVyYjcvMjVDeGEvUWd6Y056cDBNSC9ybzdaV09YcHNWekU1WEJsM2g2Y0QxQ0l5SW5uTGtsdS9yanl1eGpYeTNpU1gzOXc0YnVPbVpTWnp4TTJ2UktOMEJXNWN4STV6a3JvMS83cTd3U2RsVWFQNy9tYjg2M0FiYUNHeHQvaGpZL2krY1JFaHJRZnRFWEZ1WEROTE5PcVFBQXE1RG5CdDJqWUN5Ynh4TTQ5OFBpZVhrQlFFaS9uMy9QT2ZQNXgvbG5sMzVXcS8rNlh3U0JUVnFrL1Q2MHAxRjJxK1NHWmU2WnhSK3hSZjVCL20wLytNeW16c21SM2Z6Rlh1YVc0UmJjb28wMi9leXBxbzZIczRyS3B0bUpvbnIyQytyNTdWcUxRYVV3NTk1TThlKzg1QnVXUjFCSTd2R1BQb0REemFLNGQvT1ZZTERLekI5ckZ6N3k1T1VuT1VlZnRoOHM0dnZXYjVTMG9XdVpVc3NBd0plRStRQ0FXVTgzaTZvVFh4SWVLbTB6L3pOeG5mNURjMDR0ZXEvZzRqZEx1VjUxNDRKN2Y3dGVVbS9FdVB5TEs1Y3BibXo2alM4Sjg1VTBHamZWczlHNHlkcU1jNmVUMXJSdGFNL0d0bVB5aWpJb3dvYnVPT1FXMHJZRGc4bG1Hd3J1M3NvOXMzaUIrdGFPalc1UjNlMDNTYTNoSS9lZFloU1h1d1FBK1kyUzEzdUZlSjRSTVNaTmJnNkFTa3NiaWlPNjlXSkxvMm8vNlk4WjdLcnBzOFlsNXg4TE9HUzJQNUhuTVQ3VjlieTcxV3JaVnBOMTlXK1hCN0h5MlJBenZNQmdNc0hVbS9YS3ZPU2lIK2s4bnVjeFBvNDRBaytwSUxCSnkvRFlrNWMxS2FlTzVmMjk0bk5OOHJGREVQcjZSUXphc3BjakRnNUovcTFYQjEzR2xmT08rOW4wU3BVMjQrSTUyY1h2VnBUVGRjbDNqdUp5aWdYbGJGZWg1ejArVCtOWnZrL3RIbWQ4WEhrV1kvWmcyNkJPQW5HdGFKNW5SQlRQdTA0c1QxcTdyaWlxWnorT1IwZ1lBQ2dTdG03SytITlNwWmx5NVJFRU5XOGxDR2phMHFMT2VtaTE2QXllOVlhUEJnQkQrcFdMOW0ycTQzSHgvUnMwRm9hMjYyU1UzYityU1RseFdPRGZxRW5HbjVQSDZOSXZuVFdvSG1RQzBMb0Z4RGVWTm45clR2YXh1VzhCME1tdnJsM2wwMkxHN01MYnYyL1VPNVFocnk3VjhiajB5dFF5YzZMYXFkS09IU21hUXNKTHJNMjhucEMrZThKd3BzbWdjdy92MkMxOTkvaGhydmRTS0dSL3IxNFpQR0ROYitxMGswZGwxemVzQm9xeW9RRUFoVG01UEhGa1ZOaklQMC9KcjYvL01mZjBqMThsLzlyalpaVHpkMGtOK0x1bWVsNC9OZmk3VE55NytXWXdXS3k0ZDIrWFpEVHJDdE5TSDZ4dTNoQ0F3VDVYc2VyTzlzMEFaWVVTUWdpcEdTZ29TZ2doaE5SUTRwQjJuVlQzRCt4eGJ2ZHJOMlUrR0V5bTdQcityUkQ2K05mcSt0WDNvc2p1ZmJJT3ZQVzZJTGhsbTVDQm0zYktycTcvSWV2Q2d2ZUVYczJiY1NYaGtia25GODF6ZFl4aUxHRjR4MDZTZXNQSGVkVHVPeEEycTFYK3o5cFZXWmVXTElSU0taZGZYYmZXdTlYTW1UN04zNW9UTm16bllhTWkrWUh5OXUrL2F1NzhzVU9UbC9CUDJlN3lDcUV1empBb3VuSHdxRXlvemNxVXRwZ3hSM1ZyMnk4QWJFYlpyUVJ0eHNWemZoMFdMazM1cFZzYllWam5ybFU0MzZmR0UwZEdpU0s2OU16WU5YWUlBRERBY0xvWm9sQTgzUEZLZDcydEtIREpENnpYZ084YjEwQ3YxT2FsYlpzd0xIcmlzVXRCdlgvYzhtQlRsMWF1K3RjcmtsTlR0dlRwNEZHNy8xRC9Ub3UvOXFqN3lpaWJ6V1l6cVI2bUpXMGMwclY0dnMwcXEyTDVYRlJsL1BpMVhucFoybVRpOVB5L3YvMEMydndzQU1qWVAyMFNWeEllNmQvbGkrOXpEcjR6R1FDaXhsMnU5Q2FxS0x4alY2dXhVUDF3OS9qaDZxUkQrNEo2Zkw5V0ZOVjdRT1lmNDE4cFREMTF6SG43ekFOdlRXS0xnb0w5dXkvL3dhREpUdGNrSHowc2l1clJteU1LcXFWTzNMZjdjY2FrcWdTQzRDRHZUaDh0OWFnN2VMaGVsbmozNGJiaHZReksrNW0xK3E1ZDc5UHN6WGM5b25yMXp6MjFhTDd5N2g4N0FGZ1Rsa25ML1g0Y04xdHVjNUVSaXFBK3E3Y1lkZVVHdVRuK0hUNVo0dDFzNnN5YzR4L08wdVZjdnVCcUk3WkhhRGdBMkZRNUx1ZE9JaytHNTllb09jY2pPRFJ4US91bXB0eUVhd0JnbE4xS1NOclFzWVZ2bTdrZkJuVmZzVHFnOCtjcm1SeUJtOVdvMVdRZGZuZWFJbUh6ejY3NkVrZDA3dzBBZlAvNHBvcXJQLytndUwxaHJXTTJuRVBLdGlWajc4UVJESzdRSFZhYnphVE56ZFFrSHozcTNKOVJKMU1xYmpnY1N5U1MrclNhOVI3SFRlb1RPeU10dnpEcHlBSGwvWDI3VmFtbmptUWZtVE1kbXJ4U3J6R09iNTE2L2k4dldNTDNqbzNMM0Q5dEVwNHdzNnM2UG1zcUtpWCtwR3JNK0ZUSDh5NFNlUXREWHU2WWUrYkxUMXdkSTZqZGdzV1Nlc05mMDJaY1BBZTF1blMxQXh2YjVZODBhc3I0T0ZMZjI3dFRmVy92SGttOVlhOUtXOHlZR3paayswRjl6dldyTElIRXkyclNhMU0zZG1ucEtvaWlUTnl6MjVCMzh4S2NzNTFjS0ZNK2xzbHdXZEt4Sm83UDA2anU5K25Uam84cnoyVE1DclB6ZElYWmVick12OCtXWGlHUkNFUGlteGoxdVM2cmcxUVZrK1VtdEU5YkFBQTJzMTZmZmZMamVZNkJwT3A0WEFVWHYxbGFjUEdicGZabGFjc1pjN1haVnk4YTdkL2wvT3JVcnpWd3l4NWR4b1V6c245Ky9na0Fjcy84OEtWbm85Y21Cdlpac3pWcFk2Y09RTm15clUvaldiL0d0UStPSGJqM29HRzRmVmwxWi90bXJ3YWpKNWdOS3FYNi9yNC9YZXpDOG82ZjlJWnYrdzhYRy9OdTNWQmRYVmN5NXlqVDl1aDlibENwc2dzdWYvK1ZWOU9wczd6aUowN0xQZmZGcDdKTDMzK0g0dm1hVVlQK3JnRmdxNDV4cnNuZlpSS1dTZG5PNVhPTFYxVlNCYWR5REhlcEQ1akdHcEcxVGdnaDVNVkNRVkZDQ0NIa0dZbWFmQ25SVmJ1MCtWdHpwTTNmbWxQUnZsemZlZzM0Z1UxYlpoK2NNY1d4WFJqUW9xVjNzK252NXB4YTlKNVgwNkVUL05yTVhXQTFhZ3JUZmgvUXBURGw5QWxjMzdoR1gzRC9ybC9iK1lza2NZT0g2M0t1WFRacmNyT1ZkM2VXbWJjSEFIdzdMRndxcVR0c05FZm82MmN4cUpTeXl6K3VWSjVmOWJYVFRVZER3Ym12RmhlY1c3dkt1OVc0S2Q0Tng3L2gwK3JkRDN4YXZmdUJOdVA4bWVSZmVyUkRlVGN5eFFZdVZHRHpKZUZCQU9EVmFNdzRnVSs5QmhrN3hnMnhiNUovNGVzbElRTTMveUZ0UG4yV01MamxTeFdkYjJYaXB0NnJVZ2xXai9oUnJ4dVZxY21LeE4yN0FNQ2l6YzhEaWtyNGFUT0x5dUphQVhEaEoyQUZ4c1JLbTd3eFUvdnd3aG43alpEVVhhTUgybUNyTkpOQ2VYZlhWdVhkMC9zRHVzeGY2aFgvMmlTektqMlY2K2NYWXN5UjN5aTFvYnUvRHhnYW01QWZGQXdBWUJtTWpxc2RiakFBcU9DMTFYanM1SXJHait0WHAzNVkvdzNiRFhtM2IrYWNXTERBWVpVcGVlK3dRWHlXdHp0TEhCWUZBTWtiT3phektSN04xOFgwaWFudFhBb3o3ZENNeVFMM2tGQmR6dVcvZzNxditVVVMyMjlJK3I0cG8xVkY4NGk2WWtuYk5tRlkxSVRERjBMNnJmczlaZHZnN29HZGwzNnJseVhlVmQ3ZFZkNCtUMGJvNitmYmZPbzczbzBtdk1Ia3VBa1ZOemR2eU5qMzRUUWdYdzBBNmJ2SHZlS1ZkdXFJYjd1Rnk0TDdyZC9tVTNEdjl2MDEzVnM1bG5OekMyelEyS3pYNmxrNm5Zb1gzS1E1VUhRajJmbFFHWHNtdU1wNFlJaWlldmIxYS9maFoxeEpXR1Rtd1ptVEg1VlQ4M0VYaGpWb1l6UEk4aTBhcFpMbDdpN3lhVE4za1ZHZWRGK3ZTSEdaZlV5ZWpQTHV6bTNLdXp1M3dVMGFLQXpyM0kzdlZ6OWVHQkRmbEIvWXRDVkg2T3V2emJoNFZwVjBZQzlYSEJZdWl1N1pQNmpYOSt2OU9ueTh6RkJ3NTZaUm52VEFwRXBMTmFsek1oUTNOcTNQUHJOa2dkQzNmbnplK2ErK1FDVTMrNXpucTNWSm15OVRYUHB1dVZlRDBST0VFUjI2aWlLNjk5SG1YTCtTOEgyZElMRmY0eWFpT3YyR0JuYjU4cnRnanB1d01QV3ZZemFyMFNCN3NIMEgxT29DQUNnNHYrSnppem8zTzZqbnlqVWNvVjlBNnU5REJzRnhIdDBxcUs3UG10UmYrclFIZ01DZVAyd003UG5EUm5zLzVXV0ZPbC9UYXVyNEFFQjFQTy9TK2xPbUdSVXBEK3laUTRscldzUWFWUTlTSVJKNUFFREdxWS9uWk95Yk9nbkZOL1dGNFoyNk1FeEdvMUdUWCtEVmNQaFlpMDVlTmpPeWhveVBDMmJGelMwYkZUZTNiQkxGOU83djIyYnVBbzQ0Sk5Tb1NIN2dGdnB5Ui8zMWpSc0FtSnoyTVpWWGVhRXNIM2VCZ09laDB6MlV3Y09EN3g3UnJaZk5ZaWo3dk5Tdzhha0ozd2xUZituVHZtUWV4YWNjSDFlcWM4eWVKcVA4Y1dqU1RoeEpXT3JKZ1Znc2hsWEFSbUdPQW8rQ2F3Q2U2WHNGQUNDcFAveTFnRTVMVnhxVnFjbkorMGNQUlVuV29reVZmbURLdVBDQjIvWkdqRHB5TEhQUDYwT3IvajZwM0xONlhCNjErdzBPN3JkK0VIa015QUFBSUFCSlJFRlVXMFhieE0yV2wxd0RFcFo2TXR6RDJyVDNiNzk0T2RjN3VrNytoZVZMY2s4ditZVHJWeWRXSUNqNlh1d2UzYk92V1p1WFc3UkhYbUgraFcrK3lML3d6ZmZlTGQrYTd0dDZ6a2ZlalNkTXpUend6aVJoWlB0dU5lbnZtdnlMSzVkVnh6alg1Tzh5OXM5ejU2bzJmSS9RY0wxU0plTkk2elN3R0ZSS3ZpUThWSzhvTEJCSTQrcGJqWVZxQUJBRXRtek40ckk1Zk4vNFpsYXp2c3lZT0phWUpvUVFRcW9UQlVVSklZU1FhbWJLdm5BMmZjKzRWeDluSHc3ZjE4ZS95NUp2N010R1hXcUcvUHFHMVk2L1dOYWtuejJweTcxNVhYMXZ6NDZDaTk5ODVkbHc3SGpsM2QyL1o1NlovNjdqci84TExueTlSSmQyOHJDNDlvQlh2WnRObVpGN1lma1NsTDBCQ1FBd1pGKzdiQXhzMlRyL3IwL2ZsMTNmc0JrVi9ncGRvU2k2aWZEVlVsRlVqNTdpMkVFajhpNHMvd3l1Ynh3WUVuOTZxYjRrdEcrL29CNHIxd0pBWWZMaGZRd0dteU8vdHY0SHgxL2dxKzhmMksxSk9YNllJd29NZG8vczFxZWk4NjFNMHBidWJTMGF1Y3VzQWZmSUxqMEQybi95SlFEa25sd3dKL2ZTOTEraEtQYUp3dFJUSnhVM04yOEk2TExzT3lhYlg2cE1yTTFpTUJoeWJseDllR0RXVkh1Yk1mZm05YXFmVmI0NjYvRE1LZXJiTzdjRTl2cDJmZFNvVTVmdnIydlR3REhiVU96YnNIbXR3VnYyQW9CQmR2K2VjOVpWd3FxUWN1ZEtFb2lqb3lKR0hEMG5FQVFIVlRaK0FuRjBqTVZZcUg2NGEzUS9BUHBTSzlYcWZEM1UrUUtobDc4aDczYUNWcFdSRGwxdVNjbGhub0xQTitUZFRyQ1lqSS9tRTlMa1pldUt5eFhyc2k2ZVY5L2Z0OXRlSHF0OENrWDZycEY5eFhVR2o3UVd5bkp0REFZamM4K1VNYWptREFXTzBNZmZxLzZvOFNiVnc3U3NZL05tYUpLUEhYTGVSdmJQK3A5a2lYL3VDV2c5ZjRFKzkrWjE1L210UEJ0UG5TR3BPN1NvTEovTmFwVmRYZmMvZTNadEpZUlI0ODlmNUhuWHJxdSt2MzkzMnE3UmcwcG5sK2FaUXdkdTJzbGc4L2xGeXphYkx2dmFsWXhkNHh4dWhwTHE0dFZrMGxzQm5aWXN0MW5OWmtOZXduWHR3M09uVllkL2YxT1JlT29Zb0NncDk1WjE2TzBwWEw4NjlVUkJiVjdtK3pkdUxnaHMwbHhTZCtoSStjMHRQeXR1YkZxblRUcThUNXQwZUY5MW5GUEl3QzI3UlZGZGV3TU1obG1ibjFlWWN1cG8rdTV4UTlYMzkrOEZZRk1sSGZ4VGxYVHdUd0JjVVZUUEhwSjZRMGI0ZDF6OGpVL3JlUi9mL2E1Mk1JcXZ1NHFFelQ5YkxVWmpRS2ZQdnVKSkkyb1o4cE9xTkdlbFhYVjgxcmhGZE9wbEQ3VGtuUGh3dHVyQndUTFpiT1Z4dkM3WHhQRUJnT3A0M3ZVWkYwN2w1Tjh1S1h2dW5HME9odFlLaDBDTWUzaW5udEttVTJZQWdOVllxTTQrK2RGc3g4MXIwdmhVd0ZhY09ickxvL2FBd1Q1dDVpd0k2UDdOYXJZNHFGYnU2U1VMbnJSVHJwOTNlTVNZYzZVK2c1VzNkNVQ2M0tsSjQxTlR2aE02dmsrcmEzeGNxYTdYVlBMMlFUM05pb2ZsbG1aMTVTa0NxZWFpTVNzL0dmWlp2VmNDT2kxZTd0Vms4bHVhOU5QSFUvNGNNZGo1KzUvMndiSDlXZnZmZkQyZ3g0b2YvWHY5NzllVVg3cTFybzdqMmoyTHg2VzhlK2FnYmsyTDJNZlp4NmdzeURjb1U1TFNkNHdaWWxBbEpRSkFTTy8xVzNqZXRlc0NnTldvS2N3Ni9PNDBwOTIwQmVkWGZGNlFzSFpOVU91UFB3V1R5YWxKZjljdytCNGVKVWVxaG5HdWlkOWxBQ0JoYWJpbjQzTGM3R1E1QUhnMEd2TjZaSXUzNTlrc0JrUE9tY1VmZWJkOGM3Nmt3V3NUcldhOUx2ZjA0Z1VBNE5WdzVIaEovUkZqQVVCK2VjMTN6bjBucm00V1o1VGx1NXhMMlg0Y1FnZ2hoQkJDQ0hsaEZSd2NJQzg0T01CV2NIQ0FMVzlmL3huUCszeUlTMXdYODhSd0JZTGdJSWhFM3NYTExNQkxYSFpYVjIwVjhmVHdhakI2UXNtaW16U3dlTG5NdkpkMmZJK1FpRkw3VkNlaGo3OW4vTGpKZ0VSUzhZWlNrVGgyUU5tc1FwSElXeEwzNmhoeDdJQmhjUGQvRkFCMTkvZng3N2pvaXdxN3JNbzJwVHp1V0Q5endtcnRMS3hUZHdoOS9JR2lYNmtES0hkKzBDcmdBUkpKOGV1MzNOZVdLKzZoN1Ryd3BMVnJWN0laQ3dBZlQzZU9wSElzUVZEamxpZ2E2OGZGQk1DcHlvYjhXcTNiVnZXOTZCYlF1SWxiUkplZTlybTJxc1pMTFBCdjJ0ejF1a2Z6L3o0djNvMG5UdU5KSTJJZVp4K2VSMVJrMGJXejlCeUcvNlh4ZVp6bjNRVkc4Zldxdk1vRExxOE4vNlh4Y2NEMHFOMS9LS3B3emVkNjFZM3plZm45VDFEMC9pdXoyak4rN0JUdnhoT21lallhLzRZb3FrY2ZPUDNZK3o4NlB2K2E2aDhmVjU1OHpJUmhuYnJqQ2I0YlZIVS9uamd5cXZMdmErV3BudGVDZjhkRlg4RGQzd2Npa2JkM2s0bHZvcEx2QVlLUUZtM3NXWlBGM0lxL2MxZncrZVFsTG5xc1ZmSFVqNHZMOVl4OTdIbVFLeVlWd2QzZkIrNSt2bmcrQ1IzUDRPK2FweHJubXZaZGh1WHE5VlhjWm44OWMvSG9PczRvWG43MGVlZmg0Y256aUlxRVNDUXQzWXVQdTF0QWZOT0t6dGt0SUw0cFBEdzh5MXRQQ0NHRVZLVFNzbStFRUVKSVRWQndjSUFjZ0FRQXJCYmIyejQ5ZHkxL3pxZEVDQ0dFRUVJSUlZUVFRZ2doNUQvQzFTOHZDU0dFRUVJSUlZUVFRZ2doaEJCQ0NDSGtoVUZCVVVJSUlZUVFRZ2doaEJCQ0NDR0VFRUxJQzQyQ29vUVFRZ2doaEJCQ0NDR0VFRUlJSVlTUUZ4b0ZSUWtoaEJCQ0NDR0VFRUlJSVlRUVFnZ2hMelFLaWhKQ0NDR0VFRUlJSVlRUVFnZ2hoQkJDWG1nVUZDV0VFRUlJSVlRUVFnZ2hoQkJDQ0NHRXZOQW9LRW9JSVlRUVFnZ2hoQkJDQ0NHRUVFSUllYUZSVUpRUVFnZ2hoQkJDQ0NHRUVFSUlJWVFROGtLam9DZ2hoQkJDQ0NHRUVFSUlJWVFRUWdnaDVJVkdRVkZDQ0NHRUVFSUlJWVFRUWdnaGhCQkN5QXVOZ3FLRUVFSUlJWVFRUWdnaGhCQkNDQ0dFa0JjYUJVVUpJWVFRUWdnaGhCQkNDQ0dFRUVJSUlTODBDb29TUWdnaGhCQkNDQ0dFRUVJSUlZUVFRbDVvRkJRbGhCQkNDQ0dFRUVJSUlZUVFRZ2doaEx6UUtDaEtDQ0dFRUVJSUlZUVFRZ2doaEJCQ0NIbWhzWi8zQ1JCQ3lOT0ttbDRnNWdtWXN3RDBBeEFKUVBpY1QrbEZwQUh3QU1BZkJwMzFpL3NydlZYUCs0UUlJWVFRUWdnaGhCQkNDQ0dFa0txaVRGRkN5SDlhN0N4Rlo1NkFlUVBBQndBYWdBS2l6NG9RUmVQN0FVL0F2QkU3UzlINWVaOFFJWVFRUWdnaGhCQkNDQ0dFRUZKVkZCUWxoUHhueGM1U2RHWXliWWNCaER6dmMvbC9Kb1RKdEIydU8xdlI2WG1mQ0NHRUVFSUlJWVFRUWdnaGhCQlNGUlFVSllUOEowVk5MeEF6bWJZMXovczgvajlqd0xZMmFucUIrSG1mQnlHRUVFSUlJWVFRUWdnaGhCQlNHUXFLRWtMK2s0cm5FS1VNMGVjcnBQaDVJSVFRUWdnaGhCQkNDQ0dFRUVKcU5BcUtFa0wrcS9vOTd4TWdBSUMrei9zRUNDR0VFRUlJSVlRUVFnZ2hoSkRLVUZDVUVQSmZGZm04VDRBQW9PZUJFRUlJSVlRUVFnZ2hoQkJDeUg4QUJVVUpJZjlWd3VkOUFnUUE0UDY4VDRBUVFnZ2hoQkJDQ0NHRUVFSUlxUXdGUlFraGhCQkNDQ0dFRUVJSUlZUVFRZ2doTHpRS2loSkNDQ0dFRUVJSUlZUVFRZ2doaEJCQ1htZ1VGQ1dFRUVJSUlZUVFRZ2doaEJCQ0NDR0V2TkFvS0VvSUlZUVFRZ2doaEJCQ0NDR0VFRUlJZWFGUlVKUVFRZ2doaEJCQ0NDR0VFRUlJSVlRUThrS2pvQ2doaEJCQ0NDR0VFRUlJSVlRUVFnZ2g1SVZHUVZGQ0NDR0VFRUlJSVlRUVFnZ2hoQkJDeUF1TmdxS0VFRUlJSVlRUVFnZ2hoQkJDQ0NHRWtCY2FCVVVKSVlRUVFnZ2hoQkJDQ0NHRUVFSUlJUzgwQ29vU1FzaS9nTWtFT3RibGdFVlhYVUlJSVlRUVFnZ2hoQkJDQ0NIa1gwZTM1d2tocEJ4YnBvdHdmcUZIcFcxVk1md2xIcjRaSThUd2wzalZkWG9sWG1uSnc4M1BKWERuTTByYWhoYTNpUVNNQ3ZZa2hKRHF4WmVFaGJscTVrbHIxLzYzejRXUS93alc4ejRCUWdnaGhCQkNDQ0hrL3dzS2loSkNTRG5jZVl4U2djYnkyaW9UN01YRXRDNThhQXcyRk9wdDZCM1ByZlJmKzFoT21YNkVQQWJDZlZobC92bExpczRuMEpOWjBpWjFMMm9MOVdhVzJaNzhlK0pteTIyZTlZYU9yR3c3U2YzaHI4WE5sdHNxNm9mckhWT251bzRIQUhEMzk0bWJMYmRCTFBaNjNPT1FHb01OZ1ArWS82cCtBUk9KcEQ0dnYvOEpJQlZWWlhPM3dBYU5JMSsvZEY4WTNxbUxZN3NrdW0vUHFISG43N2hGZHV4UldSK0NvT2F0cEMvTi9xaXFwMWhuZWxLK1Y0TlI0eXZkME4zUGwrdGJyd0VBQmw4U0ZsYlJQd0JsTDhBdStMYVp1NkNpOTYwamNkM0JJN2llc2ZVY21wanVvUzkzZE56R3ErbVVHWFhmeWRhWFBtOS9INjUzZEt4emYxVjhyekw0a3ZCUVVWVFBmcEs0VjhlNDJrRGcxNlJGK0lqOXB3V0J6VjRxdTlaTEhEbm14R1dQNkQ2REtqbE9VVjlCalZ0R1Qvb255UzJ3UWVPcWJQOGt4TEVEaGxWbHpHdjB0ZGRKeUpEZi8vVHY4TW1YNWEzblNTTmk2cjZUclllSGgyZkVxQ01YcXZJK2NrRVEvc3F1STg2dk9WZitTMk5IQ0NHRUVFSUlJWVE4THZielBnRkNDSG1SOGRqQTE2T0VKWUhVUlVQY3FyUmZTcDRWSjI2YlNyVzlYSWVEWmNQTDMzL0hqTEp4aXkzVHk3WTFuS2VBeFZxbDB5RFBGeCtBdWZpZkhhTzRYUWVBQlE4UE1aUktlUlg3NDhMaHgxQThscnNZQUdDejJmc3N3dUp5U3kwWDBZTlVCK2R4QlFBRWRQMTZ1VmVqMXlaVnBZT0VwWjRsUVUzZk5uUGY5M2xwVHBVRGlBQ1E5RXVuVnJxTUsrZXJzcTJiTURMY3Q4V011UnczSC8vTUEyOU5xR3g3YmViMUsrb0hSL1lGOS9oMi9kM3YyOVlCOHRVQTRGNjd6eUJkMXVXTDJnZkg5bGZXQjkrbmZyeGZtM2tMVEFYM2JpdnY3dHBhMmZZc2dhYzNneTBRbE9wREVoN3FIanRvTkZjY1hJc3REZ2tWK05TdHozYjNDekRLSHlRbS90U2pjZVRFcThrVjlabTRwa1dzc2VEZW5jcU8vUmhZM2czSFR1SjNiUmovY1BlNFY5VkpoL2E2UlhUcEhqcDQ2NTlaUitmT2tGMytZUVVBTUZrY05vUEZjeXdud0E3ci9kTldubC85Um5mWDFvK0NXbDFRM2dGRUVWMTdjMzNpNm5IZGZmM1o0dUFRamtkSU9NOHpLcHJKY1JNQ2dFV3ZrQ3NTTm04QVVDcUlKV2s0Y3F6QXIxRVRuU285MGJsUGNaME92ZmgrRFJzYk5YblpWWG1NZ1IwKy81ckI0bkl0aFlYcWNqS0dTK2dWS1Rrb3VvNEJBSjh2Q2ZkakNqeWxMS0Z2RUVjU0hzSHpqSzdOODR5TVNkbmFyd3VBZi9zVHF4cXV2WjRlc1c4blpDb1ROditjZWVpZE55bzRGa3NZMUx5VjZ0YTJYOHZid0daak14a3NIZzlLcFZ5WnVHZEgrTUN0ZTdMMnZ6VlJkdk9YdFFEQTlZNnBFejMrd20xWCt6NjZYa2g0YnFIdE9qR3YvN3k2Z25PcER0WDl1VVVJSVlRUVFnZ2hoRlFyQ29vU1FzZ3p3bVlCWDQ0VW9uWUFDN2txSzdSR1lQUXFOV1NGcmhNckFpUk1yQm9uUkpRZkMrdFBsWTFCN2I5bXhQNXJ4akx0YjNUbVkySkhQaHJOVjVTMERXM0p3NGNEQkdpMVFBbTFydWg0RTlyek1hT0h5NWdNcVlHaXhsKzRrbnQyeWNlcTJ6dTMyTnZjdzlxMHF6Vmc2NSszZjJnUTVWVjN5Q3ZTSnBQZnl0Z3hmSUFtTCtHZnl2b0xlL1hQUThKYUw3Vnpibytia3BidnVCejkybC9YbkxkeERNU1JKeGMzVzY1ejFmN2d4OFpoQlpkWExiY3ZTK29PSHU3VDZ0MFBrclowYjJ2UnlQTmQ3Vk42Ly9qd3lyYmhCalp0WGF2M1Q1dktycEZJdU42Ky9xNzJNWnUwYW5YaXZsMkN3Q2JOdUw3MUdzQmlMSE1CTWhia1pnT0trb3RQenRIMzN4YkZEUnhwRDRnQ1htSlJUTzhCVERaZlVGRldXZmFST2RNTHJ2ejRyZnlmTmFza3Rmc01ET2krNGtkRHpyVUxla1Z5YW1XUHpSbkRZREtMUXRxMDA4dVNFa1hoSGJwbTdKODZWcDkrN3JoZWtad0crQWdCSUczWHFJSHFlM3ZMQkduTGU0NmVraVY1YzY5dW9ZTzNiUThaOU91dXJJTXpKOHV1YjFpZGYzNzVrb0JPaTcrMjZsVUtSY0xtbjUxM0N1eSs0bi9Da05idE12WlBHd2UxdWdCQ0gzOCtSMWh5RWVjSWc0S1lGcU1lQUVReHZmcDV4QTRaYnRibTVsZ01TcVhBdDBHai9QUExsNWdVeVErTXFxVDdoYmwzN3NFcElBcElSWks2UTBiSWIyeGVqOExzUE9mamU5Wi9aYVJSa1pLa3k3eVRBRWdrcGRjcTFBQXNKVDIxbWpXZkg5aTBKUUJFVGI1OHI3SUJTZGs2dUljbTVlZ0JBSENMNk5JeGZORG0zUmFEU3NuaWUzcnBjNjVmTld0enNreWE3RXdJZlgyZ3ljMnByTC9xVkQzWFhybFNkWGZuVm8rNlEwWmtIbnBuRmdCdHFkVWVIcDU4aHFjSFJ4cGJuOGtWaVEwRkQrN1lBOGw2UlVvbTF6c213cjRwV3hJY0RoUUZQOVdKKy85Z3N0M2Q5YnFzTEs1M1RCM0g0SDNpbWhheGp2dUVEOXErcitSNFlpc1RBQmpXUjgvWnMxRGRuMXVFRUVJSUlZUVFRa2gxbzZBb0llVC92U0F2SnQ3cEtjRFBmeGx3TGRWYytRNHV2TjZCajVSOEM0NG1tR0MxQWh3V3NHU1lFTzFqT1ZpMFU0ZS9rOHpZOUlZN05yMGh3dFIxR2lUbmxiNHYyYWtlQndzSHVVSEVaK0NqN1Zwc3YxZzIrQWtBa3p2eE1hMnI2OERtemM4bFpkck9MWGo4K1UvSjArRjZ4dFpqdVFuYzdjc3NjVmlrSUtoeFN3RFFaVnc1NzZxY0lNdmRQd0FvdXVrTkFDeXRWcTFPUG5MQXU5R0VOeHh2TG90ckR4NnV6NzEyRmRyOExObWxWVDhJQTV1MUNobDU2SFRxN2xGREtzdkNTOW5jcTMycDh5ek9Ma3BZNnNsRWNiQWticmJjNXBnbFYxRUdFbmw4OXVDbGUrMitnLzNhTFZ4bVg5WXJVdExnRUxCaUM3eWw1c0xzVEYzYWhkTlY2VmV2U0VtcGJCdVdPQ3pLVmJ0bi9NQmhnVjIrWEZYWi9xNkM1UUNRZWZpZEtXeFJZTEJ2eTNmZWMyejNhek52QVFCa0haMDdRNWR6L1dybWdla1Zscmd0Q3E0Q0FHeVpCMlpOaWh6LzEwM2ZMc3QrU05zMnVIdGxKVGlaYmo1K2p0dm9DdTdkU2Y2dGYyY0E4SW9mTzFtYmVlbTgwVG00YWphYVVMVU1hRGNJZmNRdWo4c1ZGcjNQaFQ0dWc4clE1S253S0JpbVMvMTlTTCtnM2orczBjb2YzQVdBbkZNTDUvTzhZMktsTGFiUFVpUnMzbHpxb0pFZGUzZzJHRDArKy9EY054VTNmbDBQQUdGOTEyOXgvR0ZEMkxBZFIrei9UMWpxeWM0ODhOYnJ3S1AzYmM2cGhmUEtlMUNPQVdxditMR1R2ZUxIVG5ib2l5RVFCQVc3aDNYc0JnYUxGVGM3dVV4V24yUEdzU2ltVDMrL05uTS9Nc29mSkFKQTRxODkyMEtUcTNUZVJ4RFlySEhvb045Mm0xUnBxWnFVcTJmdDdkcWt3L3NUbGtrNUFHeHhzK1cyOUwydkQzY0k5bkVkbjF1MktERFEvaGdkK3pZVzNMdFQwNjY5c21zLy95aXBOL3cxcjNvamh0bXpPdTM4bTh4Nno3dnB0SGZzeXhHakQxK3cvei94cDVmcVI0OC9lOE81UDFmWFlzY2ZySlNUM2N5RDBNZVR5NUpLQVlEQkZicVhlcjFxYkJvZ1gxM1R4bzRRUWdnaGhCQkNDSGxXS0NoS0NDRTJvRXM5RHJRRzJ4TUZSVDJGREV6dHdvZXMwSXBqQ1NhSUJReDhNMGFJcHVGc2ZMMWZoOS9PR3dBQTQzOHN4UGZqaE5qMmxqdVdIOUJqODFrRFFyeFptTm1Uanc1MU9jaFNXREZqZ3dhWGtzcy9oMkF2SmhLekxaaTU2VkhTeWZ4K0FnUjZNakZ0dmFha3JVZEREdDdvd3Nld2xXcG9pZzZQd1MyNEdOT1c1OXdscVdiK25SZDl3ZmV0MzRqSjRuQUFRTnBzNnR0ZThlT25BTUM5NzJyN1Z4Umt0SzlUSis3N0kvL2NzaytsVGQ5NDJ6NmZJSnZyTHZTSUhmaEsxcEhaMDRvMzE2WHZIamNzc05NWEt6MWpYM20xc3B2TFhOOTZEVndGdHVKbXkwdVZwcVFnNkxOakQxN3l0Zm41anNzQVdGenZtR2o3ZG55L1JrME5zdnYzWEFSK1V2R281R2kxc2dkWG5MUFBBRURvRTllSUY5QzRpZXo2eGpXTzdmYkFXdDdWRmN1VkNWczNSWTQrY1RuMzVJSTU2dFFUUmNFNk5wTVQxdiszM2JsblAxL29IR2l2S1B2WW9Mei9JSDMzK0dIbWpHdVhnY3Bmazc0dnpYcmY5NlZaN3pzL2x1cmcxWFRLeElDT24zMWQwVFp4VSs5bHVXclBPamIvYmRtbGtneGdIZ0JEeHQ1Sm94MDJzYVh0bkRFU3lMTUJLUFZMR08yRFkvdFQxcldKZDh5bWMveGhnL01QR0txQUQ4QUFoK0I3L29XdkY2dnY3ZGxoWHhiRjlCa29iZkgyUEFBUXQzcGpwbGtubHlYLzJxOERHT2FTWC9GdzNRTUNRbC9aZFl4aE14c0JRQmplc1d0dzd4OS96Yi84NDhxY1k4c1dSSTAvY0M1aTBKYTlTVHRlN1lYQ25GejdmcEw2dzE4TDZQTGw5N3FjNjFkVDlnenBBNmhVanVOUTNrbHp2V01pWEQzL3ptMEpTejBaTmUzYXE4dTRlRTZmZCt1R0pQNjFpYzVCMGV4akg4ektQdmJCcktqeDV4TmsxemFzbHQzZHVCRnF0UnpGMmJlT3IrR3F2R2ZLNDFHN1g1L2dmdXUzMlplRGVxeGNHK1N3UHYvU3F1VTV4K2EvWGRQR2poQkNDQ0dFRUVJSWVWWW9LRW9JK1g4dlEyN0ZwV1F6dWpma1lNa2VCZ3IxNWQ2ZmRhbGZFeTdZTEdEckJTTXNWb0RQWWNEVGpZR0ZPN1RZZHVIUmZlN2JtUmE4OGswaEZnMXh3OXcrQW94N21RZXBtQW1yRmZqNUx3TldIZEZYZXV4Z0x5YXlGTlpTbWFadVhDQkhXYm90djdEbzhwNWFZQzBwbjN2NGhna3FuUTNXeDN0NDVER2xiUnZjSFFDOEdvMlpHTkIxK1E4NVI5K2RKcis1dGFSc3FmT05iVkZFMTk0aGczL2I0MnBkWWZMaGZTeWV4Qk1BZU41UnNTWlZkcWJpNWhiSGVSWnRtVWRuVFVQUmZLRVZZcnNIQkt2dkg5eVR0bVBZUUFBUTF4azB4TC85aDR2di9hOWhTUVpoM0d5NUtYRjE2M3BHMmEyN0FNRDFpb3FKSG4vKyt1T09BWGxNSXBGblZRSS9TVnU2dDNXVlBWcFpKaVVBY0R5Q2E3bHF0K29WY3IwczhTNEE4RDFDd3lQSG5iMnBTVDF6TXZldmhiTzFXVmN1QTRCYlpMZGV2aSsvdjhnNUtLcVhKZDYxNmhWeXFOWDVScWp6R1V3VzI2UklUYllINnNSMUJyM0s1SXBFaWh1Ly9sYlorVGxUMzkvM2gvMy94ZThMRmxDMjlHZmNiTG5OWG5yWDNpWnQ4ZVlzdjNZTGw5bVhIY2N4WVdtTUNBRHM3N21xU2xnYTd1bmM1dGQreGx4cDg3Zm11RnJubUYzcDFYenFUSys0RWVQUzk0d2RaTWkvZXhjQVBHcjNHK3dZckhKK1RJN0xodHliMSs2dmI5c0lrRWdjKzNWOFhDbGJoM1RuU1dQcWN0eDkvYmlTaUdnQWlCeHo0akpiNEMxbENyeWxUSTdBTGVHN21BQTR6QTlxVkQxTTAyWmR2V1JmNXZuSE53VUF1RWtEdkJxK05qSHYvTmVmRzJXM0VoelBoV2syR0FEQXJETVpoVDV4alVJSGJkbXJ1TG41NTV4ajg5OEJZTDIvdVZmbnlHRzc5c2VNUG43bDRjRnByMXZ5VWhQOXVuNjJYQlRSdFpmOG43V3JNZys5TXhQT0dicHUwZ0N1d0t1a3JJRzlYS3dqKzdWUkhEdGdXSzArYXpjN0J2SHQ0MUFUcjcyS2F6Ly82Ti81ODVWY3Z6cjFqVGwzU21WLzhxUzFhL084WTJKMUNidCtqNXVlbHVjUTVPYndKV0Vsc1V1V01DZ0lBSnpuYVhYT0VIZFZubHA1OTQ4L2xFdkRQWVUrUVdGaFkwOWZUZHMxZW9ENjNsOG5BQ0I2NHZITE1CdjBOWFhzQ0NHRUVFSUlJWVNRWjRHQ29vUVFBdUNQeTBZMGkzQkRyMGJja3N6T3FtQXdpdWJ2TkpxQmJSZUs5c3RWV1RGb2hScG1wOXYzRWI0c2RLN0hnWjlIMGYxREh6RVREQVpnc05qZ0oyYWlmU3dIVjFMTXlDeWR1RmRLc0JjVENSa1doUHV3U3RwQ2ZWaTRtbUl1MVNaMUx6cEdxRGV6SkZOVXFiWGgwSFVUd3FRc3BPUmJZS1BnNkRQbEh0bWpEd0F3MkFJM2dTQTRTS2Q3bU9GaU02YlB5Kzh0c2hoVVNoWlBYS3JXTVY4U0ZwWnplUFpVKzdKUmxaZjFjTWZRSG54SldJQmVrWkx1MldqOEpFM1dtYitLYjdTN3JyZnMySjg0TU5pc2ZaUzV4ZldLakRHcE14OVd0STlSZHY5ZXdqSXBUVVQ3TDBuNy9aVSs2cVJEZTUzYmVlTElxS2pKbHhMTDIrOXBzbnVWdDNmOHByeTk0emNBMEN0VGsxTitHOUxOdi9PaXI4SkhIcjRvdjdiK2g4eEQ3N3hoWTdGWU5oZnppVDVZM2J4VU1KYkI0bkFnRUhzSUJFSEJBS0M2czMyWElldmF4YmpaY20yWnJFYXgySXZ2VWErZTBLZHUvY0swWTRjTitVbjN2QnFNbmhEUWZjVlA5azNzd1JhK0pDeXMxdENkUjlOLzY5ZEZyMHhMcXV3eDVkOWV2MVoxLzhCZWNXUzNQbjd0UDE2YXZIMVFUN1BpWVhMUjJqeXJTWldXbXZ2WFp4OXFzNjllZE40M2JNaTJBd3l6MVZTMjEwZnpwdHJaekhwOWVlc2M2VzdzM01ab09HNUt4TWpERngvdW5qREM4VGxPM3RDaHVkbWtWWmUzcjIrcldlL3pwYkgxaW8ranNwZGNqcHg0TlRsbHk4RE9GbFh5QXdDUXRubnZVNzYwVHB4Ums1TU5pOUVBQUlvYm05WWFDN016emNxc1RLaXlNcUhMcTlMY25MNk5KMHl5bVEzNi9ITnJWNVI1ekJ3V0J3QVlMSU5SazVkME0zM1g2TUhxK3dkMmwyeWd6Yzk4c0haQTY1QWhxMzRQSDdSOUgyd1dpOFdnVnFWc0c5eFZrM3owc0t2akJYZjhiSmxIM1NFajdNdU9jMkU2enBOWlZUWHAybHR3WmVzbTMvWUxsM3JWSHo4eE8rZmQ2WTdyeERHOWgyZ3kvajZuMDJXbU83Wnp2V01pSTEyOHB5TW5YazEyWEhZT1JwWXpwNmdKVUNoTVZsODlBSmgwQlRMNzY1WEI0bkJzVmtPcEx6dzFhZXdJSVlRUVFnZ2hoSkJuZ1lLaWhKQksyYllPNGNyRTVvNWdNRnJEaG1Bd2JJRzJvbEtBejAyN285WGIzNkhySnN6dlo4UEFabzhYRkcwZHcwR0lOeE03THhsUlVQZ295bWl6QWRIK0xEUUlZYUZSS0JzdG85Z0lrREFCQUFrUExmaDBsdzc3cmhsUnZ4WWJRMXB3MFRHT2crNE5PUUFBV2FFTlNia1dwT1pia2FlMjRtYTZCU2R1bThCaEFiNGVUUGhMbU9nVXh5bDFIaDNxY3RDaGJ1azJBTmd5WFZTbXpXSUZHczZyOEI1K2xYMVU3d2QwMk4vM3IycnBySElsazZiYW1MYjR2UDM5Mi84YkIyWHo4WTluaDEyUE4yQkNIMy8zMEhhZEFjRG5wYmtmb2ZYOGhlazdodlZ4ek1vQ0FNLzRjUlA1MHJyMThpNnUrTng1VGtibkcrQ084d2Ntcll3TGNRdHUzaktnNHlkZlpoMmZQMU4rZFYybGMwS3lSVUhCbmcxR2ovZHNNTHJVM0k1eHMrV2xBa0RSRTg3Y2RONzMvdithUmh0VUQrNVhkZ3hIOGtQOUc1a3RLRHZSN1F2a2lWNGJWU0gwOFk4ZWNmRDB3NzJUUnVzeS96NWIyZVpWS2FzcERHbmZPV3pZVHBkQktRQVFoTFJvQXdDYXRPTkhINnh0MDlpcjZaVHBESTVBQUFBc2xwdkFhdEpweTl1M0dBOWdNR3IxK3ZFWGU4UERuYU1IS3hQMzdBRUFjZTMrcnpBNWJtNTgzd2FOQUNCdWNtcUJTWldXeW5ZUENEUnNHOUxOa0o5MFQzWjl6N2JDalBPbjNTTzc5QXhvLzhtWDluNzBpcFFVb3pJbEtiRHYyczFKR3p1M0FlQWlhT2xBcFpJWm9aSnhHazkrQ3dETWlvY2wyYXNRK3ZqZjI5aTVaWG03T3F6am9wcUNOanBkWnZyRFRYMDdCSS9hZXpLd3o0OGI3NjVvR21KZnA4MU9TYXdvcUdyVnFSelhXUjJ6QTAyYWpBeGo4ZkxEdmErWEJCVzUzakYxUkZFOStoWmNXZjNkazV4djd1a2xDeFczZG0vemUzbjZ2TUtVVTBjMGFjZExQbkZ0VmlZYkFCaG1td0VBU2dWRWhUNytYdEU5KzRwamh3NFgxbnFwblNIdmRvSlpYNUFyck5XbVExRDNGV3RVaVh0M2FkSk9IemVuWC8xYnA4c28rVUhHdzcwVFJ6N2NPM0drSkxydndLQUJQMjkzbnRmNHNVNit4bDE3RlFyVjdaMWJQZUtHak13Kzh1NXNPSlMvOXFnejZCWDV0ZlUvbGJlbmN6YXNxK3hZUnhXVlVtYnorRzRBd0RUclMrcnNNMWc4dnFVNGdBNmdCbzRkSVlRUVFnZ2hoQkJTL1Nnb1NnZ3BWLzdSSVVFTXMva0RHY3pEQUhnQU5xRDQxbnUxVGRoV1EyaU5OcHk0WlVMUFJseUUrN0JLbGFLdGlIMk96ZzEvUGJxdnVQZ1ZOM1J2eUFXbk9IRlRyYlBoY29vWjYwNGFjT3lXQ1RONzhNSGpGR1Z1bnI1cnd1bTdKcmh4R1hncGhvM21rV3pFaHhYOWF4cFJGRndkODc5Q0FJREpBalNLbUhLOUFBQWdBRWxFUVZTWSsraitlTjBnRnI0Yks0UzgwSVpoMzZwaGRKaUtkR2hMSGo0Y0lFQ3JCVW9ZVFVVbGN5MDI0TU1CYm1nWlZYMlgvbzYrRjhCZ3NOcFVXNGRWeEdJd1I0T0IwWlZ2K2ZUTWVsc0hBQ2NlWngvZitQR1ROV21uajd0SGRPNlJlMjdaSWtuc2tCR2h3LzQ4bWZISDJLR3FwSU4vQWtVWk5mN3RGaTR0dVBMVHR5WjVVcG1BWThKU1R3RUFlRFY5WTBwQXgwKy9TbHpmdHFFeDkrYTk0dFg2akwyVFJ1dmpyL3dkMkhuWlNvYk5hcEg5OC9PUEZaMVQ3bCtmZlpqNzEyY2ZBb0JmeDArLzhtb3dla0x5dWpZTjljclVrcHZZRHZNVVBnREFFQWdDL1NLbUo2UVpWTEs4eDNuOEFHQ3hNWll6bVdqM3VQdjlsenpKYTZNcUJGWXVteXNKajJTeWhXN1YzWGQ1SkhXR2pmUnE5Tm9rN2NQenAvUE9mdnFCdzF5WVlQSWxuaGFEc3BMZ3J5Y2ZBQjVzN3RWT241NTRwZmJrWXdsc3ovREl1ak96bEFEZzNXamNKRVArclpzbVRWRzJZdExLdUJDZExqTzk5bHNwY290QlV4eW9rU3VOQlhLbDJUZXVrWFB2T1FkblRnZ2ZlenJCcjkySEMzTk9mankvS28vSlBhSmpOd0NRTm4xalptSGkvajlVU1FmL0xHLytUMmVwVy90MEtFdzVmYUlxMjFhRlRwZnhNSDNyZ0U0Y2FkMkdRSDVKWnFpYmYxaDBSWm1pVElHNDVJY0Z6dVZSSFFOanlSczdObk1PWGxXR0paRDZPUVlkV1FLcFgvRi9iVWJaclR2OGdFWk5QZVBIVFVuK3BXc0xlOWxmRzV2SEFRQzlxZERnNXRNd251c2YxOUROdDNGVFFXakx0bnhwM2ZwV28xYWp2ci92ajVRdEE3cG8wb3JtbG5VTGFOeEVVbi9FZUk4Nmc0WjVONTQwSFFBc0JwWFNwRTVQVlNSczMxeHc0ZXNsQUNDczAzY29BUEI5NHhveEdBeWIvWmlQb3laZWUyWFgxLzhncWYvcUdFbmNxME1WQ1p0L0JnQ3VaMnc5bmpTMm5xSGcxblg3YytDcWJIQjFZWEk4UFFEQW9uMFVaR2V5ZVR5YlNWOVN5cmdtamgwaGhCQkNDQ0dFRUZMZEtDaEtDQ25EZHJ3OVcyYnduQSt6ZVE2QWYrMm0vUE4yOEVaUlVMUlBZdzYrT1ZoNVVEUW1nSVZXMFd5Y3VtTkNZdmFqN2JkZE1LTFFZTU90REFzU0hscHdQOXRTTW8rbmtNZEF6MFpjS0hXbHMxRzFSaHVPM0RUaHlNMmlCQ2dPQ3dpVnNpQVJNbkFseFZ4cTIyaC9GbDU5aVlkQnpiaTRtMlhCTzc5b3dHWXl3SGFZbll2RkFJeG1RTUJob0ZNY0I1OE1LWG9hYlRaZzVhSFMwN21SNmlhUmVEV1pNaVByd0pzVDNDTTY5NENwc0RENTF4RzlJbDdiZWRLbjdmeEZxcVNEUndIWUF2dXMyV3JSeTJRNXg3NzZVRksvNnlBWEhla0J3S3ZlcTJNQXdLZlo5SGNMN3gvWXJieTdzMlFld29LclA2elU1Ti84UjU5K3BrckJFTGVBeGsxODI3Ni8yQzI0VmR2TVEyOVBCSU5oYzV5bkx1L3M1d3R0TEE1UEdOYXBVOWpRMy9jRGdDYjk3RWxBcm55S0FTRlBqUEd2RmJuT092VDJaRVhDeHZWK0x5OWFFanAwei9HMEhhLzJzMmNCY2oyQ2Fwa0xzeklyN0VESUZnQ0F4YUJVQW5tRllIRzVSbG5pN1lmN3BvMnIxWGYxcjhtLzllMW9MTGgzaCtzZFUwY1NOM1NrdldRb2k4MFhXRXpLY29PQ2RucEZjbXJlbVNVTC9kb3RXQ0svdVdWRFJWbHhBT0FXMktDeHphVFZBQURQdTNhc1I5MmhJMHliKzNad252L1RxK253c1FFZFAvMnE3THlnaWtMSEpWY1ppMnllVkZyZU90ZVBJU1hGZVI3SThOSEh5NVR3ZFdiSXZYa05BT3lsY3oyYnZUbkhLMzdzWk1meXVYcEZTc256WTJOeGVBRGdIdGFtUFZNWUVNaDFEd2hrQ2YwQ09XNitmbzRacFg1dDVpM3dhek52UVRtSHRhVHVIL05LOUt1bkx0WHF2Mm4zL2RWZG13TnlKWnNwS1BvbEVOdG84R3p4NW14SmJQK2hob0s3dHdyVHpweklPckZ3bmpicDhIRTRaRU1DZ0RicnltVnQxcFhMT1BUT05MZUErTVp1SVczYjgzMGJOdVo2UjhVVzN0bFRkRDBUaWJ6RlVUMTZBNEJ2eTNmZlo0c0NBbE4yanV4bjFlWTl4Zzh5YXVhMVY1ZHg4WndoLy9aTnowYWpYN2NIUlhrK1VWRUFFRHAwejNIN2R2YXl3Zll5dUhIdjVwZjY4SGRlZHViNE9uUU9zRExkdlB3QXdLQlVscFJRWnJCNGZKdEZWL3lGb0dhT0hTR0VFRUlJSVlRUVV0MG9LRW9JS1VWK3ZMOUVabVQ4QmdhNk9qVGJBTVk1d0hySVptTW1NVmlNWEt2WlV2VWFzOC9HOGNvM2VUeW43NWlnTmRyUUs1NWJwY0RoeEE1RlV5MnVPVkY2S0s2a21QRWcxNElCVGJsNEtacU5sNklmWFdxOTNJdEs2QVo3TWZIYXkrVlhJTTZRVzNINHhxTUtrYTJpMmVoYW40dm1rV3lFU3BrbDdYV0RXTmcvVzF4dVA4ZmVlN1J1M205YW5MNXJnbHhUZlhFV3E0MEZKcXFXVmZ1MEdBN3B5VmFiTFlmQllGUVlGS2t1YkJZZXF6eHFZTmNQUHJNWlZFcmwzVDkyQlplMHlsUkoyM3QzaGxxdEFXQ3MxWGZ0WnI1ZmcvamtYL3UwZDh3YWN5YU82TmFMd1JXNkE0QzVNQ005cVBmL05wa05LclVtNWVnQkFBd0lmZndZVnAxSkhEdWdIMGRjRk56MGJqNWpqbmZ6R1hNNDRscWh0OWZWQzRWU0taZTJlSE9XUjl6UVVYeHBYQU43MzBFOVYyMXdkVXlmbCtaOFpQOS84cnIyamJWNTE2NDl6dU8zWTlqd2orMUZTeWwzOHJpdmphcXlDbmx1QUdDeGxaM0gweFhuRE1JbnBjdTRjajVsYzYvMnd2Q09YVFhKeDByS1h2Sjk2amRTSngzYVY5RytYTDZuQkFCWVJvM1NCSURCNHZMTVJwbGNkMy8vSHZSZC9XczV1L0VaTEI2UHBkV3BxbkorK1JkWGZtM1c1T2RXRmhBRkFISGRVV05WaVh0MytraGo2MlVjZVhkcVVKZGwzNGNNK3VXUHU5L1ZqZ0pRVWtMVVp0RVhCL0FxbmhlMG9ubGJxenFucTMvSFJWOFk4Ky9kbGwzZnVNYmVWaFNNTGYvWWdaMisrTmF0VmxGcDQrS0FLc3M5dkgwWEFHRHozQ1VhaFZJT3NDMWhyKzQ1d0JMNkJYTGQvUU9ZWEpFWUtBcTRXWFR5QXBNbU04T3N5c293RldabW9PaTd2eGtBTWcrL00wVitkZTMvN01meWpCODNPYkRMbDQ5S21xcFVzb3cvWG5zbGJPVGhzN1VHZkxNdWZlZW9nZUN5aW41K28xUWFNdmJPbXB5eGQ5WmtRSzZNbXkyM2VUZWVNSzBxNDFEMHVFdVhmUGFKZTMyeTl1SFp2OXpETzNmUFBEQnRqSC9uWmF2Q2gveCtNUHZRV3hPQnNxOXhWNi81bW5qdHRmY252L3J6ai81ZGxuekQ5WXFxYTVUZHY2Vyt0MmVYNHhnNFpPbmZzUWMzazc1dEdBWUFMTytJeU5EaHUwODRMenVmYzBXdlE0NDRMTXlpSzhnSDh1ekJmaWFEeGVYYXpDWjlUUjg3UWdnaGhCQkNDQ0drT2xGUWxCQlNRbjY4djhScVpKd0dFRmZjWkFFWTY1bG1MUExzdFNQMWVaNmJzN2paNjZxOVQ0TVpPSFhiakVnL0ppUnVGVWR6M1BrTXRJcG00K0lETXk0bmwwM2U4Qkl5TWF1WG9OejkyOWJtb0czdHNuT0EyaDI1YVNvVkZGVnFiZWpSa0lNejk4eFl0bGVIYjE4VDRxZmplbXc1VjNuTXBGNHRGbGFNRWlKYllhM1dnQ2dBZERqK1U1WG1NNndPQlFjSHlHR2ZWOVNLSmRLZU81ZFh2TWZ6SVlvZDlHcmU4US9mUlhIZ29ZUmFYUUNBR2RqajI1L0VkUVlNelR3ODh3MWQ1dmt6RlhURjhlM3c4YktDeXorc0RPaTBaTG44NXBZTkZwUGVFTlQ5bTUreVQzMDBON2o3eXRVTU5wOFBBQmE5WEdaVUZKWEJOYXJTVXpYSlJ3OFpsZW5KVUNvMUFHQlVabVRvMHM2Zkx2aHI2Y0tnQVQ5dmQzck9tSUJFWERvd0k1SEV6VTZXYTdXWldRQ3NUeklPM3QxM3puaVMvZjRmWXZJWVBxV3lGRG5DNEdBQXNLbHlLczdPTEdiUExLdUlXMkR6VmtFOVZxNTFicTlxUU5XendlZ0puZzFHVDNCdXQramtCWGRXUmtpNTd2NkJBS0JYcE9RQUFJUEY0ekZNSnAzejluWmNyNmk2Ym9GTm0xak5lcDFPOXpDbnZPMmNtTzJaZHNYS3VmWjRlbmpFRFJtWnNxNVRNNTlXNzM0QWk5R1l2R3ZNSU0vdzlsMEFUemJYMjZkTXlWam5iRTk3NE5XaXljblNaVjI2a0xTeFM1bDVTSDNiekYzZzg5S2NqMXhkQXlOR0hUNXYwZVE0bHVwbGV0UWZOVjZkOFB1dndLT2dxRURnTHRUcE9PVm1BREk0ckZJZkZCNjFCd3cweUpQdWN5WGhrZjZkUHZ2S3UyVjJWdEx1d1QxMFdaY3ZtdFJaV1piQ25Dd0doODhMNnJscVE4SlNUejZBcC9vQmt6YjduNyt6ajc4L0N5YWRCZ0NEQ1FHL2VKVWVrSmVhWnpiN3IwWHoxZmYyN3F5b1AzRmt0ejUrN1Q5ZVdycFZJdkZ1UG0xbXhvRzN4cnVIZCs1dU5oWnFrbllNNitzVk8zaVlKdXZxWmVEUmE5dyszNng5bVMwSkRpL09zR1RWeEd1dlhjSFYzemI2ZGxqd3VYZjgrSWxaUitkVmRHMWtzemx1SXFDbzVESUFjSFZGQVViblpXZU9yMFBuZVVmZEF1S2I2WE91WDNYWW5BOEFWck5HVjlQSGpoQkNDQ0dFRUVJSXFVNFVGQ1dFQUxDWHpNVVdNSW9Eb2pia014bU1RWjdkZHB4NnpxZjJyL3BrbHhaS25RMjJTc0lFaFhvYnVpeFd3YU9jNEdseW5nWDE1cFJOL3ZsaXVCQmQ2blBROW1NbFZEclhCN20yV0FLMTA3cGJHUmEwWHFpRXhTRThwZEVET2NwSERkN3VES3djNDQ2djkrdndkOUtqKzVwQm5reVFmMC9Pa1hrekZBbWJON3BZeFEvdXQzNmpSKzErZy9QT0xQMVlmblhkS2hmYmxQQnRPLzhERmsvc0lidjh3NDhCblpZc0I0RDhzMHMvMWx6OWRUVmdZNlR2bmZpcVhwR1ViTXJOU2daa0txQW93S1crczMyTC9PYldUWTU5cWU1czM2eTZzMzJ6cXpLZlhPK1ltT2p4RjI0bkxQWGt3UG1HT0hrV09CeGhRQ0FBaEF6YXNrY1EzTEtOK3Q3ZUhZNGJ1QVczYm1mUnkyVUc1ZjJrcW5SWWxjeEpqakF3MkZWN1JRRlZycnQvWUhEL2pUdXNSclVxNWJlaFBjQXdsMGtMWjVnc1pnRGdlRVhGbUFxek1sQlVPcFhCNVBBRlpxTmE2N3k5WFVDbnhWKzZoM1hzbW5mMmkwOTQ0b2h3Z3lvcHNiTEhBQUFDUVdBdGVJYUVtTTNxUXFGZmZHTUFzQlNYeWJYemFUbHVxaTdqd2htRDZzR2pPUTgxdVRueW0xczNlVFVZUFNHZys0cWZuUHQxenJLekI1aVV0M2Y4cHJ5OTQ3ZXFuSnNqNXlDcVcwRGplRGJQUTZKSlBYbk1zVDFpK28ySGxmVmxMNThMZ09YVFp1N0MzTE5MUGhhRmQrcVd0bWY4TVAvMmk3NE03L25ycnVUTnZicWh1SFNwdy91OFZFQTBvTlBpNWZKTC8xdmhPSTl3VmNndS83REMvbjhtbCs5bXN4Z01jUEZqQ1V0aGRsWmxyMFZMUUtPbXptMys3V2UrWjlia1pxdnY3ZGxkMHFqSnl5NmUxOVl0ZFd1ZkR2Wis3ZlBOMnBlTkJmZlNVcmYyNlFEQVVoT3Z2WThvRktyYk83ZDZ4TDB5S3V2b3ZMbkNrUFp0QkFFTkdyR0Vmb0ZjY2RGN00yTDR2cjlZZkU4ditZMU42K3g5T3Zid0ZCbmhYUGV3RGwxeS8xcjBma21MU09RR0FEYVRRWWNhUDNhRUVFSUlJWVFRUWtqMW9hQW9JUVFBSURONHpnY0QzUUFBTnVSYllHbmwzVzMzL1VwMmUrRW90RlcvNTZnMTJxQTFWbjM3Q0Y4V3V0VG40T1FkVTdrQlVYYytBeXdtb0hTeDNsSkp2cDZYT3hNTlFsaVZCblRKcytXVXlXYkhpaGgxK0lRZ29HbUxuRE9mZlpSL1p0bkhGZmZpSlphMmVIdGV4cDZKdzFGNmZqNmJUdmN3QXdCd0w2UFNZRXBWOER3allreWEzQnlVbTNWSHFrdmt5TVBuZUw3MUdqSFlmTDdab0ZRQVFNRzVMei9UUFB6N3JEaW16eUNyMVdxQ1dPemxHVDl1Q3BNdGNQTnRQVzlCN3BuRlN4a01zOFZpVUNsaE1WVjcwTHE4SUpaN2FMc09nVDIvVzg5Z01Ka2NkLy9BME1HLzdKWmRXdlYxd1pVZjE4R2gvS3lkVzBDVEZ2cnM2MWVLRndVQWc4RzBtTXNOaXFadUc5SURBQk9BTlhaR3VrcHg2L2Rmc3c2OVBSa29LdlZadkJrTEtGMmZteE5RdjBHdHdWdjIycGN0T25tQjRzR0JnNDdiR0JRcHlaclU0NlhhN0dUWE42eVdYZCt3MnI1c0x4bjdyRFBlQmJYYWRBSnNObVgyaVJPTzdZbXJtOFd4ZE9XWEQvYnFNSCtSd0xkQlBBQjROWDNqVFNaUEpGYmQzcmtkZmRiQ29sZklrMzhaMFMxaTFHOUhoV0dkMjJsU2pyaDh6TVU0WGswbXZhbDllT0hzNHdaRkhURzQ3aUtyU1ZmdTgvb2tqSXFrZTFsSDN6OEMxMW5wMnNLVTB5Y3EyTDFrZlUyLzlzcXVyZnRSVXYvVk1lSzZnd2VKUWp0MkVmZzNhbXBVSk44M0tvcm1oYzA5K2ZHOHd2Uy96N1BaWEk1bmc5SGpFNzZMQ1FBQWdYZEVWTVN3QTM4NUw3czRCSmZ2RVJvRWNYQ3dtMS9EcGdBUTJPUGJOV1p0Zmo2RHhlRVczTjVSTXE4bm55VVZBb0RWWXRBQ05YL3NDQ0dFRUVJSUlZU1E2a0pCVVVJSThvOE9DWUxaUExkNDBjSmtNQWI5Znd5SVBrc2lBUU5mam5DRHpRWjhXOEY4cGQ3dVJmZmxaWVdQWDdHMGJoQUxBQkR0ejhLdERNdGpCV3pKTTJmSi8vdC9LNWdzTHRmVnpXY21pOE5GcVhDMlRKVjVZUG80NWQyZDI1eTNmUnBHblV5cHVPRndmSkZJNnROcTFuc2NONmxQN0l5MC9NS2tJd2VVOS9mdFZxV2VPcEo5Wk01MGFQS3FOTmNqcVJxaktqMU5mbS9YTm4zeTZlUEZjN1dXdk5IdnJBaVZRQ1R5RHV2Nyt4NEdnOFhNUGYzWmg5NnQzcGt2cVQ5eVhQYko5OSs5c3lKVVVsNi9yaktBblhFOGdtdFY0UlNad3JET1hhVE5KcjdwSHQ2bHB5SDM1clhVYlgwN3c4UzBlTGVhUHRldnc2SXZmZHJNKzdqZ256WGY1MTFadlFLRjJYbkYrN0hkSTdyMHpEL3o1U2NBQUtHdkNBRDBsdnppK1F0dE5saFpiQUF3RnR5N203RFUwMTViM0FxeDJJdkpkUmVaVlEvVEFFQVUxYk9mLzh2dmZXS3pHSTBCWGIvK0x1dlEyMVBoRUJoVkpmMzlWOHEyUWQxZ1l6Smd0WmcxeWl0WG9DMDkvNkRxenZiTlZYaXMveXBSWkpmdWh0eUU2OFhsU0VzWVpmbVpGYzBwYWpVWjlGWlliUUQ0Zm0zZlc1Ujk0b05aQUI3VlZrZStPbWxqcDdad3lBcGxNQmhsTHY0OGo2Z1FnTUV3cVpOS1B0c0R1M3k1cXRRY29sWEE4UWdKc1JRSDlLdUw3Si8xYTRGbk5qbDFqYmoyQW9BdTgrK3podnpiTjcwYmpwMll2TGxYTzhkMTNzMm16aXpNT0gvYUtMOTNCL2Izc3lZdkd3QXN4ZlAxbGxrRzRCay9kb3BYL1BqSkFCQTNXNllIR0F5elFha3dLMUtTVlBkMmJXT3crVUpwMDhrakZQOXNXZzF0ZmtrNVo0YlFKeEFBYkxxQ2lwN0xHak4yaEJCQ0NDR0VFRUpJZGFHZ0tDRUVETFA1QXdERk42a1o2LysvbGN4OTFrSzhtZmg2bEJEUi9pd3MzcTNEdmF6eTcvM1c4aTRLYk9hcUhpK2c2Y1psNExXWGVRQ0E5L29MOEU0dlBvN2NOR0huMzBaY1Q3ZWd6eGRxWkNtZWFHcElVazFLQldwRUltOXAvU25Uck1aQ0ZaUEJZbm8yR2pQSlByZWFuZUxtRmxlbERKK09ObCttdVBUZGNxOEdveWNJSXpwMEZVVjA3NlBOdVg0bDRmczZRV0sveGsxRWRmb05EZXp5NVhmQkhEZGhZZXBmeDJ4V28wSDJZUHNPNTBBT2VUTHB1OGU5VXM0cXBqaHV5TENBZGg4dlk3QjUvTlR0dzNyck1pNmV5MC80YlVOd2gwKytyTlZuN1daMXZWRmpjdy9QbktSWHBLUTQ3K3hjK3ZVeE1IalMyakVDdjBZdGhDSHRPcnBIZHVuSmRwUDZtQXF6TXJJUHozMno0T29QcTFCY1Vqbnp3RnV2eTA4dVhlalJlc1ljbjJiVFprbWJUcDBwdi83emF1WGxiNzdnQkx6VWxzWHprR2p5Yi83RDlZNk85WWp1TTlDaWt4ZEFyWllCZ0ZHUm11emQ5UFdwQlpkKytnNU15Nk5zVnhhWDY5MW8vQnNBVUpoeThvZ2dxSEhMV24zWGJGRWsvTFpSZG1YZHF0Q2hXL2NML0JvMGx2MnpicFV4UCtHR1JhTlNNSmhXa3libitrMHcyU2F3ZEdaWUJHeUJRRmpMeXVIemJYdzNBWXZKNSt1eUw5MEVVQ2FiVWRyaXpWbCs3Ull1Y3pVUXJrcVRWbDlKYVU4UHQ2QVdiZVJYMTN4ZjJaYkNzRTdkM1VKYXRZRlJxMk93ZUZ5UE9uMEhGNWZQMWVkZFdMRk1mblZ0bWRLL2NDcVRhOUFyNUFEZ1Vidi9VRjMrcmVzQTRObHcxQVNyV2EvVFpsNi9aZDh1NS9UaUJhcTd1MHBLQTR0cjkzL0ZyODI4QlNYTGRRZVBFRWYyNktXK3QyZVhWcDU0bCtNZUdDU05mMzJhSnYzc1NWZm5IdFRqdTNWQlBiNTdrZ20vbjFWQUZFQU51ZllXazE5Yi81Ti9wODlYOEtTMWF4dnk3OTU5bkgzNUhxSGhMSzY3Qnkra1RidmlFc1l3eXRPU2xYZDI3OGhUcnZqY2xKLzBRS2U5ZC8vUjlWb2lpUnl6NjZoWms1T2RlZlRUOXp5aSt3emllc2ZVdHBpMVdrbnNvRmV0WnIxT201MVI0YldqSm8wZElZUVFRZ2doaEJCU0hTZ29Tc2ovYzdhdFE3Z3ltSWZaRjVsbUxIcXVKL1F2YXhYTnhrOFQzQ3ZjNXViblpSTzBYTFhaMmVjU0ZmSVlHTkdhaDljNzhNQmpNN0Jranc2L25DbTZkODFnQUdGU0ZoUmFLelFHRzR4bXdGL0N4T3NkaWdLYk54OVdmQisrNFR3Ri9vKzlPdytMcXVyakFQNjlzekhETU95cklBSXFpcmhyN3J1NTVyNmJxWmxtcFpWcGhpMVdacjNaYS9YYVh1YVNXYVpsNXA1YWJxV2xsbWxxdUtDQ29PdzdBd3d6ek14OS80REJBUVlZRUVQeCsza2Vub2Q3enJubm5wbTU5ODZkKzd2bkhMTUlOUFNRWUhBYkJTWjNVY0RiUllJTnYrbmg2eXBCejJaeURHdW53TEIyQ3NSbm12SERud1pzL2RPQWdrTDJIcjBqYUxVNTN0MmVXeXhJWkRJQU1PYWxKQ1hzZTJiMjdkeGs0SmhOT3pSTkJnNERCTUdZbjVhYWUrM1hBOWQzUERKQmUyWFBMZ0JpVHZTKzNUblIrM1lEVUdpYURCM2kybkw4Rk45K3l6N3c2djdDMGtzZk53dkFiUTVjM0t0Y3d5ZE84K3ErNkJXRmEzQmpiZlJQdTFNUHpKK2p5MHlJQXdEa3BTVGYyRFg3b2V5b0hWdjhCNzMzZWFNcCs0NWQrcmhaTUlybmpyU3daK2hYZFdDZis0TW1iZjI1VExKancyR3J2M1h3YnRuR2JORG01RWJ2MzV0MWNldEdiZFRPWGJBUkROVHA0bS9vOWovM1ZQWnZLNWE3OVY3MGludmJtVThZZGVscGp0NXQyMmVjV2YrNWM2T2UvVDA3elZ0a01taHprZzY5T0IrQUNBQUpQeTJjNnovNGY1KzV0NXZ4ZU5rNmpibkppY21IWDRuUUpaMzhRK0hSTkN6L3hoKy94Lzg0ZHphQXdvdXJPN1h5N1RKdmdlZDljeFpJTlEwQ3BES1ZveUNWeTR2T29MWVpNcTlldnJ5cW84MTVVdE11ckZ1YmMyWHZMbHQ1RmFpVjRZb2RQTjE4OHVOUEhNMk5PYlMvcXJJeUJ5Y245NVpUWmtBaWxRbUNSRktZbTV5WWRPU3RWd0VnN2ZmbHI5bTF3ZHprbEl5L1BudmZmOWpLcndTcFFnRUFwb0tzektRREw4NkgxYjVqMHFVbFd3K2ZiTktsSlZ0WFk5QW1YSGNKR3pQWkpXek1aRXVhTHZIa2lmVDlMeThxdThtQ2pNdVhNazZ1L0NEditwR0RaZk9zcVFPNjkzYS83NG41ZHIyTzI2RU96cjNXMHYvNmJyMTM3OWZlY21zMWRYYlNvY1hQVm1kZHgrQStBL3dHdnJjU0VNV00wK3RXQWtEZXRRTjc4NjRkMkd1cnZDYWtVdys1YTNEanVPOUc5d2N5czJYT2Z2N2V2UmIvQndETWhyemM1UDJMbmdaU2MrMXVRQjIvZDBSRVJFUkVSRVMxZ2ZPSEVkM2owdmVPSGd3QmU0cVdoTjg5QnYzUXZXNWJaQjlidlhwcW9xR0hCS003S21xanFoTGZuVEJnUmk4SGpHaXZnRVlsNEhLU0NhLzlvTVBmc2FYdnJ4OTV4UVZ1NnFMVHNDamV2TTIvNVE4RFh0MVNmc28yUDFjSldqYVVJc2hUaWxBL0NWbzNsTUhmWFFJQWlFNHg0ZjE5QlRqd1Q5R29pazVLQVgxYnlER2tqUnpkbXNvaGt4Yk5TWG93c2hBckR4YmdZa0x0eGJkdTkxeDhGdW43Um1jQ2NBVUFzMG1jN3pWMDIzdi94blp2aGRvcnZHMmU0VVlzc2tzUDcxbE1RTkdjaWtBVkFVZVZmL3N1dXZoVGY2Tk1NTXhtdVp6TFY2RFZwcFhOYy9ScjN3RXFEeDl6eHVYenRub2IydWJ1clBJTmFhNUxPdm1IZmVXcHVsU0JuWHQ0dEo3MVJQcnBUei9VeFo4NlhtRkJSMDgvUjk5MjdmS2pmLzd4WnFLN3MwcWxjdGJwN0pxbnowR2w4dmZTNmVKVEFCaEt0dS9XSUJBcS93QmR3cDkvb3RTd3JGVlR1Z1NHRkdUSHhjUFpXWTBjbVJISXFJM2hsdVYydEVNT1FBRzR5UUNwR1Vnem9lZ1lNcUxzc2FUMjhrVmVhbXE1OUZxZzhtL2ZSZVhYdVV2R3lVLy85WE9ST3FqLzRMeHJCNDdBeHZ5dTlsQzZCZ1VWWk9XbUEybmFLb3JLQVZjMW5Cd1V5RFhwN0NoL1M2cDZYU3BWZ0wrc1lidjd0RkU3dDFWYXp4MTA3cldISm5UNEtHM1U4ZjNGUVVxMUptUmdYMjMwVDJVRCtBcG9OQnBvdGZrb1BXZG5oV3owU0pVQWNFQlI3MktidzBmY2JlOGRFUkVSRVJFUlVYVXdLRXAwajB2Zk4rWjFRRnhjdENRdThSaTB6YjZlS0hXc3RvS2l0NE5LSWVDN3A1MlFuUzlpdzI4RzdEdHJLSm9Scm93SlhSd1E2Q0dCWEFwSUpFQ2VYc1NwR0JOK3ZXZzdIdERDWDRydm50WUFBREx6UkZ4TU1PRjByQkZITGhiaTNQV0s3MDI2cVFVTWJxM0FzUFp5dEc0b3c1UlB0RGdieDZBb0VSRVJFUkVSRVJFUkVkMDdPSHd1MGIxT1JJRGw4UWhSbEVUWGJXUHFCNTFCeEpnVldoUldFWGY4N3JpKzhnSmxuSTgzWWNJSFJYT0RadWJaSHhQT3pCT3g4WmdlRzQvcDRlMHNRVW9PNXhZbElpSWlJaUlpSWlJaW9uc0xnNkpFOXpwQmJGRHlyMVJJcWN1bTFDZFZCVVJyNm56OHJWWE1nQ2dSRVJFUkVSRVJFUkVSM1lza1ZSY2hvdnBNTEpwYkNnQmdOcHFxMTNXUmlJaUlpSWlJaUlpSWlJam9Mc0NnS0JFUkVSRVJFUkVSRVJFUkVSSFZhd3lLRWhFUkVSRVJFUkVSRVJFUkVWRzl4cUFvRVJFUkVSRVJFUkVSRVJFUkVkVnJESW9TRVJFUkVSRVJFUkVSRVJFUlViM0dvQ2dSRVJFUkVSRVJFUkVSRVJFUjFXc01paElSRVJFUkVSRVJFUkVSRVJGUnZjYWdLQkVSRVJFUkVSRVJFUkVSRVJIVmF3eUtFdEhkS3ErdUcwQUFnTnk2YmdBUkVSRVJFUkVSRVJFUlVWVVlGQ1dpdTlYVnVtNEFBZURuUUVSRVJFUkVSRVJFUkVSM0FRWkZpZWh1dGIydUcwQUFnQjExM1FBaUlpSWlJaUlpSWlJaW9xb3dLRXBFZHlXOXp2d09nTGk2YnNjOUx0WUk0OXQxM1FnaUlpSWlJaUlpSWlJaW9xb3dLRXBFZDZVckgzcmttTTNDekxwdXg3MU1oRER6MG5JdmJWMjNnNGlJaUlpSWlJaUlpSWlvS2d5S0V0RmQ2OEk3cnZ2TlptRUEyR1AwM3hZblFyai8vSExYQTNYZEVDSWlJaUlpSWlJaUlpSWllekFvU2tSM3RRdnZ1TzdYNjh5dEFMd080QXlBM0RwdVVuMlZpNkwzOTNXOXp0eUtBVkVpSWlJaUlpSWlJaUlpdXB2STZyb0JSRVMzNnNxSEhqa0FYaW4rSXlJaUlpSWlJaUlpSWlJaUtvVTlSWW1JaUlpSWlJaUlpSWlJaUlpb1htTlFsSWlJaUlpSWlJaUlpSWlJaUlqcU5RWkZpWWlJaUlpSWlJaUlpSWlJaUtoZVkxQ1VpSWlJaUlpSWlJaUlpSWlJaU9vMUJrV0ppSWlJaUlpSWlJaUlpSWlJcUY1alVKU0lpSWlJaUlpSWlJaUlpSWlJNmpVR1JZbUlpSWlJaUlpSWlJaUlpSWlvWG1OUWxJaUlpSWlJaUlpSWlJaUlpSWpxTlFaRmlZaUlpSWlJaUlpSWlJaUlpS2hlWTFDVWlJaUlpSWlJaUlpSWlJaUlpT28xQmtXSmlJaUlpSWlJaUlpSWlJaUlxRjVqVUpTSWlJaUlpSWlJaUlpSWlJaUk2alVHUlltSWlJaUlpSWlJaUlpSWlJaW9YbU5RbElpSWlJaUlpSWlJaUlpSWlJanFOUVpGaVlpSWlJaUlpSWlJaUlpSWlLaGVZMUNVaUlqdU9oS3BJTlIxRzRpSWlJaUlpSWlJaUlqbzdzR2dLQkVSM1JVRUNJV1cvMFZSOUszTHRsUkYyYkJiTDZpOWZhcTlubXR3bzVDcFB4Ky9tZUx1Yk05NlRvMTY5UXNjdldFYkFBRnFyd3JmbStBSDl4elJoQXdjVnQxMi9TdWNmTDNDSXpKRk9EdTdXNUxDSXpKRmhVZG84N3BzMXIxQTVkKytDK0RxYWxsV3VnWUZOWDg2SmtQVFpPaElTNW9tWk9Bdzk3WVBQMnBubFRJQXBSNWNhUEZzVW9GWHQyY1gyOTBtbnc2ZGc2ZnNPYXBxY0YrMzhybnV6bzJuSC83THBlbndzUld0ZjZjZWd3Q2dVdmtIbE4rdjNaMVZLditBNnJiWEpyVzNqLy9Rajc5UUJYYnVVVlZSbmhPSWlJaUlpSWlJNkY0aXErc0dFQkVSMlVNVXhUd0k4QUlBQ0VLTE9tNU9aUVNmTHZOZmNQQm8wZkxHbGdkSEdNMDZYZE9aSnk3WUt0QmVmY1lBQUNBQVNVUkJWSGg1VGVjd1EzclVWZi9ocTcrS1A3VDRLYk5VcmxMNWRld01BRkI3K1RhYjhkdVpsQ1BMWHNrODg4WEt5allvY3c0STFEUWRNa0xwMGlnb2VPYnh5T1NEenorVDhmZVhuNWN0NXhqUXVidmMwY3U3cGkvTXZmVzBXYUpVVnFOcmg4elRhejhyazZTQTFjTlpEbEtub3VDVEtBb0FsQ1dscEFwRnFlVWlCVFZwQTluaTdodzBjZmZCekw5WGY1SjA4T1dGQUtCd2J4WXVWYnE2R1hOVEVpMmxGSzZCalh6NkxYdFAwMnpraE5pZGowNUhmbHBDUlRWNmRWbXd5TDM5bzNNdWZkS3JHWkNhQ3dDQzFNRkJrTWp0M25kYzJ6dzBRK1hUdG9NdTUvcmxzbm5PemZzK29QUnAwOTZRbDVwVXdlcDM3REVJQUM3ZG40cndhRGRyVHZSSGJSdnBkRGZpQWNDN3grd0ZYdDBXdlJxNTNLM0NYdkJlM1o1ZDdOMWo4ZXZXYVhuWER2MTg3YnN4QTYzVC9Mck1mOUVsYk94a3FkTERJeTV1MHRISzJzMXpBaEVSRVJFUkVSSGRTeGdVSlNLaXU0SW9JRVVBZ2dCQUVERWtZOC9ZMXU1RHRweXQ0MmJaSXNadUhqODZhTUlQT3hvOTlPT1J4SjhXemdXS2dpL1doYXlDTkZMWHNMRVQwNCs4OGJ6WnVrQmVhbExXUDk5ODBXRFF1NStLSmwxKzFqK2J2cXB3aTJhVEdhSW9GbVRIeGlUdWUrWngvNkdmZktIUGlJM09penU4djNSQlFUQUxnbWlyaXNwNlh4blNveTRDZ08rQTVSOEpVZ2VIaWw5Nnhjb0dRSUltNy81SjNiQmI3N0xsd3ArSVM3TmVidnJ3a1RObHkxUVdPS0xxY1c4N2ZKSkU1cURNUExtdTVQT1IrNFMzaG1neTZaSk8vbU5KU3orMSt1UDg1TE9uQWtldTM5SnN4bTkvWGZxNGV5aVFwclZScFlON2g4ZWVMRWcrZTlvU0VLMCtUNDFyaS9GVE1zOXRYSWZjcE5TeXVXNnRKajVreUxvV3JVdTRHR25kdzdWSWxoYUE2YzQ5QmlGemFUNTJVdTdWZlRzdEFkRXFxQURvQUNEMTNPZWZabC9hK2IwbHc2UERFODlJSERTbFhyL0NvMm1ZYTZzcEQ4ZHNHdEczMFpoTk81MmJqNTJjYzNITHhvcXI1em1CaUlpSWlJaUlpTzRkRElvU0VkSGRRbGZ5bndDcEtKaC9UdDgzNW1uM2JPbjN3b1ROcGpwc2x5MEYxNzRiTTlxcjU4c3Y1cWVlT3cxWWdnaWVHcGRtM1FkbFg5citmVlVWQUVEeTRTWFB5eHk5ZkJvTS9uQnRmc28vWjJBeUdHeVZrNnA5ZkNFSWdzSWp0SGwrMHVrL0VuOWU4RVJoWHNJTkFETFB6azgvNDlQN3RiY3RaZjJIZkxqV2Y4aUhhMjl1NDVXSXREOCtmTHVpbm5UQXpZREQrWGQ5eS9iT0toRWVrU21tbi96b1hVdHZ3NnBjMi9oQUgrdGxoVWRvODZZelQxeUlYTzRtQVNCYTZpenV5WGZSdW93OTlaTjkzTnJNZUN3MytzQmVmYzdWSzVZMFI5OTI5K2xTSTg4QnlMY3VxNHYvNDlpbGRUMDZhZ0s2ZEs0Z0lBcVByZ3NXeU5UZXZyclV5SE5saDJWVnVEVU5yV2lvVm0zeTZaUElTMDBLajhnc0NkQzV0NXZ4dUh1N0dZOWJsaU9YdXdrcWxYK0FVMUMvUVJDazB2Q0ltTXl5OVVSdjZOOVZGMy9xT082Z1l4Q0EwVkxPdGVXa3lUSkhUNi8wdno3L3dJN055NEltN2Z5eE1EY2xLWDdYek1uUWF0TmR1ano2dU5UUnpjMXluSW42N0F5cjh2S0d3MVo5bmZiSCsyL3I0djg0bHJELzJTZjlCNysvc2lEbHpCbER4cFh6bGtLZW5aOWV5SE1DRVJFUkVSRVJFZDJMR0JRbElxSzdsVGNnYnNwd01SYWs3UjExQVlLUWN6czJJaFhFWjl3R2J2dTdHcXRJQU1nQjVLVWVlZjBsNjk1V0NnOTMvNENSNnpablY2TlhVL3lQY3gvVFhqdTAzNUR5ejFucmdKRXRaWU1EMFIrMmJKaDJZZDNhbkN0N2QwRW1rVGVkZnV4czhxRlhGdVpFNzlzTkFJMm5IdnpUYkRhVkJHd1M5ODU3Tk9Qcyt0V1daZmZXMDJiNURYNS9sYjF0clE2RmQ4dld0bnA4aFVka2x1cXNWMXNCai9TOW85OFRCYlN0amJydVZEWFlWNkgwYWRNZUtBbzJsYzJyYW44RGdLVDlpNTVLUC9YNVJ3Q2dVZ1g0ZTNlZS93SUFlSFdlRjRITzh5S3N5N3FFalpuc0VqWm1zcTE2Ym14L2VMd2xVSmwyWXNVeWJkVE9IeXg1bXREaFl6eUw2M1h1T21lQlVaZVpFZlBOeUw0UWpDVVBReWljL1B3YVRkeDJVQkNOQnR4aHg2Qk9GMytqZUZIdzdQUjBoQzd4NUluYzJGOE9WYlhkQmdQZi9VQWQyS05QNHNFWDUxdlNsTjR0V3hmbXB5UURnTnpSdzFPWGRzbXlQY0YvMk1vMTVvS3N6TlRmMzMwVEFISXViTjNrNU4rOVo5Q0U3ZnRpdnhuUjF4TDQ1am1CaUlpSWlJaUlpTzVWRElvU0VkRmRSeFFSS1FnSUwxNVVDb0xRN25adHkyaUNhOVdsYnZMcXRYaXBjMkR2L2xlM1BqZ2FGYzk1V0JWQjZSclV5TEtRYy83N2JVREZRMFJxbWd3ZEdUaG13N2JJNVc0cWxKMWJUd2NZa0pNQndCRUFDbk51eEZsNldVRVFCTUYwTXdEeWI1STUrUVZvcit6YkdmZkRwREVBNE54ODdIamZQcThzaS9xc1RSTkxtZkNJek1MTHE3dTNOR1NjdndRQUN2Y21vVTFuSHEvUmtNbWlnTFlDVUc1b3p2cWt1dnNxVUg1SVdVZmZkcDM4SC9qc3k4UzlUOC9LalQveFcxWHJHOUpUTFB1NDREUDg0L1VTdWFQNjJxYlJBL0xpL2o1cFhTNDhJaVl6N1kvMy81dDgrTDIzYk5lVWxWZFNaODZOdVB6RTB5WHJPL2kyNjFqVU9FOC85ellQejA0OXZ1Sy9ob3p6a2RaclM0eDZQUUFZZFlXR08rNFlMT1ljTm5xaWcyZFl5NlFqcjc5WTFjWTl1MFc4NnRiMmtTZXl6cTc3UE9Qa3ArOVowbVZxSDE5ZDZ2bC9BRUNxOHZBeUZXVCtCa0RTb1A4N0g2aDgyblM0c25sZ1R3QWxRY1NFL1F2bkJUb0hOQXlhdHZmM0d6c2VmVEF2N3ZCKzVPUms4SnhBUkVSRVJFUkVSUGNpQmtXSmlPanVJNHJ6QUNFRUFwNEMwS3F1bTJNdDUvdzM2OTNDSjAxck52WGdpWmp2Smc0RmpEVVoydGVoOGV6VE1aYUY2enNmbVp4ellldW1pZ3FiRGZsRkFTVVhGeFd5czIwR1pPRGk0Z0FBNXNJOHEyR0lKUkl6REhVU0FGRTZOd2d3NWllbldKWVY3bzFEQzdVSk55cGJ4NUJ4SlNyeWJjOEtoK3VrNmlzSmhoVnpDNTg4SGFMSmxIRjIxL2RBWnJhOTlYajFmUGtOZFZDdmZ1a25QM3JYeGp5YUFBRFJXRkFBWkdYVnRLM2U3V2M5SmhyMUJXbkgxcjVmcm02NVZBNEFnbFJ2dUVPUFFVZmZQcTh2THlvc1Z0cmIxTHZuaTB1OXVqNzNjdGFGTGQvRzc1My9oSFdlVk8zdGE4cFBUd0VBcWFPSHAxbWZreFU0ZHROMkIvY216UkwyTFp5amtQdDZ3OFBYMjNxZHhLT3Z2K3pmNS9XM2d5Yjk4RlAwaHNIZGRmRi9IQ3R1Szg4SlJFUkVSRVJFUkhSUFlWQ1VpSWp1T2lKZzhoeThkUldBVldrSHh2c0xCbU9nR2FMRDdkaVdUSWxxRFVlcVQ0dU9pdHM0dkdmRENUOGNkR2s1Wm5KMjVIZGYxMkN6QmNVOXpoQWVrVmtTc0xBZUJ0U2EyWlNUQ3dCS3dkMjVBTm5sNWxrRUFKVkI0d2dBb3FtZ1pKNUlRU0tUQ3laVFlRM2FkOHRrR3Y4QXQ5YlRacnExbmpiVE9qMDhJck5VZTVyTyt1MmZzdXRlK2F4alUrczVNTzBoRmNSbmF0S1Q4bTVTM1gzVkZ1ZXcwUlAxR1ZjdUtUeTgvQUF2djRyS0ZmVVFMUXB3cXZ6YmQvSHV1dURGdkxpamg1TU92bHhsTDhpYVNqbjYxbXRaNTNkczl1bjExQXU1MTM3ZG54ZDM2SUFsVHpSTFpBQWdHRVY5UVZaTTdKMTJESHIzZlcySjNNblB2NnFOK2cvNWFLMXJxeWt6TXM5dFdKdXc1OG5ac09yMUNRQnlKeDlmTVQ4OUZTanVLYXBMVDlQRi8zRThidDh6ajRUUHVaQmlzMUlBVnpjKzBGc1J1WEZkU1VBVVBDY1FFUkVSRVJFUjBiMkhRVkVpSXJxcmVmYmZIQThndnE3YllhMGdLeWIyOHNaZW5hSFZwaXM4UXB1VlpJZ3lLVVN6dVpKVlMxVlROcUdpdWZSaTF2ZnRCQUFTdWJNN2dGaGJaVXhLalJzQW1BM2FrcmxYQllsTVpqWVYxa2tBSk9YSW02K2tISG56RlFEdzZmZWYvN20zbmpZcjVvc2ViUXF5WTB0NjU0VkhaSXFYMTNRT002UkhYUVVncUZRTmZFS2Vpb3pUNTJTa1ZuZDcxWjFyODE2a2JOaXRsOEtsVVRCUTlieU5DVDgvKzBUbTZiV2ZBWUF1L3RUeHhJTXZMY2c0K2MwWEFBeTMyZzZweXRQSE92Z29WWG42RlA4ckdqTE9YMVQ2dGUzbzF1NlJKMkkyRE95c1Q3dDBDUUJFbVlNY0FBb0tjL1hBblhVTUtodDI3K25WOGNsbjAvLzZaSVZIeHllZnJXeURycTBlZkRqMTkvKytsbkwwclNVMnNsVVNoY2JaZi9TWFd5elIxY0F4Myt5NDl0MzR3Y2hOU3JVTTdldlJZZmJUeHR6a0JNc2NyUTdPSVUwVjNxRmhPWkdidjdXdTdGNC9KeEFSRVJFUkVSSFJ2WWRCVVNJaW90dEJxODBBVUdxWVRLbGM1V1EyRnVncVdLTktscUNId2lPMGVkT1pKeTVZelcrb0FnQTRlL2lpZ3RDQTNNWGZId0RFck5SRVN4SUFtR0dza3dBSUFEajZ0ZS9nM1hQeE1zZUFyajBUZnBvL0c0SWdLbDJEZ2l6NXFiLy85elZSS25kUUIvWHZIelRoK3owQWtIZjk5MStxTTZ3cjJjK3J3Nk5QbXZRNTJkcXJlM2ZJVkc0ZXNac25QRkMyakh2cnFUUDlCcisvS3UvYXNhUFc2UmtuUDFrQkZBV3RLcXkvMjZKWHZib3RlclZzdW1qUzY4Ky82MXN5QktwUGp4ZVcrUFI0WVVrRjFaaGk5MHlmMkhUeXJ5Y2JqdnA2eDVYVkF6c0JtZGt5aWFxb3A3ak1vQzhwZVljY2crNHR4ay9WcDEyNmtIVHdneVUyZ3FLQ1c5dVpUM2gwbkRNZkFPSittREpTZTJYUHpnbzJieWc3QjJ6d3BKMkhUS1o4bmYvUVQ3N1VaMFpmU1R2Mnp1dEtuN1lkWkNHZWd5eEJVZGYyMDJhNmhrK2VmdWxLczFJOVZYbE9JQ0lpSWlJaUlxSjdEWU9pUkVSRXQ0SGZ3QldmaU1iYzNJd3pYNjIycENtY0d3U1k4dE51UjQ4bW5VbVhudWJnM0Nnb3Y0SUNEcDVOdzh5RnVueWQ3a1pDVVVyUlBIeUMwWERMUGZ1cXk3UHowd3Rkd2lkTVZYcUd0N2FrK1EvOWRMMnRzdFpCdEpndityVFBUejF6NXQ5bzQ3MUc0UkhhM0xucGlMRnBmMzc0ZHViWnI5YzNlZVRZR1VlL2RoM3pFMCtmdkZuS3pjV3oyL05Mc3M1di9kYVFlYUhjRUtaQTBkeWJ0dEliRGwrN1VSdTFjMHZXcGEzZmw4MFR6Q2cxNTZkMUwxUUFjR3YzeU9NTkJyejdhVW1Cbkp5TStPMFBUd3g2Nk9mZkc0Nys0SXZyVzZlT2dVS3FBQUJrWjVjRVJlK1VZekQ3MUtwUDB2Nzg2RDBndFZUUFU2ZEd2ZnQ2OTFxOFRPWFhzYk9wSUNzVEFDb0ppQUtBeVdvT1dBRXVMcTRRSkZKSlliNnVNQzhseVRWc3dvTnB4OTU1WFJ0N2FKLy93UGMrQjZBQVlOQTBlV0IwOXFXdG0xRm1LRjZlRTRpSWlJaUlpSWpvWHNPZ0tCRVIwVzJnYnRpMXB5N3B6Q25yTktWZis0NzZyT2lhem52bnFBcnMzRjRYZCtLb3JVeDl4dVZMU25mYjh4MENnTXF2UXhkOVd1UTVXSHJPYWZRT0FHQTI2Zi8xQUlnaE96NWVGM2Y4YVBxUjVhLzVqLzV5aTFWdk93Q1FBSzdPbHZrcWk3aTZoa2ZFWk9ibkp5U2lUR0NIYW9kUHo4WC9NUmZxOHBQLy9QZzk1S1VtWmYvejlkb0dRei85OHNxYUlkMktlK0VKRFVlOXYxYWlVRG5HSDNwK2ZrWDE1RnpZdXNsbXh2QzFHd3ZTenY5VFlYNDE1U2Y5L1dmU29jVUxVYWpMQXlCSW9MTDBOQzBKUE40cHgyQmVhcVJsNk9hUzYyNnZuaS8veDd2cmdoY05XVEZYNDdaTkc2M3lEbTlycXhkdE1RR0FxQTd1UDBEdGYxOTNsVitIenNvRzkzWEorV2ZqbHhLWlVtblU2M1c1bDdaOTc5VjVYb1RDTGF4bFlmU3hYeVJ5UjdVcXNITW5VMjU2aG9ON2s5RDRIK2ZNS0ZzcHp3bEVSRVJFUkVSRWRLK1IxSFVEaUlpSTZoMG5YeThIajlDd3ZHdUg5eHZTb3k1RkxnL1ZBSkE0TnhzeFRxclFPQU5RUnk0UDFSalNveTdaVTUxRXBsSUdUZmhobTNPVEVXTXFLcU5QaXZ6YndiZDlSOHV5Vzl1WmMrRGs2MVc4S05NRTllbWZHL2ZiTDVaOHBkUlREUUJtazZIY3ZJbTNXODdGTFJzVDlpK2NtNTl4OFh6WlBJVkhhR2g0UkV3bStPRFd2OGF4Y2I4aHpxSER4NlFjZi9zTjVLVW1BVUQ4M2plZmhTaVJCRS81WmplY2ZMMGFESHB2cGFiSmtCRTN0ajg4M2xLbXJtWDh0Zkw5akxQclZ3TVFKUXFsbzJqUzYyRUprTjE1eDJBcHVmK3NXWm40MC96Wmx6OXYzMXdidFhOYlpkc09uckx2TjY4dXo3N28zVzNocTA0aGc0YnAwczZmUzlnOTUrSEVQOTU4WFNKWE9Vck1lZm41U1grZk5PYW5wamczZjJDMFRuY2p2akE3N3ByYXAxTm5sL0RKVXd4WjE2SjFDWDhlSzFNdHp3bEVSRVJFUkVSRWRNL2h6UVVpSXFKYTV1TGZ0UThnQ1Byb1h3OEFFSUhVWFBlT1R6d2pkdzRJRk0yRmhwQ3ArdzlHYng4ekJEbklCVkJnUFU5aG1hb2tBT0RiWituYm90bGtUTmkvMkZZUFBVZUZlNHZndklUZmo3aTJtelliY0hNQk1yUDkrcjN4cmlublJteE9idEp1VGNqQXdWS1ZoNmYyOHU3dGxwWE1VcGtqQUppTUJTVUJFSW5TeFUybDhnK3dYcTYxTjhWT0RtNGhvWVY1S2NrbzZoMUh0NXVUcjFmRFFaK3NLVWc5Znk3OStQc3JibWFrNXNadkhUVW9ZUHl1ZzJHUG5yb21TS1N5Njl1bWo4dU4vZlZnM1RXMllvTENTV011MUpXTVhIdW5IWU5sVjlCbEpzVHBNdGV0c3VlMU9YZzBiV2JJdUJvVnMyRklId0JHNnl3SVVtbUJzU0FQZ0poMTd1czFKbDFtT2dCRWZUMmdDL0pTVWtPZitPZGF4dGt2VjZQTTNLbzhKeEFSRVJFUkVSSFJ2WWhCVVNJaW9scW1EdWsvMkpCNTliSk9GMzhEQUZ5YmpoamoyMmZwMjhsSDNudzUvZnpxVlUzRzdmdWx5ZGk5djE3NWRzUUE1S2NsVmxTUG8xZWJOZ0JnTnB0TU4zNllORnp1M0NCQTNhaExUNVZQbXc0QTBIVDI2YXNLbDhBZ2ZjYVZTMWZXRE83cVA4UmtjbXMzNnNITTAxczNDaktsc2lBekxoWUFQTHZNWDZSUHUzeFJsL0RuNzVhNmxTNGhJUUJnMXVlVURFbnAwMmZwY3ZSWnV0em1hd3JzY3o4azBrcXZHeFRPallMVVFmMEhWNVNmZCszQVh1dGxneTRqTyt2Y3hpOUxFalFhVDYrdUMxK1NPM3A2aFQwVGw1WWJ2WDl2OXBVZmQrVEUvcm8vYWYraXA1Q1htbFBaOXFuYUhJSkhmUEdEeEVIamZQM2JFZjBBM0J3MlZhUHhWRGQvY0xwRTVlNGhtZ3NMSlhLbHlpVnM3RVI5UnRSbFE4YVZjcjM1YWxPREFlOStXbW9PVVR2SVhRSURUZnJza24zNVRqc0dxMkkybXkxQlN3bXNoNE4xOHZXU0t0M2NEWmxYbzFBNklBbzRlbm9BQVBKU2NnRWcrWmVsTDViazVhVWtxd1A3M0MvWE5BaklqZHhjYm01T25oT0lpSWlJaUlpSTZGN0VvQ2dSRVZIdGttZ2FEeHlXYzJuWER3RGszdDFmV096VmJlSGlqRk9mZjVSK1lzVmJBSERsMnhFRG1rN2QvMXZUS1h0L3Vmek5rRjRxMStCZ2t5NDN4NlhwNEZGbVE2N1dVcEhjUGFTSnFTQXo0OXJHMGYwTkJTbVo0VThlL05Pa3kwelhwMTJJekRqOXhXZjZqRXNYOWVsWExwbXpMNXdITXJPenptNVk2OTExMGN1QUlJcG1vOUdRZWVHeVc4c0pEemtHZE9rUnYvdng2YXJBemozVURYdjFNeGZrWkx1M21UN0xiTWpWR2xMK0tSaytOR24vYzArbW45cGVFcER3YUQ5eXV1LzliMzhFQUlGak4yeVR5QjNWbGIxd1RlandzWnJRNFdNcnlpOHpUeUNRbjVhUmRmTGo5OXhiVDV1bER1azdVQk15ZUhoKzh0bFRrWjgwOTNmMmFkOUIwM3praEFZRDN2MDRRTzZvem8wOWNsQTBHL1FaVjdmOEFLMDJ2Ym9mQ3BYblAyek5Pa2YvKzdyR2IzdGtnaUU5NmlMZzd1d1MxbWVJYzdOUkV6U05CdzB6R1hYNTZYOTg5TCswWSsrOHJRa2ROc1MzejlLM204NzZNekwvK3U5SGNxSzJmNitOT2JqZmtISGxna3V6a1dNRFJxN2JYTlgydkxvdGVyV1NlVE5MOW8va284dVc1RnphOXEwbDNiblpxSWsrUFY1WVVyTGNZdHdVNThaREh0Qkc3ZHlXbjNuNWt0eXBnYjludTBlZnpMdit1MlVvMkR2cUdMVG5zekRuSnNVRGdFZTd4K1pxNHc3dUJ3UVJacW5NczhQTUp3QkFHMy84Q0FDby9EdDFsY3BVU29NdVBkMjk5VU96Q25QaVlwdk0rUDJFZzFkWWVFVjFONTU5T3NiNlBlWTVnWWlJaUlpSWlJanVWUXlLRWhFUjFTWkhUeDlUZmxwS2Z0eXZoM3p2Zi90L2JxMGVuSkh3MDhJNW1XZStXRmxTSmo4dE1XN0xtTUZLajFhdGtXZlVoY3pkK3hzZ0NLSkpyMDg1OHArWExjV3lMMjNkbkgzOXlGRkxUN2JJVDVyN0lEYzVwYUpOSit4Lzg0V1FnUHU2TlJqdzdxZmE2SjkyQTlDN2Q1aTdJQy8rajkreklyLzl5aW1nWnkrZmJzKy9Da0VpTVJ1ME9Zay9SendGUUc5Wlh6UWE5RUJxYnVubEloZFdOMitFV2h5K01uRE1waDJhSmdPSEFZSmd6RTlMemIzMjY0SHJPeDZab0wyeVp4Y0FNU2Q2Mys2YzZIMjdBU2cwVFlZT2NXMDVmb3B2djJVZmVIVi9ZZW1sajVzRkFERFZWbHZ1VlhtWHRtL09pOW0vTit2eWpoKzgrNzYyM0xQREU4OElFcmxjbng1MUllbVhKWXN5VG01ZUE2UnBBVUFidFd1ck5tclhMdmZXMDZhN2QzenlXZC8rLzMzZnUxQ1hIL3Z0NEo3WmwzN2JwMXZUT2F5MjJtWFNwU1VYQldsdkxsdm5HN1FKMTEzQ3hreDJDUnN6MlpLbVN6eDVJbjMveTRzQTNISEhvRDJ2T2VQcytnM3FrUHVIK1BSZHN0eFg5cGJTa203TVQwdE5QcnBzU2NIMTM0cURvdmQxOWV2enhydEY3MHQ2V3Z5ZXB4NHBURDMvajFubTRHRFBkZ0NBNXdRaUlpSWlJaUlpSWlLNko2WHRHMzA0ZmQ5b01YM2ZhREYxejZnK2RkMGVvb3JjaGZ1cUZIQnpVYmsxQ0xTanJBQkFnZUw1QzIrUmcxTlFqejRBMUFEZzROS2tzZEkxdUZINXR0VXRSNy8ySFJ4REJneFZ1Z1lGMmIrV3U3UEt0Mk9uMjlhb2U1bWpad09mWHE4dWMvUnIxOUdPMG9KVFVJOCs2dUQrQTJxN0dVWDdnNmZHanFKeXdOVVZUajdlbFpTL0k0NUJLeEsvL3N2ZVV3ZjI3WCtMOVV0UTFOWWE0VG1CaUlpSWlJaUlpTzVWdGZaME54SGRuZEwyalQ0c0FMMEJ3R3dXKzNvTjJYYTRqcHRFWkJQM1ZTSWlJaUlpSWlJaUlpS3FxYnQrK056TFU0WTRPNGdGQ3dIelNFQm9qUEpQNVJQZERubUFlQldRYk5jTHluZWFidGlUVTljTklpSWlJaUlpSWlJaUlpSWlJdHRxWTRpd09oUDdZSi83SGNUOGM0RDRNaUMwQmdPaTlPOVJGKzF6NHNzT1l2NjUyQWY3M0YvWERTSWlJaUlpSWlJaUlpSWlJaUxiN3RxZ2FPeURmZTRYZ0o4QndaNTVvb2h1SXlGUUFINk9uWExMYzRRUkVSRVJFUkVSRVJFUkVSSFJiWEJYQmtVdlR4bmlMRUJjVTlmdElMSW1pT2ExbDZjTWNhN3JkaEFSRVJFUkVSRVJFUkVSRVZGcGQyVlF0R2dPVWZZUXBUdU5FRmkwYnhJUkVSRVJFUkVSRVJFUkVkR2Q1SzRNaWdMbWtYWGRBaUtiUkhGRVhUZUJpSWlJaUlpSWlJaUlpSWlJU3J0TGc2SkM0N3B1QVpGTkFyaHZFaEVSRVJFUkVSRVJFUkVSM1dIdTBxQW8xSFhkQUtJS09OVjFBNGlJaUlpSWlJaUlpSWlJaUtpMHV6VW9Ta1JFUkVSRVJFUkVSRVJFUkVSa0Z3WkZpWWlJaUlpSWlJaUlpSWlJaUtoZVkxQ1VpSWlJaUlpSWlJaUlpSWlJaU9vMUJrV0ppSWlJaUlpSWlJaUlpSWlJcUY1alVKU0lpSWlJaUlpSWlJaUlpSWlJNmpVR1JZbUlpSWlJaUlpSWlJaUlpSWlvWG1OUWxJaUlpSWlJaUlpSWlJaUlpSWpxTlFaRmlZaUlpSWlJaUlpSWlJaUlpS2hlWTFDVWlJaUlpSWlJaUlpSWlJaUlpT28xQmtXSmlJaUlpSWlJaUlpSWlJaUlxRjVqVUpTSWlJaUlpSWlJaUlpSWlJaUk2alVHUlltSWlJaUlpSWlJaUlpSWlJaW9YbU5RbElpSWlJaUlpSWlJaUlpSWlJanFOUVpGaVlpSWlJaUlpSWlJaUlpSWlLaGVZMUNVaUlpSWlJaUlpSWlJaUlpSWlPbzFCa1dKaUlpSWlJaUlpSWlJaUlpSXFGNWpVSlNJaUlpSWlJaUlpSWlJaUlpSTZqVUdSWW1JaUlpSWlJaUlpSWlJaUlpb1htTlF0QllwdXZhSG9tdC9TRHg5NnJvcGtIajUxblVUaUlpSWlJaUlpSWlJaUlpSWlPNElESXJXSXNmcDgrQTRmUjVrUWFHMVVwL0V5dzh1eTlmRFpmbDZ1OWNSSE5Wd2V1Ni9jRjY2RXRKYmJJZThYVGZJbXJjQkJPR1c2cWtOamcvTmhlUFVweUNvTmVYenBqNVZsT2ZvVkFjdEl5SWlJaUlpSWlJaUlpSWlvanVkcks0YlFCVVRwRklJenE3VldrZk16NE9velFZRUFZNlRIb1AydndzQlVheit0cFVxT0Q0MEY0SmFBLzNCbmRCOXQ2b2tUK0xtV2UzNkFNQ2NuUUdZelRWYVY5RjlJQ0FJS05pMUVXS2V0a3plQUFBb3lzdlByVkg5UkVSRVJFUkVSRVJFUkVSRVZIOHhLRm9CUWE0QUpEWHNTQ3VYUTNCUVZtc1ZVVjlRczIzWm9QdCtMZVF0TzBMYXFBbGt6VnJEZVBGTXRldHc2UE1BQkxVR1lxRUIrZ1BiUytVNUwxdGJvM2JsdkRRTDV2U1U2cThvbFpiMFZoVk54aHB0bTRpSWlJaUlpSWlJaUlpSWlPNWRESXBXd0duUjI1QUdCTmRvWGNmcHp3RFRuNm5XT2xtUGo3QzdyS0RXd1BuTk5aVVhra29CQU9vblhxcTBXUGE4Q2VYcmQxVERZY0JvQUlCKy8vYWFCVEtyUWYzWTg1QzM2MlpYMmNxR0VxNHNXSnZ6d2lNd1o2WlZ1MjFFUkVSRVJFUkVSRVJFUkVSMDkyTlE5RzRrQ0hiM1JLMXVqMVVBVUQ0d0NZSmFBM05HQ3ZSN3ZpdVhiMjhBVitMaUJxZG5sMEhpM1FERzg2Y3FERXFhTTlOaFRvNnZ1Q0pCZ01TN1FWRlpHK1VrUHY1RmVhbEpnTmxrTTQrSWlJaUlpSWlJaUlpSWlJanVYUXlLVmtEN3hyeHFyK1A2MlE0QVFQN3F0MkU0ZWFUNkc1VklJWEZ4SzFtMG5rL1VlaDVQYzFaNitjQ2tYQUVVR2lxdFhsQnJ5czNIV2E0SlhuNXc2UDBBQUVEMzdTcUlCcjI5clMrOUxZMEwxUFBmZ01TN0FVeEpONUMzYW5tRjg0bnF2bHNGWFJYdGRubDNBd0FnNTQxNTVWNm41WDNQL2QrTDVRS3ZsandpSWlJaUlpSWlJaUlpSWlLNmR6RW9lZ2VSK2daQTg4cUhOdk9zaDRiTm5qZWhaQTVTd1ZFTjFhVEhJWEgzUk83L0ZwZnJLV2toT0tyaC9PckhNRWFkZzI3TEZ4WDIyblNjTWdlUXlWQjQraGdLejV3b1dsZnBDSWNCbzJENGRTL00yUmxWdmc1QnJZSFRNMjlBNnRzUTVxd001SDI4RktJdXY4cjFLcXhQNFZEMGp5Z0N4c0lhMTBORWR6Y0JLSGxLUXlvUk5YWFpGanNwVWRSbXNhNGJRblNYRXdCM0RaQ1JVOWNOdVpNcFhZT0NDckt1M1FEQUNkaUo2ajhCdDNaOTRRREFjSXQxMUQ5cWJ4L2tHWFg4dmlHaXV4Qi9leElSRWRsSlV0Y051RnU0ck5oVTVaK0ZhdHJUMVNwL0t3UzFCdkkyblNGckVnN1Y2R2tWbGxPT25BckIyUlh5amowaERRcTFXVWJSN1g3SW1yZUJtSjhIM2FiUHJOWjlDTW9ISmtIenh1ZVF1SHBVMmg1cG95YlF2UEEvU1AwYndaeWVndHgzbmk4YTFyWUtpdnQ2d2ZXekhUYi9TZ0xDZ2dEWFQ3ZVh5N2R3WHJhMndqd2lxZytFNjViL3pCQmExbVZMN0JFZWthbFRlSVEyczBwU05YMzBaSlRDcDNrcjYzSUtqOURtTFJZazZnQ29uQUo2OXE2Z0xsSGhFZHJjam0yS2JpMG5QRlRUTmplZkY1dmwwWDdXM0dxdjkzUjB1ay92Vjk2czZYWUJBRTYrWHVFUm1TS2NuZDB0U2ZhK2Jxb1ZDb1ZIYUhONy93RFBjZzhtT0RnM2JoSTY5MUxKbDc1enlLQUhtcytMelFJZ3JXUzdjbHQxV1ZQNWQrb1MvbHhVaGxPalh2MXEvdkp1aVF4Rk41cXE4eWY4cXkxMDh2RU9mdVRZZWMvN25ySnJxQk9WZjZldW50MGlYclczK3VaUFJhZTV0NTQ2MDU1MktMeGJ0Z1lnS0YyRGdpcjdBeUMzWjl2ZVBaNWZFaDZSV2EwYmZMVjQ3cEI0ZG4vdWxlTDIycVJxMEtXN2U4YzU4MkhuNjdIdzZERDc2YWF6VDEwQm9MakZOdHFtOXZieEg3NTZFOHIrM3ROb1BBQjNaeHRyMUhCLzluSUttWGJvcEh2SEo1NnBuWWJYSW8zRzA3dkg4MHRVUGgwNjEyRXJCRGg2K2luY3dpcThiZ21QeUJTZHcwWlBxaWhmRXpKd21QVjVVdVhmcVd1VFdYOWVWTGsxQ0N4YjFxUGRZMDhwM0p1MEtKdnU0Tm5NK25vRTRjK2w1YW05d3R2WWFzdS85YjJyVXZrSE5KcTQ5V2ZIeHYyRzJNcjNHL0MvVDkzYlRwOWQwZnF1clI1ODJLdm55LytwSXY4bVRnQUFJQUJKUkVGVXpUWUZEdjFzZmJNblQxd3BPazZxVCtYZnZndmdXakxjazlJMUtLajUwekVabWlaRFIxclNOQ0VEaDdtM2ZmaFJPNnVVb2N6eDErTFpwQUt2YnM4dXRydE5QaDA2QjAvWmMxVFY0TDV1NVhQZG5SdFBQL3lYUzlQaFkrMnRyOGJVM2o1Rit6SlVsaVNQZG84OTVUOTR4VXBieFowQ2V2YjI3ZmY2TzVWVjZlalh2a1BRcEoySG9ORjQyc3BYQi9idEh6aG0wdzZsUzJCSWpkcnM0dUpXMWJuTnNYRy9JUzVoWXlaV1ZWVjRSS2JvMVd2eEd6VnFSdzNjenMvZHRkVkRNNnl2OStxU091aitRWDREVjN4V2RjbmJRK1hUb1hQb1kyZGlITDNhdEt1ck5samNTYjg5blZ1TW0xTG1lMDlTOWpyZXZlTVR6N1I0TnFtZzFJcE92bDRLajZaaE5XeVBvSFFOYnFScE1uU2thL2prNlZXMS9VNzQ3WG1yMzRORVJGUno3Q2xxSjBIbGFIOVpTOC9HYWpJbHhKWWFGbGZxR3dETmtrOEFWRHlQcHprMUNicnYxOEJ4eWx3NDNEOEtoZWRQd1hqaFRLa3kwcUNtY09oVjlCMnIzNzhOaGFkL0wxZVB4Tk1IcXZHekFBQzZieitIT1R1emFOMUdUZURRZXlnQXdIQjROOHhaNlJXMjM2SFBBMUNObXduSVpJRFJpTHlQWDRjNXpiNXJaVW54YjNxeElCOWk4Ylp2VnF3c0NzWWFqVENuSjVkZmwzT0tFdDBiUlBNZUNNSk1BQkFnVEJaUHpuNUg2UGo1WGROOTNLbFJyNjR5dFkrdklmbGlWS2tNVVNhRklKRTROZXJkcGVIWVRidXZydXQvbnlIamZDU0tia1FiVWJyWGwxQ2NyZ01naFl1TE03TExualRMcSt6SG5TRTk2aEtLbnlpV09qaTdpSUswMnRjR1VnZG5Gd2lTNmo1b3BZRFZ6WG9IcVZQUlRYcFJ0THpHNHNvVmlsTExSUXBBdFVyaEVSclNkT2FKQy9hV3Y3N3prY2s1RjdhV2VzSkxsRXRsY3JXM1Q4bXlUQ0dYT2ppN29HeEF4Y1hGemNXMzd3Q25wa09HT1RVZU5EemoxSnBQVW8rOC9sSkYyM0pyUG1HSzBaQ3J6WTM5dGZ3RmpHMDJKMVQzRzdqaVBmZTJEejltVHdXUnk5MUsydXpkNC9uRlh0MFcyUjFBQklEb0RmMjc2dUpQSFFjQVRaUEJJL3dmV0xuZVZybWtINTk2eEgvMGwxdXFiaytvQmtqTnJiQkFibkpLOXZudnZuRnROWFZXMnA4ZnZnZkE5dEFoeFpSZXJkcjU5SGhoU1dGNjFJWHNTOXZLVHlCZmhsVGw1aUhJVkNyck5LVnJjQ09uc0xIVEZNNEJEV1hPZ1kxVVhpMWF5Wng4L0F5WlZ5OWZYaldrZmVQWnAyTXFxL1B5bXM1aGh2U29pMVZ0dXpZb1BFS2IyN04vVzMvdUFBQkhUeCszbGxNZTltZ3o4L0dZTGFNR0daSXZuaXRidGYrUTkxZEpWVzRldXNnZDMrbDBOK0x0YlpQVTBkTlQ0UnJjR0ZYMDZGQjdoYmNObW5IMHREMXRENC9JRkMzdnE0TlVvM0VOR3pzeGZ1ZXNod0NVekdIUmVPUVB1MFJCa0VSL05XNFFrSlZsU1ErUHlLeHdOb3ZMcTdxMU1tUmUrTWRXWG9NaHI3NnY4bTNiSWVPdnp6Nnc1MGJpdi9XWkE0Qm4yTU16dkxwRnZKSjk3dnV2N0YzSG8vM3NKMzN2LzYvdG9YdXFFTG5jVGZEcC9jcWJjdWRHUVRLVnA0OU00K3NuZHdrTWtzaVVLdEdrMTU5L3Q3a3ZrSldMb3UrK3l1YzlzVzVUcDZlZWRlK2dleUoyODRUaEFNeTYrRC9PQ2hLcDFIZkltZzB4M3d6cGplTFBWOU5rOEFqZkFXOTlvRHEvZWNPTlhiTkxibEtyZy9zTkRCci8vZDZzYzkrc2k5K3paQjZRVnZsOEtoV3dIRWZtd3Z3OFM1cEU3cWcyRityeWk0YjBLYjhNQ0lKRXJuSXNkMndCY08rLzlHMEh6eGF0ekdsWEwwTHQ1VnVTSVNrb1ZDc0RHN3EzblQ0N2VzUGducVh5aXZPaDFhYWJqYm9DNzY3elg4aUxQLzViZnZUUFAxcXk3WG1Jb2lEajhxV3JxenVWMmw4OTJzK2Fxd251T3pEMXp3L2VobGFicmxMNUI0UTg5Yy8xaXVxd3VQbmEzSjJESnU0K21QbjM2aytTRHI2OEVBQVU3czNDcFVwWE4yTnVTcUtsdk1JMXNKRlB2Mlh2YVpxTm5CQzc4OUhweUU5THFLaHVyeTRMRnJtM2YzVE9wVTk2TmJOOEJ3aFNCd2RCSXJmN1dzMjF6VU16VkQ1dE8raHlybDh1bStmY3ZPOERTcDgyN1ExNXRwOWlWcm8wQ2xZMGFIL0xEeFhrWE5pNlNlUGZ1V3ZncVBWYnIzN2VMcmdnNjlvMUFJQmdNcnUyZm5oMjlvV3QzK2JHL25xdzFMYjkyOTNuMGZISlp5M3ZwUzM1Mm9RNHViTi93OFpqZHYxMDljdlJmVXIxOEhWeGNmTWYrdEU2YzZFMnB5QmJXK29taHFiSmtPR3VMU2MvZkgzYnRNa0FESTVlYmRxcG13MGJrM3IwUC8rQjFUV21RdWJqNDlmdnpSVVpKejk5cjZJMnVMVjRjTHByODFIallEYVpzaTl0Lzc1NjcwdzVzdkNJekVKVFFWWW1STkgyM0VQRkJLbE1iaXJJekl6NnJFMlFyZnhiK2R5cklwVTdxcTJ2OStxUzBxZFZPL2UyRHorVytOUDh4K3RpKzY2dHB6d3NWYm01NTZlZStkZSsyK3hWaDc4OXBSNXRaanltSE5pbTNZMGRqMHpXUnYrMHl6Rmt3T0JHNDc3Ym5YamcrV2N5L2xyNVBnQklwSEtaSUhXd3Zua3FDeHEyNmpzSG4xWnRMNjF0MVFSYWJZVTNIelVoQTRjcHZNSmJLcHk4ZldYT0FZRnlsOEJnQjdjbVRTVnlSelVBbUFxeU1yTWlONjVINld1c1d2bnRlYXZYQ2RiTHQvbzlXSk0yRUJGUkVRWkZxMG03WkE1TVNUZHF2TDUxb0xPMkdJN3NnNkpUSDhpYWhrUFJwVi9wb0toVUNzZXBUd09DQU9QbFNPaCsrTkpHbzZSUXo0cUFvSEpFNGVuZllUaHhDQkFFQ0E1S09FNmJCMGdrTUtjbW9tREhCcHZibDNqNlFqWHVFY2piZGlsS0VFVkFKb1BUd21VbzJQczlESWQyUWF4aXZsT3BYMUZRMVBETEh1aTJsbTZqUTY4aFVEMzRCSXpSRjVEN3YvTDNUQ3ViVTFUenlrZEZUVEp4SkRtaXU1MjdXYjhyUTZxOEJpQUlRS3VNOU5SM3hKT3pGOTVwZ1ZGMVlOLytlWEdIRGxpV1hab09INXVkL01zaHg2QitneVFLSjAxNFJHWUJBR1Q4dlc1bDRrL3pIeGRsZ2t3VXphYmMyRjhPYWFOMmJmWHQvZEovNHJaT0dkVms1b2xUS2IrL3RkUTY4T1FVMUtOM3c5SGY3YjZ3c25VVDl4YmpKM3AyZUh4ZS9BOFBqczVMamZ5N3NqWlZGZ3l3Q3JZSUFDQ0lZcVhCRkpzRXFWUXMxRmRyRXVxZ3lidC9VamZzVnU3cDVQQW40a3FkeUpzK2ZPUk0yVEsyYnE1UzdiRG52YTF1cnoyb3ZUdzFQdTA2T2daMjY2RnUyS092eXJkdEJ3aFNxVDcxUW1UbTJTOVg1VjNaL1lNOWRWY1d0TEV3RitibldXNklsSFgxOC9aQjZYL2R2TEhwMm1MY2cxNWRuM3M1ZXRQZ25xYThDdVlWS0xWK3UrQ3F5aWdhZE96ZWNOaXFyNjNUdEZkT0hvcitla0FYQUFpWnN1LzNsTitYTDgyTk9iQVhBQXpwR2ZINWF6cUhOWjE1NHNMMTNiT25GQ1NkT1FVQVVxV1RhOGlVQThjUzk4NTdORGYrK0ZFZ05RK3c3NzBQajhpczhLTEg4dmxtL3IzbVU5ZG13OGY0RFg3L2MzM3ltUk1GV1RHeFZkVmJscUF2TkdvQ2UvUXV5SWkrckFudU96Qit6OXdaQmRlUEhTcklpb2tEdk5RQUVMZHQ2aGh0MUs0OU50cFk1V2Q1TzF4ZTA3bGM3d01BY0dvOFlLaGZuemZlTFplUm41WjRZLzNRM2cybjdmazFaT0tQaDZNM2plaHJTUG5uckNYYnE5ZmlWeHpjRzRmR2ZqZDJRSFVDb2dBZ2lvTGxXS3YwTTgxTGpieHdlVTNuTUpsTG81RGdjZC90dHJ3R21XdEFjUERZTFQ5VzlKb3Frcmh2NFp4R1UzYjlFakoxeTAvUlg0Mi92emlJSUFCQTR1SEZ6K1pIM1R3ZTVaNWhyUUxIZkZQaDBDc2U3UjU3eXEzVmxFY0F3UCtCejJ6OHlDanZOcDIvaFRLOVl3QUFycTJuemRLbG5Ec2p5aVR5S2g0T0tuMHpXelNaTHEvdFZxcG5wK1dZVERxd2FKNzIydUdmclBPY200MmE2TlBqaFNWRjZ3cUNhTklYNnRJaXozb0c5ZXFYK09PVE0vWEpmNS9LMDErUEEzS3lmSHEvOHFhNlVaOEJDVHRtanJQM3VFdjhjZDdzeG84ZSs4ZTd4L092cEJ4OWF3bUF2TVI5OHg5dE5ISGJRZmZXMHg3Sk9MdCt0ZHc3dkUzQXNOVWI4dUtPSHI2eGEzYXBYdDE1TVFkL3VyRjl4Z1QvQno3N1N1N2V0Tm0xRFlONkFJQXlaT0JnV3dGM1c5Y00xcC9iaFJYK1RrWC9lVG1GUjBScHIzMTJYek9kTHY0R1VIU091cnErVHdmTGUxclJBd2x1TFNjODVOcGl6Q1FBYVB6WTM5SFdlYnFrdi84eTZ0TFRJRWdrSVEvOTlGdlpkZldwRnlLdmZOR3RaYzZGclp1eWdnWU1iamowNHk4dXJldlpDcm5KS1VERng3azFpYkgwTll0VFFNL2VQdjNlWEpFZi84ZXhsRU92TGdZQW5TNCtxVHJIbDN2YjRaTWtNZ2RsNXNsMUpiM1c1RDdoclNHYVRMcWtreVVQRmFTZld2MXhmdkxaVTRFajEyOXBOdU8zdnk1OTNEMjBna0MxZzN1SHg1NHNTRDU3dXRLSFlpcmxxWEZ0TVg1SzVybU42NUNibEZvMjE2M1Z4SWNNV2RlaWRRa1hJNjE3dUJiSjBpb0R1L2YySC9MeEZ6WGI5azJSWlI2aXNrZy90WHFsVzd0SDUvcmV2L3pESzJ1NnRJSGR3Nzk3YWhRZTd2NEFrSFJ3OGJNTlIzN3huV2VuS1kvbFhOMjMwMUxDci9lcnk2UktGOWY0ZlU4L292RHc4Z084L0F6cFVkRUFETWI0czZkVjk3L3ppZi9RajFmRy8vanEwMzRqVjIwMDVTWW5wdFpnK1BuNG5iT215Unc5UFB5SHIvckdiTklidEZmMjN2SndWYWFDckV5enViRFMzemRTbWRybXRVNlJXL3ZjVWNXRFZYV2hvbk80M05IRHE3SjhneUV4RFZwdGxkZDROYUxSZUxpMm5EaFZJbmRVaDBka1ZtdStxR3RmOUdoWDFlODNPMG5WZ1gzNzNHRy9QVTB4R3g4WTFHamM1aTJCWTcvWmxyaHZ3ZU1aWjlldlRqdiszbHQrL1pldE1CZmtaR1ZGYml4M3pkQmc4UHVmcVFPNzk0N2Y4K1FqMEdyVG9mYnlWY3JWSmNGSnVkcmZYMkl5RkFDQUp2U0JrUzVoNHg4MDVxY2ttL1RaMlNydjFtM1Rqci8zVm1GV3pGVkRUdlNWM0pTTFVTaHpmVldydnoxdjVUcWhXRzE4RDVaTkp5SWkrekVvV2svb05uNEdlZHN1S05oVCttRi81ZUJ4UlVQWlptVWdiOVYvYmM0NUtndHVEbWxRVXdDQXZGVW51SDZ5RlpCWWpYUW5pc2hmLzBHNXdLYmc1QXpsMElsRnZWQmxNc0JzUXNIT2IyQTRlUVNxOGJNZ2I5MEpxakVQdzZIZmNCVHMzZ1REYno4RFp0c1BQRXI5R2dJQVRFbmxIOGFWTm1wU2xKY1FaLzhiVWt5NzlNbHFyME5FZHlaaDZCNTl4dDR4VDRxQ3VCTkZOM0NmemtoUDdadjIwNWhOSXZBUFRPYmJNditUVEltLzNmcHV5NnE2WkpHZ2ladjNSYjd0NldKWjlodTg0alA5K3Y2ZFhNTkdUN1FFUFh6N0xIMWJNSnRNQUNDVE82akV3cnc4QUVnLzhGcUU2Q0NUQTRBMlp2OWVqN2F6NWxqL01IVnVOdTdCZ3BRenA1R2ZscGh4OHRPVjZnYjNkUTE4NktlanNUdW1qcysvZXJCYzRNR2lzcHZRQ28rbVlRNGVYWnBKUlVFQ0FBclBzSmFhME9HanJNdG9FdzhmS1g0YVZZTHlRKy9MQWNCc0xqU2k4dXNLTTZ4NksxM2IrRUNmMHUwb3VuRWF1ZHhOZ3VJZnNkYTlucXpMVkxLTkNtWCtOS3F0MFFUWHFrdmV2YXE3cjlwU2t5R2pISndiTnhIbFVwbk1OU0RZVmgzaGM2TVNSWE5ob1Q3MS9EbmRqWlBIMGs1K3ZDSW43dWhoNUtVbVFlM2w2OVZ1OXR6OHhPaXJRRlpXMlJ2UVhwMmZlY0dseGJqSk1Sc0g5eklWNUZiNTJnVEJhQmFNWmdNQU9EVWJNYzZuOTJ0dlc0S1pCVm5YNG1CMWcwU204dkEwNWlZbDZPSk9ITFhuZFpiMGJLbUUxRG1vU2ZuVU5LMGhQZTJpMGpVb1NLcDBkY3VOT2JEWE9naGpTRSs3Q0FDRm1kZGpTOUtMaHdMVTU4VGZLQnV3U1Q2NmJFbk9wVzNmbG14VDd1eHNLc3dwZGY2VE9TZ2RqZnFDa2h0ME5tN0dpQWw3Rno3V2VPYVJmN3dIdkwweWJ2TzR3VlY5OWhKSEx4L3JNcnIwcUlzeDM0NjZId0RjMjgxNFBEL2g1SEZEMlNDUDBWQUkrM3AyTzBMdFpXdElWMGdVNnFJQVRObW41QzN5VW5NQTVFUHQ3YU5RdXJwWmtpMzdvN1dLZWlrYXZjUGJsazJ6dkZZVGdLU2ZJNTcwNnJad3NVeXFrS000WGVZYUVPelZhZDZpek5QclZocHlFeE10NVEzNm5IUmJONkhMdlM2SnpISytyT3Jtczc2bzNhSUFpR0xaMTFEZG5wZjVxV2RPMzlqMTZFUGV2UmEvN3VEaTdxWFB6c2hSdWdZSEFrQmhSdlJsNi8xY29uS3pPU1FsQUxpM25QS0k3LzF2dnFkTC9Pc1BCNC9RNXRlM1RoMlZHL3ZMSVJ0RjVWNjlGci9xM1huK0N5bS92Vm10SHRmMjgxSlg5dDFRMWZlR3JlL0ljdTlyOFRGcHpFMU9LSnRuMHFXVkRHV1QvT3RyTHhUL3EvVHMrTVF6K1RkK08yajluaWIvOHRGYmpjYTFhaHMwOWNCZk4zWk9HNWQ3N2VqaHl0b0dBUHFjNk12SmgxNWFvRXY2NDVnbExUZjJsME54UDB3ZXFiMnlkeThBU1BWYWJlNjFuL2RjMy9iY1RGak53VzZSZlduNzl3WnRRb0k1THpOWjVkKytNd1NKSlAvNnNTTmx6N2xOWjU2NEVMTmw3RkJqMW8wS2UzcUh6WTh2RmFBTGV2elBTemQ3aGdLTnB4Myt5N3FuYU5uMTFZRjkrL3NOK21CMTRzR1hGbVJjK1A2YkJyMWVlVFBodHhlZlEwNU9CbEM4YncxODUrT3JuN2NMZG1rOS9iSGNhNzhjeUlzN3ZOOVdXK0wzdkRRdmRFNmYrejFDUjA1SVAvWDVSMEQxandsSDM3YjNOUnkzWVljeE56VTVadXVVc2JqWmk5ZFluYnJjMnN4NExEZjZ3RjU5enRVck4rdHVkNTh1TmZJY2dGSUJFMTM4SDhjdXJldlJVUlBRcFhORlBYYzl1aTVZSUZONysrcFNJODhWRHp0YlF1SFdOTFJzbW9VMitmUko1S1VtV1Q5RTQ5NXV4dVB1N1dhVTlLU0xYTzRtcUZUK0FVNUIvUVpCa0VyREkyTEs5ZnlLM3RDL2E5YTViOVpsbmZ0bW5iM3ZBUUM0dDU0MnkyL3crNnNpUHczMHNpTVlaVXorNWRYbkE4ZHMzTzdSZnZiamxzK3dLczVoUFI5b09IenRSdXMwbno1TGwvdjBXYnE4Yk5tZzhkK1hCQ2NzMTVRNlhmeU42MXVualF1WnR1ODNsVitIVG9KRUpydTY2OUVKQUNUVzMzTVZYZGNZMHFPaWNQT2ExaEQ3N1l6eFRXYnUrMTJoYWRUSW52WlhKVzdUdUVIVys1RXQ2cUQrZy8wSC82L2NzTEcxOGJsYlJycW9pc0tqYVpnaC9iTDErZFVoWU9TNnIxTisvZTlyRlkwdVVGTlZuY2NyeWs4NS91NS9Vbjk5dys3aHBxdkRxOTI4K1lJZ2tVWi9lWDhYazFHYlhaMTFEZWxSbFk2bVVRMlNPL0czSndCZDdQZmpSL29QVzdrbVAvUHFKUUJJL3ZXMUZ4MDhRc004T3orMU1DdHlZNm5qMTdGeHZ5RnVyYWZOVFByNSthY3Q1NXlnRWVzMldRY3hneWI5VVBJOUVMbmNUWmF3ZDk2andNM2ZoMWJmdnpiVjltL1BtbDRuQUxYN1BVaEVSRFhEb09oZHh1bnBKWkMxYUY5aHZuTEVGSnZwRWxkM3VDd3ZQM0tiZHRrQ0dLOUZRZFFYUUhCUUZnVTNUU2FJQm4zSk1NRDYvZHRodkJ4NXN5NGZmeWk2OW9kRG42RVFsRVhEQ3B1dVJ5Ti93eWN3WFNzYW1TUHZremVLZ3FJVEhvWEUwNmRvZU4rK3c2SGJ2S3JjOEw2UXlTSHg4aXR1LzBOUURoNWZLbHR3OXdJQUtEcjBnRHlzM0Qycm0rL05namR0Qm4wdFJGR0U5clc1MXIvWmllZ3U0ejc0aDkwWiswYk5GU0Y4aktMQWFDdEJGRnNKQUNDNVBaMEhqUVZpWHdDSDdTMWZtSnVVb0hCdkVRUUFjbldEQUZFVVJabHJVQkFFcVNRbmN2TW1BR2FwUXVOY0tFZ2tDby9RNWlxM3NCYWlxZENnOEFodGJuVUdVMmpQYjk3bzJYSE9mTXU4S2pLRms5b2xiTXpFeFAwUmxxYzlkTmQzUERLcFFmOTNQblFMbXppNWloK21GWElKbnpqRnU4dXpKZDN3M2RzKy9GalpJVWFqdng3U1E2YzkvcHRQbnlWdmVuYWF0OGhXUFQ0OVgxcnEwL09scFJWdEp6ZjI4UDdZYjBjUEtIbUIzaTFiMjNvU056d2lzOVRUTXpVTmdwWmxFb1gzSkJMWW5EZW52cWp1dm1wTFRkN3Y0T2svSDVlcTNFcm1YN1BVRWZmRGxGRUFFUDMxd082NmhELy9nbzBiOVJxZmRoMjl1eTFjbkhwNjFVZklLM09Ed2NuWHl6bDB4SmljaTlzM2w3bEI1K0RvMTY1VmZ1SzF5MEJtaFRlaGxQbHBhVUNwWUtaVTRSSGF0Q1RmcDIxSGZjYVZLQnMzTzJOUk5FeFlyVkkyN05iSGJNalZGdDlNclRHVExpM1o4ajU1M3ZmVXM1N2RGcjRjL2ZYOVhTMDNKdDNiUHZ5b1o3ZUlWeE4vV2pESDBtT2w3TTBZQU5Cblg3bDZmY2ZNU2NiNE0zOEJWWC8yM3QwV0x2YnV0ckRreG1KdDl2aHo3L2pFYkw5K2I2Nm9yRXo0M0toRVcrbUpCMStjbjNIeTAvY2FkSWw0MmEzRHpKSTVrWVBIYmlrWlRyTzZ2U2tCMis5SDhOUURKOHVtdWJXZk9jZXQvY3c1bHVYMGt4KzlXekxjWTBXQlhBQlNoY1lab3RrTXRWZkZReEFLVWxOSmdGVVVCWWkxY3hHcnZiSjNoL2JLM2wwb3ZxbnYzbkZ1QkVTVFNadDA2b1IxdVVLVG9SQUE1QzcrL3RZM3VEMjZ6RnZrMi9PVk41Ti9mVzFSMm9rUC91ZlhmOW1LUmhPMi9KeHliTVd5MUtQL2VSUEZ4NCtteVpEaFByMlgvRmVtOXZhOXNlT1JpYlV3dEdRRlVuUEw3by9CazNmL0luWDA5THF5cG5NNHF1aU4rKy9LeUluOWZ2endCb1BmLzZ6QjRJL1hSWDNXcGx3UFZ3dExjS2s2dFlkSGpDcjVJWlc0ZDk2akdXZlhyN1lzNjdKaVl2ejdMSDNMdGVXa3FZQWdTQXExZVRvYlFUOWoxbzBZVzhGQW9kQmtOT2t5MHk5K0dHSWpXTzdsVk55anZkUjc3ZURjdUVudzlKOUx6dDhxMzQ2ZEFzZHUySkgweTJ2UEZ3OUpxbEM0TkFvSkdibmx4K2l2QnZSUWVJUTJVUVgxNnBQdzgzTnpDckt1WFhQU1o2WTNHcjlwVjh6bWtmZmJmb0FsTXp0Mnc0amUrdXdyVisxOWo2eXBnL29QRGh6MTVXYlJWRkJ3YmZPb2daQVhGalFjdFg1THl0RWxMK2pUb3F0MXJsYjZ0R2tQMk83UmIwOHYvNlQ5aTU2eUJBVlZxZ0IvNzg3elh3QUFyODd6SXRCNVhvUjFXWmV3TVpOZHdzWk10bFhQamUwUGo3Y2NhMmtuVml6VFJ1MHM2ZjJ0Q1IwK3hyTzRYdWV1Y3hZWWRaa1pNZCtNN0F2QldISUpxbkR5ODJzMGNkdEJRVFRhUGNUenJkQmUyYnVqSU9Ia2NhZVFBVU90ZzZLaUlFaEZzN0hTbnB0bGozdm5zTkdUR2c1ZnV6Rnl1WnNLWlI3SUtmc1o2SkwvT3F0TGpUeW44bTdkOXZMcTdpMlJtNVJhVVFDa2JGcms4bUEzNitISGdheXNLMnM2dDBVMWhzV3VUUEQwZmNmTXhRR3Npa2lrQ29YWmtHUHpnZEJhK056bHptR2piYzQzYWgwd2Myc3pZM2J5d1JmbkZ5OUtHNDcrYXFOejAyR2o4MktQSEtydG9DZ0FKUDJ5OUlYMEV5dmVzazd6NkR6L2VkL2VyeXl6ZFUxU1BLLzliYUYwRFFyeTdEaDNRZnJmYXo4Vjllbko5czRoVXBDVmsxRnFtT2RiVjNpSC92WjBBS0NQMy9YWU5LczBNVzdyTXc4QnFTTEtIQ3Y1VncvdUtkdDcxanFJV1RaWWFRY2xpbjUzbEJ6My8vWnZ6NHJVL3ZjZ0VSSFZCSU9pMWFSKzVnM0FmQXREc1VwdTdTMFhqVWJBV0lzalJZb2lZQ3lFOXMzNWdFRVBNVDhYWXFFQm11ZVdReG9jQ2xOQ0hIVGJ2NExnb0lTOFUyOG91dmFITE9UbXZVTXhKd3NGdXpkQi8rdWVjc0hHd3JOL3dIamhiemc4TUFuS2dXTWdiUkFJcDNtdm8vRE1DZWkrWDFNMEJ5aUtoaFJHOFZSMGtvb2ZTSWVnY1lHZ2Nha3dYMUx4ZmFlaXR1b0xHQkFscWdmY0IyMzdOR1B2bURoUkVEOUMwVkM2ZDVUQzdPdXhNamZmUUFCUU4remFNei8rK0ZHUFRuTVhacDVldTlLNXhiakpPZkUvLzZqd2FOcmNzV0czWHRaUGIxdi9BTHU4cG5OWWZ0TGZmK2JHL1B5ajFLR281NU9EUjVPd3dweWtoS3gvTmxrUENTQW1IRmo0Zi9iZU9zeUo2MzMvditPMnlTYTd5Ym9ic3JpN3UzdWhTSUdpeFYzYlFxR0ZRb0hTbGtKYnBMaTd1N3ZMQWl1c3U4WGRmbjlrc3lUWkpKdUZwVzgrMzE5ZTE5V3I3TXlabVRNWk9YTWV1Wi9KTU5WSStTQUtiaXhmVW5CaitYSndPTXpZQ1dsRk9XY21mMTM4YXZjZUFHRDYxYWtaUHVMcUE0SkJwUUVBU2VLWjR6cEp0cFdHUEpITzV2cTBXTHhNa25Ec29DTDk3ZzE3eCtBM20vT2RVYXUyY2pLUlBmeURwRW5uVDZZZkdkd1BBRGhWK3cvMGEvUGRpb1JOdFVzejdXTG5DcldKbTV2WDBCUy9qZ2NBcWxkVVRQVFg5MTdBelNmalErUnp6UVp5aTRockFnQXcvZXMyQUFDR1QvVWFCbGxSQVVDdzJvN0U4dlRrTjUweFg1WDM0aW5rK1dXY2R2NU41LzVBcExJOGloOXZYR3U1bk1hSkRBNGZmdVZoK3FFdmVrcVRMNXh5K2VUWWJKNHJ4czdrZlYxYTJqTTZ1SkpGUy9FTUNuYTBqaFBkcTU4ODQvWjFXR1JNVjVTTWs2T0hxTE5mUGdTVDd4L2FiZU1XVmxpYmpyazNsc3l6ek5Rb2ZuWjZMODJuZHYyUWZudU9pZU5QSE02OE5IZXlJdm5HeFl5VG84c1kwS1ZKWjQ2Yi8xMXkzVWl3azdrWU8xZG90RFRZQXdDLzhkVFp2cTJYcmpiL2JmazdtbVM1Z1pBQiswK2lBcGdNemRiNHRwaytuOTlvMmp4NzZ5eXpYTEl2ejU2Y2ZYbjJaS1ovdmZyaHd5OC9zbzMwdC95L0xXUjJRRURadnRoL0ZnVE5aaTMyYWJGNFdkd3FIaG5sWkhrNmN1UzYya1lyeThtaWVQZ0hXclczZWY3TWZ4ZmMrWGxwT1ljeVgxOHpPZ0FNMzNZLy9zaXI5L1Uzd2hjN05wdmxSMHVQbng4WHJ4RytTd3diZFBBY1lLckRtSEg0cXdHQ3hqTVhaSjJiOHJVNW15UG44b0pwc293N1Z3UGEvYlRlcS9hSU1jTFgrM1o2aExicHlCREUxaFRGN2QrWmRYM3BmSHZQK0tlQ0VkQ3dHVE80V2F1c3M1Tkc0UU1kb3JiM0NvbnV3UVVBc29kdlFKbDFESDZwWTl2MitsalcxaTI1WndnQWRObm5wbzBGa3g4QU84RWl0bFNDVTUvRmJ6WjN0cUR4dERrRUVwVW1mTEoxSTYvMCswUGdZYnN0bVVabmFxeVdtNlJiMVpKM1NmWWRva0RzM0FTcFBZTzE3VGJLM0VkUFV3NE43R0lVNStiUU9KRlJBSkIzZGNsOFptRGRCalJPWkpoSFpKZGUzT3FEaGhmZVdQVURqUk1aSlgxeitoaUJSS0hyWlZJaGpSTVpSU0FhdExheXcyYUhhRVdWRGpSRkNmRU1uK28xRFZxNUxPVmcvODZhb3NRM0FSMSsyY0NKNmRsUDlQckFyb282UlcydkU5T3ZicVBBN3B1MjU1eWJPa2FXZGIrTS9HSFovdVNiNnpzU2ZIdHUyRUdrTUZtcCsvcDJsS2Mvc3dyR2lKMmJJaXg4c1A3bnZHdS9yclN6R3dDaTBwcXZHa2xtdWlMbmFlbjJORC9UdUF3bTM5K3I5c2h4QmZmVy9WeFNTN0FVczdTd1Rta3BFOFh6TkVuUU91cDdjZGFIMXFvRmdIZkhodldHTE04cXc1NUVZaktOT21XRkpFbGRoY2FKakFyc3Mza2ZpZUxoWWRESVpVenZxQ3FXdjRQNS9XLzdYUU9Xd00vcW5lM3B5WU9PK3I0bW9yeWdFQjhnd1d0THl2Yk9UVDgwVXhTb2pPdk9aZGxtNHBxeGxFTG0xdnh5Wk42Vlg3NEhpaFdCUGJiczVFUjM3NU43YWQ0VTRiTXRsVnN2NmpQRXQ4UHFQdzBhbVN6dnl1b2Y3R1hjT2lMdit2ZHpDdS8vOWt0bDl1VnptM3Q2TlpvMDB5dDI2T2lNazZQNnF3dmo0d0hBczBydkFVRzkvejFvcjczdHVLbk9mL1U4NmQrV2RRQXUxL0szdGV4djZvR0JYV2o4bU9vVUR4OWZLamNpR2dBaXY3cjJtTXp3NWhNWjNud2loY0dNMnhEakQ0dTZ1WlU5OS96UTc0UlBNUTY2Y2VQR2padUs0M2FLVmhBaTErdC9jMkF5R2VUSTZ0QSt1UVA1bjhzZE5xTzE2d2w5YmhaMGI1ODVsS3ExaHlIdmZSa2tlcmN2UUFxUGdWR3JnV0xMTHlZbkxJRUFXcHNlSUFXYUZHRU1FaUhVRjQ5Q2MvMHNqQnJIYzNtalZnUFZzUjNRUHJzSDVzaHBJUGtGZzFLckVUUTN6NWM2UmZXWktSQk42RlZtV3lMZkYreDV2NERBOW9UNnhsa285MnkwZXd4elRWSEpndEZsYW9vQ0FOSGJCNXdmTjhNby95VEttbVVvT3QvM3M2cHY2QUtsN3dFaTRlT3pqTnk0K1MvdzZuTGt0UEZNMTB0RkJIcDNBZ0ZkUVVDSTBSU1JXdW1RU2FoUWxMRk9scE5OWjRjRUFZQkttSmhnMUd2VS9DYlQ1NmVkblRveXFNMnlYLzNiclZoSFp2SUY3LzZ1RzY0U3BhYjZ0MSt4M3F2KytDbHhmMWJ6c3pSSTA3bGhZWGtYNTVabVBXa2tCVG1aUndaMXBYUEQvRldpMUF4ZW5hL0h5M051MzlUa3ZYMEpaNUhwYkxZM2xlb3ZjTlpuVFZIQ1d4RFBPU0VsQUFBZ0FFbEVRVlFJREFEUWErVXkyRVRYRS9TbXVrYktyQWQzbFZudjVmc0EwNFRRcDhYaVpkSjNGODg0a2xqemJqaHBsbEduc0hLSzBqa0JRVHJGKy9PbGVrWEdhS1haVG90MmE0cVRFdUpXOCtuTzJqaUNZTVF6NC8vamxVZ3JlcS9hbzhMMVFwMmd5SG42cVBqcHRrMSs3WC8ramRDSlZ2YjVOT3IxcXNMNDE5bG5wNDJ4WGNVSWFOak1xKzdJOFpLRWswY1VPVThlVjFhZkFNQ1JNNVhHaVl5S212QW8wZEYySHhVNXptYnpQY0xiZENwODh0ZHZwVEtySmJYTjNqZlNsL3ZiUzk0Y1BleGRmOXpFaUphTGwrbmtCZm1wdXpvMjA2blZTdS9HTStZWDNWKzNDb0FCS0pEbFhKZ3hRZkwyK0tIQTduOXNyVHI2WGx6MnBWbVR6ZGtkdHRsblptTXZuUnNXRmp6bzZPV00vYjA3cXNUcHlRNjZVRXJobTMrM1NwTE9uZUpFZHU3cDIrYUhWZGFTbXdVR3JTUTlMZi9tVDk4cGNwOCtzTjAyYk9EQmN3U2R3Yzcza3FqTVBXelVxVlNPMXRuRG8ycnZMeHl0cTR6b2YxZHJnUUpBNnI3MzJmRzIrRFNmOHkwenVHbkw5RU9EZXhsMEdyc1N3d1lvVmVaNnQ1eUl6dDE1OWI2ZWxIWm9VRGVnYkUxUmpTYW5VTkJzbmtONVdxOWFJNzYydmU3c2lFN3QrUTIrbVNGUHYzVXQrOXkwNlhZMlV5WCsweUNXeG9rTU5WSklaSkpCcHRBSXM5UGZycThmYk8wQTRiTmgwQnRsbVEvdWNLdjNHeXhvTUhrV0NFU2lScFNhckpWbVpUQjlhOWMzNXJ4K29WUm1aYUdTc3pZOXdscTBDUjEwMHA1c0x3SzdidGptYWoxRUt5YzRnVVJ5ZEsvNHRmOTV2Yk13VFBQMThBaHUyc3EvMDY5L3BlN3IxMEVyejhvQ0FOOTJQNjVtK05hcGwzcnk2NEdRNVJaQVVaanRTdDhxS2dkckF5bnE2L3NQYWQ0eDFhUUpKdy9uWFZteVFDMUpUdVRWTlNsQ3hNNU5LT1BJQ2g5MjNlcWRHN2NxbkJmWTVmdWZ1VFdIZjIzYjFwTG8wWGVjWm9iRnJlYVRBV2hWR2JkdjJoMXJPcnovcCsyNzJLZkY0bVVBb0pXa3B5VnNxaDBXMlBYUGY3azFoM3oxdm84OFJrV2Y3N2hWTWV6Q0J6di9rY2FmUGFJUko3MWpCRFJwenFzN2Nyem8xWjUvcFFtblRsWEV5YW9wU25ocmU1MTRzVU8rZ2xHdkwzNXg2cEF6VlFOYkJDMi9YYzRLYTlXdTZORWZheHpKSlpyZWk2NjlFKzNoVTIvTWVLTk9yU3E4dTNWOW1YMVRTQlFBSUpEVXBlT1RWNjJlQTUxbExWdG1wMzRRTmdFWlFJbkV2Yks0eU5sbWpyNVp5cXRieldzMGRxcE9scGVkZkx4UHg4RG1QNjFsUmJidExFbzhjY1RaTnZZSTZiUmxMenU4ZldmejMrWk1OMGY5OG1reWE1R2xPZ3NBS0hNZTNTZFFHQXlxWjNna0FNQ28xMGQ4ZmZONXVkSGNCQ0tSUUNSVHpITFc2VWRIREpDbm11cVZPOEwxNnk0UzJRWUcrYmI3Y1MwN3ZFTVhxeTZBUUJDMG5EU1BJWWl0NlJIUnJrdlcyY21qS3lxM1hCRW9URytCN1hQcHJLWW9nVUIwTllHelFuZzFtalRUSTZKRFYxT3dtVWhVa3Buc0twVnVLL3JjNXA3S2wwY1BFbXFQbmhneDdPS0R6Qk5qaGxwK2M2ZnNhTnRJcDFVNERLRHdhVHA3TVoxZnJhUldwa2hpTG9FUk9lNXBTdXErZmgzMGtwUjNBTUJ2c2VoSE9yOXFyRWFlbHd1OXlTQXBlcmxycTBhV202MFQ1MlJEa3BNTlpZRlZNRmFsemowLzRqc0JsVFFPT2orRUd6ZHUzTGdwRDdkVHRJSklsM3dEZmE3VGNkTXBKTDhnc0plNEVEaEhJSlJLeWdLQTU1bzlJTkRvMENXOWh1YmVGYnVia0t2VUJHUFFXQUNBL08rZm9YMVNia0JxMlgxRVZRZTloeW1SUUhWNEcvUlpxUUJNemszRnYrdkErR0lzTk5mUFF2UGtOdUJjMGNVS2ZXb0NwRC9PQUtQWE1NQ2doL1pWR2ZVeDYzNkVWd0Z6L0h3UTJKN1E1MlJBZGVSZjEwK0NTTFJ5Q0pPcjFnWUFHTW9xeDMwcS9zOCtWM29qdk10djVjYk41d0doMjFrMWdDTWwvMzAyRkQ3ZTlLdGVJWlVDZ0RyejZYMUJyL0dUaTUvKzh3ZU1CbUxtcWJGREE3dHQyRVlYeE5ZeVMzcXl3anQwTWVxMVdsNTB0LzdDcDl0S296OHNzMHNBNnpvcXliL0hoakNER2pYeGI3ZDhUYzdWaFRNdHQ3TkZVSFBjUlBNa3loRnhxM2dFT29IbkNRQmFrMU1VQUdBazBxa0FvRFU0am42aHNuMzhBRUFqTHloajBESkRJRkdwQnEzS09sT1VIUmpFcXpYaWExNnRFVlpHMXRpNVFpdGpRZlNZMjJXTXJFbWJHa1NYRjBGdmkzZVhvL1lNL201c2NDVWpxU0tHNTV5TE15Zm1YSnc1RWZiSFJqM3NPa2o0N0tEdUcvOEZDSVM4bThzWGxWMWZTYkFFZnRGRHo5L0tQRFYraERMNzRaM3ltcnVTUmNzS2FkTWhiUERSaTdiTEJiSGp4aEZJTkpxZzRkUTVnb1pUNXdCbGYydXFaM0N3WGkydUNyeVBOcWR4QW9PMDNqRlZOY3BpTWNnYWRkU2d5M2RwdlBESXdzZC8vNTUzWmVFaUFBcGUzVkVUZlZzdStNRldVazZlZnUxU3d1NW1kVUxhYjl3YTNIUHIza0wvQm8zeXJpeWFXZnppNUVGWjFyMWJIcEVkdS9tM1diN0czRjRsU2szVmlGT1RBM3B0M1p1OHMwTUxsR2U0azBpS05aQVVVK3BObUFiWVNHNnlCSDRKT3pzMGNiU3B4VG9xS2tsdXNBUzZWNDJob3dDQTMyanFIR1h1azRmQ3AxdExNMmtjWFVPejVLSkxSeUM2N2hSMVZ2K0oySGJKendDQllOUW9wZkxNbTlmTDJ4ZXI5ZmNyRkZuM2J6bXJLVnFTRldHM25tbnhpMU1INUttM3I1RzlReVBDQmg0K0R3RFM1QXVuc3MrTUg2NUlmM3lQemcwVEFIQVFRS1BYcVl2TTcxd3ZEdE12cUFwVjBDbVc3bHUzUHRPL2JpT0dYNTM2UnIxV0swdS9jVG5qOUxpaGtyaUR4ejFDV3pkaXgvUWU1Rmx0NEZCQjB6bmZBaVpIamxxU2tXWlFGQlhrWGxzNlg1bDlyK0tURlJ0a2hZbXZMYk9nU1hRZU42RGptbzNpK09PSEpBbkhEMWQ0aDBZQ0FVYTl2c1NCOXg0Mm14ODdNYjNBbnZPSFYzZjBoSUNPYXpZQzc2OEhvOUhVdVFCQW9iRTlEVkpab2xLWW5TNStzbms5dTkvK2N6SER6ajlNUGZwRnp4TERzdU56eTN4ME42ZEVtdExWZ0pYMFl5UDZTaE5PSHN1NXNuQ0dMUFBSWFFENnZKdkxGK3BrdWZuMjNuTjVOMy84anVZWkdGUjgvUmNuM3draWNkYTVHZU96enMwWTc2aEY3RnloTVhGcnN4cXVPbkFkUFl2Y21sK09ET3k2WVZ0NTc5dXM2OTh0S0hqdzYwcDJUSSsrZmkyLy9jbmVQc01HSGJsQTg2bFJPLzZQWmxFbFRueTdtZkJxc1VnRWVIR0NlLzYxUzFVWS96cnJ6S1JKZEc1WVlHUUZ4anA3L2VWVTYvdUZ1amdwM3BSaDZTekxNai9YN09Ca0JOWnI0dE4wNWtKNStxMXJ1VmUrWGVqcThTdEsvcTJWUzBXdlR4ejBiVFZsZ1N6MXhpVjUrdFhMNW5WR2cwbmFpcUF6bHZuMkszdWVBZzk3anZYS2dNSUxDZE5Lc3RLZHRiRWRSODNqV3VLL0xXdERyN0VhV3l5L1hYSXZ6WitHa25lNE11L0ZNMjdzNE9FZjBzZjBnd1A2QTF3S0s2Uk9BOHV4Mzk2M1ZQVFg5OThVUDkyMnFlakpKaXVISkZHdlZmNVhXVjhmZXQwQkVMa3h2Zm9YeHgzWVpibXc2UEhmdi9zMG03MVlweGFMMGc4TzZDSkx1MkhmVUZWSmVEZWNOTk83NGFTWjl0Wjlhc2xUU3p3anUvVVd2em15VjVVZjk2eGl3UlA1dVlESWxUcnJGZUp6bTNzcWxka1ptYnQ2dFEwYWZ1cDZRTSsvZDhhdmJ4QmlYcWZJVFUxMEZ0QmhVRW9zMXhrc2EzSnI1VmxabXBLL00wK05MYTBiUnZXT3FjcU82dHFyNk1ubURjNStwMHFiZTM3a2Q0S1pqeDBIM2JoeDQ4Yk54L0YvMW5uei95S2tnRkJRNmpjSE9hSXFTT0V4cGZVNkFZQkFJa1AzNWhrMEQ2N1ozWlpBcFlFNWJBb0FRSFAvNmdjNVJJa2NIcGhqNWdCRUlyUlA3MEo5N2JUVmVuMUdNbVMvT0sxZDdoeXRCc3JEVzUzM3dkTUx0SzREUVd2VkZTQVNvVTlMZ256RE1oaFZUb005cmFEVWFnem02Smt3bHFqdEVEMU5hbXU2ZUxmaW9oczNiajQ5eXF3SGQ4Rm04d0dBcUZXcTVWbjM3eFMvT2J5L3lwZ0hid3R1clZqQ2p1cldPL2ZxdDdNQXdDT29aV3VhVjJSMC9vM2wzM3JYSGZ1TjhPbTJUU2d4MHBpampyMGFmRFBSdjkyUGF4UC9iVmxiay8vS0xPV215am8xZm9TcTdwT0hBUjFXLzA0d0d2VEZ6N2IvYmE4L0JYZldMQys0czJZNUFITFZLVWs1aFUvKytyM3c5dW95dFQ4Sk5HOWZBRERLMzBmbGt5ZzBLZ0FRSFdReEFRQ1ZHeFVOQURwUlNxcWpOZ1F5alc3UVdiL0k4Mi8rOUYzK3paKytBMHpSNTE2MVJveEoyZGFpdGtxY1Zqb2h0NmdmOHc0QWdjRUk4STJZRXBldWxoVGJOZnE3K1FCS2FoNlNGREo1OHI0dUxUVXFZYm1aSjhuN3VyUTBpQXB6d1JMNGdVQTAyR1o0Y0tyMkg4SUlxTmN3NzhxaWVWVHZtTWp5OXFjcFNvaUhoWU1wc01mUGYxTjVrZEVsNjk0RzlmaDdsMmYxZ1dXS3B0dVRacTJJQVlGaG9KS3AzUEJJSXBuRkxMLzF4eUR3NE5VZk54VUE0bGJ4S0FCMFpnZUhwUkV2cU9lV2ZiWmJtak56eEs4UDdzNDhOVzVZNGYxMUs3UzV6NTlaMWx3aTA3eDRCclhNdmh5R1JGS2NmblJvSCs5NjR5WXJjeDZWWkhrTHhab2lvVmpuRTF1bVVIdmUrWmxqd2tmZGl2TnQvZDNTdk9zL3VHU1E5NGhvMXhrQStBMittU2xMUEh0Y2tueit0Q3V5c1FDUWRxQm5XMW5xcld1dXRIVUZyL3JqeDJ1a1daa01oamRmSzB4TzltLzc0enFtWDRNbStZODNPSzFYYWd1bld0L0JqdFl4QkRWckEwWWpwMXBmaHhtcDJ1TDBGR1hlNC91TzFvUEQ4YUw3MUtodE5PaDA3Q3JkK3NyS2NZcHlhMzQ1MGlPcWErL2szVjJhTysyNHZFQ0lFbmxtdW4vTmVpWDErRXFjUU1VU3RhUllZcVNRck9aL0ROOUdUUUs2L2JYVDZYN3gvdG55YXp2emUrK0drMllhdEFxNUt2L0ZNM25HcmF1NXQzOWVxa2krZUExQXFkU2xMTzM2VlZuYTlhc0F3R0FFQnBFRGE5ZW4rY2JXcHZHaW9xRFg2cFRaOThvTlJIQUpXVjYreEVyT2NkZ29BQ2k2LzhkcVplNmpNbG5LNVdFa2tjaEdZd1hrZHV6Qlp2TTUxZm9QQmdDdjVyTytwVEI5ZlpNUDllK3F5bzk3bm5Td2ZZdUl2c2ZQQlhYNi9aL2tuUjBkQmc0QWdLYjRkVnh4aWNTbHc0QVZvNEhJclQxOEpML2UrS21xb3ZnMzJyem5Md0NncEU0WkFFQ2FjUEtZN1daeHE2TzlBYUdNV2EzdkFHNnRrZVBrNzY2ZWR5VlR6aXduYXRBcTVKYkxEVnFGUEhMRVZadW9Wd0tCU0dFd3JkL0xmRGJWMnlzUURpQjUrUG1iaitPc0g1cWloTGNhUldHT1hwWnI5MTNEamU3Vmp4WFd0bVB1cFRtVGdVSXAxYXQ2YkVpLzdVZXlkdmRwcjFSbTJVWTRrME1HL24yQTRoa1NWbno5K3prQUZDcFJhcXE5OFlRUldLOUp4TkRMZDAyeXRvNkRIdWpCelZwUlBVUERnZktkTmRrWFowMDBCMjhvczU3Y3k3bXlhR2J4b3ozYlVBa0JJeVFHMzlmeXQ3U1FjRFJxaWwrL3BmdlhhY0NyTzNwaXl1NU9qYzB5bDBZeWpRSUFLcTJzWEdublR3bGRVS3V1Tk9sMG1YdlhFbHNudkhsY0svbGVkdVo4S3ZubThPTHdHMzR6ZzBqamNqK3dtM0pBQklOZUlyTmM2Q2c0UUtjdUxuSVdPR0IrdnZSS29WV0dMSW5CODlhcHhTS0N3VkRxMURjU2lTUXl6Wk5yN3o2dDdPdk9qdXJhbmN3SkNwRzhPYkREY25uQnJUOS84YTQ3YW9JeTUvSDlUKzBRQlQ2Zm1xTDV0MWN2TXhRa3hFZFBpWFBxdExmRjhsbXZURDYzdVNjQUtKVlptUmtIK3JhbjhLdlh0bFNXWVBxRlJUdkxGQ1V5T0tYUG9tMHdrT1c3TkdWbnU0YVdFdEd1VUZseno0Ly9UcWk4Y2ZERCsrREdqUnMzYnR4TzBjOEljclhhb0hlM3NNSG85UURKVlBwSFBPdExHTlVxZU14ZEJjYmdDV1UzSmhKQm9KaGsvU24xbXNPelRsT1hqaW1lTmdnQVFLQlF3Wnk0RUVTdU53eDVXVkJzTndVd0VwZ2VJUGtHZ3VnWEJFTitGblR2M29MejAyWVF2WHcrNkJ6dHllUVNLRlNRcTlVQnRWRnJVT28wQmNqdmIwc0MxeHNlODFlWDJjWVNRN0hKRnVzeHArVDdtRUFFZ1VvRG9hUzhoMUVoaC9iNWZhZ3VIUDJnUGxjVXZjSGdORUx0YzRORUpFNTYveGNoeTNGTE4yN2N1QXFOSU9BQmdGS3BFaXV2THA0RkFPa0hCL2NJSDNMOGlrYVUrazcwY3RkT0FFVGZOdCt0bEw2N2NMcmczdHAxM2cwbnorREdEaGtoaXR1N3ZXUTNLZ0R3cW1HU2h4TTBuREpIbG5UdWhEaithR2s5bHFLbmYvMHVMM3oxVEpWeHU5eEpJU3VzUTNzaWplTlorSFNiV2Y2TUFBdEhGSTBmVlFVQWxJcUVkK1pseHBLQlJhV1ZPelNNMGYzcU5qTHFWQ3BOY1pKRDJWRUNtY0V3NmhSbDZrSXgvZXZWOTJtNWVBVXpxR25MN0FzenhvRkFNTks1WVdIbTlRVjNmbDVxSkZGb3JMRDI3Y01HSFRvTEFQS01POWNySWtQbnhqbXVPcThjb1ZjS2k3SXZ6cG5DREtoVG54WFFwRGtBQlBYWXRFT1NlUG9ZalJNWkd1VkM1TDZwL3FTcFpoMi8rWnp2dU5YN0RkYko4M1BKTEZNV2N1YVZoWFB5Ny81U1dqdUF3Z2tLQ1J0NCtIejJ4VmtUNWVtVjRWQWpWS3FjcHkwK0xjZk9wYkFFZGorYzRsYnhDR0Q1K01aT2lzOU4zTktvZW1sdDBKSm84OVFEQTdwYXl1RnB4ZG1aWWFOdVBiVzNMM3VaWkdZam9XVXRVR2VvUkNscEJiZFhMdlZ0dldTbDhOVytIZVVaWEpnQnRlb1pTNXdqTk84cTFUeXJEeHFxM2R1cnJXMzlUNjhHWDQ3eWIvZmoyckoxUVVWV2htUjdCaUF5amM5M3RNNEtOdHZicDltY3hYazNmbHpNNkx4Mmt6angxR0ZwMXIyYkFXMlcvVUxuQkljNjNkWUdWN0pHbmJVUnZkeTdQZXVzWTZjb0w3ei9RQkNJeE1KN3Z5ejNxalBtbTV6TEN4WUJrTnRyNnhIVXNuVmdsOSszRkQvKzYzZGIrWEpiQWpyLytqdXY5b2d4UnIxV1N5QlJxYkxrUzJkUlRrWnI5dVhaMDNVNm1kd3pwbWUveEgvcTE3SnRIelh5NWoyOVdsTHFkTSs5dXY1NzRjdWRmeHNOZWxMMG1JZHh6TUFtemZtTnBzMXpkZ3hMUG5YbWcyZlYzb08wOHZ3OHZWWWljU1dEeC9ZZUo1RVpESWRCQmk0aXFEdHR1bGFjbmtyempxbVdlZUxyb1FHZDFtMklHSEw2V3Z6bWh0VWdMY2hOM3RHL0E1M3JXYVpHYmtYNkNaaWtnMzNhL0xpT3lna095Ym15WUlidzZiYS9ZRk96bU9sZnQwSDQ4Q3NQeTl0L1lOL3RoeDFhYUZIMnVyMVpGMWltRnFrdFpnZVA1VExQS3MwN082b3JaMGw1amtUbjl4R1g2OXZ4NTkvVlJRbHZpcDVzL2dzQU5NV3ZVNGdrS3BYZmVjWDZqR01qK2xzMEpnVjIvWE16TzZ4TkJ3YzcreUFFOWNkTzFxc2xZdW03Y3lmSURKNTMyc0ZCM1czYmVOVWEvclYvbC9YL3lGUHZXdFd3TG43MDV6ckFlWGF3b05tODcrM0paUnYxYXZYck5YNmxVbysrTFJZczhXMnhZSW1EM2VqVHpuNzFSZlNRRzQrQysrdzZrYlM1VXlOQUtDWVRHYVpKTk5sSmpaeFBETlVycWpyWnc5ZGZrZjNRNlR2dlErVnpTeUNHRE5pNFIxMlU4TWJESkF0YktvSHFxSGJ6ZjRWdDdkN1l1VUpqeXE1T1RTM2ZBL2FlTHpPVmZkMEZUV2N0bHFaY3ZXQjJvTDVIS002OTl0MmN3SzRidHZIcWpwN3dLUngrbnlQbWdJaUtqR2VmK2g3NkhPZWVLbEZxcW1XbUp3Q0VqN2hhYnJDU092L1Zjd0F3UytmeUdrNmQ1MVYzMUFSTCtWeVZLTFZVZnQ1SW90QUEwNWhJWlBrSFVEMzhBMGdzM3dBSzA4ZlhNcU1VcUp5NTU4ZCtKL3czNDZBYk4yN2N1Q2tQdDFPMGdyZ2tmZnVCR0lvS1lKUkpvSDN4QU5wbjkyQVFGb0s5eUJUa2ExU2JBaDBKVkJvSU5PZmwxTXpPMFlyQUhETUg1UEFxcG1NcDVHQk5Xd3FTd0I4RUQwNXBHOFcyZGNDN3lndEdvdFNvRDFxSFBpQkZWblBZWjJMRjdBVmxzT2VFL2RUNGREMCsrVDgvNkVkUWRMN3ZVQUJjQUNBWTRYcEtyaHMzYmh4QzRRVUZtMm9CRlpmSzhYaUVORzhOQXBHWWRXN2lhQUE2UVl0Rnk2ZytOV3BuN21oZUI0Q2k0UDZ2cTN3N3JQaFZtWEgvamxxU25BaVlhc2dScUN3UEFOREpzaklDZTJ6YXBWTkxwQ1ZPRWdKWUFsK0NRYW5sVk92Ym04SXhUZWk4RzAyZjU5MW8randLSnpqMHpiWWFvUkNMaFFEQXEvSEZDRW44eVVOUUZPWUltczFhekFobzFDVDkwQmM5elAxakJqWnFvcFZtWlVBcUxTM09US0V3V2FaL2FCMjlHOGpzaU03ZEZhWU1ORWRTbTBRaW1VWTM2TjVubGZBYlQ1M3RHVHRvT0owZlc4dThMTERieGgzMk5yWTArcVZzYTFOUFVmRDh1WVBqdVBrQUxKMVVUUC93S0wxY0xMYU1obzZkbXlLMHlGcXhTN1VacjdNMHhZbnhhbEhLT3pvYTRQVXYxYnlBUWltTkV4a0ZPSTdtWmpBQ2d5S212TW93LzgwS2FkUEJ0L25DcGZLTU85Y2xidzdzOGUvMDYxOEFBRVZoamtaUldPcThKV2oxT2dEUWlUTXpQeVpLMnNDaU1RRkFiOVM0bEkzem9RWXRWVUg4RytHTG5WdHQ1YnJNVUZrK3ZnQ2dVWW1MeTl1WFBQM2FIZHVNc2FEdW0zYnFsTVZGdVZjV2xrcEVlMVliT05TbjJlekZIOUxmd2dlL3I5UEpDL05kK1cwNTFZZVBraVNlT2lyZ1Y2dVJkV25PcE1DT3EvOE02Yi83ZVB5R0tsR3djUElaOWVaTWNlYzE4SndaZ01vekRnVTBXN2JDb05lb2hjKzNiUS9vdkhZVEFLZ3k3dHhJM3RtK2tkazU1dW8xZEdKb29sZVpscHBEcG5seUMrNzh2RFQvMXNvbHJ1elBCaXEvOFpRNXNwUkxaL052L3JuV3UvNkVhVDdORjh6TnY3M0NiajFRV2ViTjY2a0h2K2dtVDcxa0pjdXNLVXFJVDlyYXBHcjFXYm1xNUFQOU9xa3k3dHdvZlBEWGI3TDA2MWNJSUJoMWNtR2hQUDNxRFJmNm81TTgzLzRudjhIRTZkellJWU1zaktQZzFoZzhuT1lUV3l0NVY3ZVc3NXNYeU5TRkJmSG0zOVFVMVBBZVpvQi9UUGl3NjQ4ZExYZWhQeDhGMlRNMG5NTHk4WFZWU3RIMldoUHBiQTZKd2ZOMmRLOEU5ZjczWUpDVC9URVlRWUg4K3QvTXlMMjJlRlpBeHpVYmlRYWRJblhmcUY3Y21wMzZRMTZRYTJvbEZLdU1CaUxWTzZhcVdZS2VFOW0xQjhPM2RoMHl3OGN2Ni9wM0MxMnBOeG82Nk9SVmFkTDVrOGxIZXJhSFJHTDMvYUhJZWZyS2JwYXAwVUQwYS9QRENuWmtwKzRna0VnNVZ4Yk5sS1ZjT212UmdFRGpSY2VvaFVueFpiWUZFRE1wUHJlOC9oR0pKZEc5Rm9qamp4OFNWOFNSTUtkUWwzVm0wbWhSM0g2NzN3ajJDT3F4NmcreWgxOUE1cWx2UmdEUWxTeFc1RnhlTUQyazMrNWp6SWlPM1JUSkY4OEFRRUQ3WDlaemF3NGVrWFY2NHNqQTdwdTJPOTZyNjFDOVk2cHlvbnYxTDN6NCsycmhpMTA3b2tiZmZjNzByOXZBZWh6a2VmS2J6VjhpZW4xMHYwYjR4bTR0Vmt0WmFFdUNlMjdkSzAwNGVWZ1VmN1JNRFUrQ3dWb2UyRFl6cll5RW8wUlNuSFY4NUJkaHd5N2VDZTc3MjdhTW84UDdnVW95VGN6RjR2L0NLVXIwcmo5dWN0R2JJd2RoTWM3emFnMGJZVFRvZEtLMDAyZWRiZnloOHJrQWlJSGQvdHhHNFlaSHZkdlhxMlhzTjIveXdlU1hacWlaOTJ0YnUvazlvbzhLbkNpUHlERVB5b3kvb1FNT25ERlluQk9SUkhWbzlLbk02ODZyTVdnWXc3OStvK1JkWFZ2WU81Ym81WjUvT2RFOSt2cTNXN0ZlVy93dTNxd1E0TVlHbzE1UEpCREx2Qk1yaTg5eDd1blhidGt2bXNLRU44VXZkbTR4OThrMDczRDhMUmpRL3BjL21NR05Xd0FtcHlvQWtrZDRtNDRBUUtaNWNPVWlzUkFnNjhPR25EeEhZdmtHVUQzOC9JbFVOZ2N3allsNnBiQklLOC9PMGtseXNyU3k3Q3lZYk42NnlweDdmdXgzd244eERycHg0OGFObS9KeE8wVXJpRUZVREJoMDVUZDBCSkVNSXRmTDdpcHQzR09JNTQ0b3JZZEo4aXM3bEVxWFQ3TmVRQ2FEUGU4WGtJSWpvTGwvRFlwdGE4dnVtRUtGNTA5YlFHQjdRcm4vYjZpdm5pclR4UEpZcFBDWTl5dDBXdWdMYzJFb3lJVSt3NVE4SkZzNXB6U0QxZXJVQkg3d21Qa1RBRUN5WUxUZGM3UkVsNW9JWm1BWUNCUXFES0lpYUI5Y2gvYjFVM2hNTjVXMCtWQ0hKcEhIQjJlRmM1bGVOMjdjdVBtVVVMd2lxd0FFUWtEN1gxWm5YNTQ5V2RCazFrS2ZWb3QvekQ0L2M0SXk2OGs5UVpOWkMzMmF6VnFVZldiQ0NIVmhjZ0lBRkQzNGJaMW4xYjZEUW9lZXVKeDZvRzluVFZGaWtrL2JIMVlYUGY3cmQvLzJLMzhWdnRxM1E2OVZxUU83L1BaUDdvM3Y1d2QxK1gwemdVeW5BNEJlSlN6V2lFelNQeHBKUnBvODVmSUZqVGdqQldLeHlTbkJadk01TVQzNnBlNDFHYmExQlltdmZWb3NYc1lJYU5MY1hOUE5JNkpETjNuRzdXdFdKMEpsbURKQnhPSXlXWjRBd0szNTVUQ3loNjkvL3QxVlplUjQzeU5nQWdTQ1hpMHJ6UWpUaUxPeWxPbjNiaFhkWExVMHNPLzJ3elpHYVNMQTVWaFBtTG5jMkxrcFFvVWlPd2MyV1RCdVBwYjN2N04zd3lselFDU1RiYkpvUUNMVG1YUnVXV2s1bFU0bGh5eTM0TTI2QUM4QWFxcDNURlhQS3IwSFdNcGtBUUNKNWVkdkdZVmRDc3ZMei9KUGVmcTFPNUtFWXdjempzMGF3NjNacGQ5SG5wZ3RSSE1VdlJrS0t5Z0lBSXlTdkhLZEQ0QnI5VmFaQVkyYUJuYjkzZW9qUlBMMjhGNTE0ZFBIanB5aVRFSE51Z2FOVkFKNXZpdkZ6eFUyemtvbXpTdW1xdlRldWhXV3l3MktnbzhwcEs2emRJekJsRlZ1QjU2blorekFZYW5iMmpjVU5KM3pMZlFhVGNxeHIvcnp3dHQwQkhoa3FyZWdqSFNmYmVhZXVjOTZlVjZPTXVmUmZYdHlvajR0NWk4Uk5KdjN2VDFIWmNUd2kvZjA4cndjQUZBTGs1T1VONWJNaHhQSlJFZlgwTGErcWlPOEdreWNRS1o1Y3NWdmp1ejFiamgxanZqdGdUM21kN2lyQ0ZwKyt6MlZHeGFSZVhyTU1FQWtLbnE0OFZkK2srbnpwVWtYemppUzNKV25YcnBFOVk2SnNWMU9aZ1lFRWtnMEdwMFRIR2J3anNrSDlEcFYvbnRwWmFwM1RLUXJ6bTJWS0NXdDhNbW05WDd0ZjFxbnlyeHpReVZPUzZGeElxTDkycTFZTDNxeC9SL250VDhMckxKOWRXcWV3dm55VDh1N3pZM0t5dzRsK3JkZnNjNnIvdmdwK1RkK0xCTTRRR2I2K0t1eUg5M0xPRHRwbE9WeUV0MkRHekgwOHQzY3kvT21TVk92WGJCY3g2blM1d3R6VnBhZys1cS9kUExjSE9IVGs3dmVPeUVLcGF6UTF1Mjg2bzZkVEdiNitKSlpmQitDalVPREZkS3FuVnFjbHFKWDVPZlJLU3dhMFQvWXBReFBkbFRubnJGUmFVV08xc2V0NGhGczd3RUdMeUJFME9HUGZ6eENXN1JOT1R5a2wyK1RtUXU4NjM3OVRmR2pmVnVBWWdrOXVGbXJnTFkvcnFWNmhvYTkvYjFSdU8wN0hRQVNObFR4czExbWk2Tk10b3JVNEFPQlJDSnhBZ010dHltUk5iUWJpT1ZkZC93VXorb0RoNHBmSDl3dFQ3OTZFeDYrUGpRNmkwc2s4WGdHblZxdGxhU24rYmY3Y2UyNzVJc1hBT2hVUlM5ZlpKMzU1aXRSM1A2ZGxlVVU5VzI1K0VlRFZxbkllN2poVjhnTGNzV3ZkbTBONkxaeGU5S1dyczFLc28wSXdYM1dieVZTR2N5c3EvTm5PTnFQcFN5MEZUMjM3bFVWdm43bGNIMEZVZVErZTVoN2RmRnNhSlZ5QUFRaUdPWUk3REx2MHNyTWRtTUthdGYxNjdydWI0WmYzUWFTak52WHRXYW5LSlB2NzFWbnpDUzlzcmdRRGpMZEpXazNiNlFmK3FKblJlUnpTOXBuQUVCUWozOTJNa05idFUvYjJiVWxaTGxDQUtCVFdIUlZVWDV1N3FWNVU1elZib2FOMHNxbndQWTlGanRYYUV3N05LaWJxNW1pcnVEU2RXZnkvWDNicnZ4VmtuRHlpTE54SVAzeXhKSFJnNjQ4Q09xejQyamF2bjZkbmNySGZ3UityYjliNGRmNnV4WDIxdjNYMmJ3VnhhQlZ5SWxVVDg5UHRmL1BidTRKRUQxckR2OWFHbmRvRC9EZUtjcGdlTENVU29wRGd5cUJRcUpZL3UxWnBXOC90VEE1aWNvTmovUnIvOU5hN3lhNU9ja25CblJWNWp4K29KWG01T2hsZVRrRUNwMFcyRzNqanJoVlBEb0F1OEVjbFRuMy9OanZCT0RUam9OdTNMaHg0OFkxM0U3UkNpTC9kVEgwdWJabFNGeUg1QmZrT050VVcvR3lJWXhldzBBS2pvQkJMSVR5d0Q5MjI5QmFkUUdCN1FtalFnN05YZnVsSHJRdkhvSVVLWVVoT3gzNjNFd1ljak5NL3kvS053V2NXV0NRQ08zdXd6S0QxU0FzdE52R0VxTk1BdmsvUDhPbzFVQ2ZtZ2dZalNEeStNNDNJaEpCcWU1K00zZ0FBQ0FBU1VSQlZOV290TTh3NkoyM2QrUEdqWnYvQVV6ZlduVlVlUytlY3VzTUd5Tkx1WGhXcjVYSjg2NStOMXY0Zk50ZlZGNjFHdnhtc3hmblhwby9WZmpxd0M2THpiVFpKMGIzRHh5dy96eFJwMWI3dEZ6NExZbkc4U3grL05mZi91MVgvZ29BaFhkVy9TQi91bWN6WUNSa25CbzNSQ1ZLVHRIbTU2UUF4UkxBWkJDUXZqMjh6MmEvOEtrOWFiSXk2LzV0YzVhQ0tQSEVjUjlKZHFadmk3bmZweDdvMThranRIVmJDaWNrVlBKMm5sWFdBWUhLWk1HbzE4UE9CSlBCQ0FyMGJiMTBsVTZXbXkxOHV0Vmg1Q3FEUWVVQ2dFRXJMVFdxU3Q0ZTNpdDVlM2l2dlFraDFUc21KdnJyKzIvTXRSZGQrTG5kVkFac05wOGQxYlZYNXBuSlphS2FmRnA5dTl5bjFiZkxiWmRMRTA0ZVRqODJZZ0FjR0NETWhQVGJjOExGWGlneWpvMGE1R0xiOHFCUVdQNEJBQkRTZjk5SlJsQ1RGdEtFVTFiMThwaEJ6VnZyVmNKaXRUZ3AyWlVkdXVKY29yQUM3QWVIYXdnT25ma2VVWjE3S0xMdWYxQjlSVjdkMFNPSVZKYUhPUEZrdWJVQXZSdlBtSzhwaUhzbFRiNVFOanJPQmdZaklCaThrQkNkVGlwaitkYXRCd0I2bXhxQ2dpYWpKeW16N3Q5V1M5NGxsUzZVNStjSlh4M1k1VlZyeEJoelBWUkxiQTI0WnFPVStNMlIvZUkzUi9hWDF5OWJMSjJvUlEvMmJMVG52TEhFWVowM08vVlZiYUY2VlkvMWJiRm9tVFRwN0luTWsxOS9IVDMyVVlQZzNudU9KaDNxM01LY0ZWRWVuS3I5aC9nMG5iRkErSGpybjhxc0ovY0FJUC8yaWhYc2FuMi9DQm13NTFqSzNyNGROQ1UxSksxZ3Mzbk9qTi9PbkRuTzVOWFlVVjE2Z1VnaFNoTk9Ic3UvK3YyM0hxRnRPZ1lPUEhnMjc5eXM4UUhkLy9oWEkwcE56am8zWTdxajdRR244cFgvRXdNMVBiaDVTMzZkMFJPTEg2Ly9SWkg5NG9uTmFtWkl2ejE3UGNMYWRzbzhQbnF3T1A3WUFkdnRhZDdSVlZTRjhhL0wzQ3NsOWRwMHNyeHMyM1Y2WmFFcENJSEo5MmVIZCtpYWZueGtmNkRBYXZ6U0ZNYkhhOFZwcVZwcFhxNUJucCtua1Jma0dtUUZlV3FKSkRkMmJvSTA1K3FDbVZaT0xuRmFUbm1CR05GZjMzOVRlSC9kQ3VHcmZTNW1qL0RaM2sxSFRQWnBQSE1oa2NyeVNEazBxTHNpK2VLWm5LTDR0MkZmWFg4VU5uajdjYU5PcFdTRnRtd25mbk5rZis2RkdSTWRQVk5WcHlTWE85a3pFdTFuUlZYVWtlUFg4dHVmL0ZwKys1UDU3NlJORGFLdDNqc2xzR042OXZIcnVQSTNBT0JVN2Z0RnJFMHRhb05HTHRPcnhDS2FwMSs0ZC8xeDN4UTkvdnMzWnpYeFBnUm1aTHV1bkppZS9YSnZMSmx2emd6T092ZlRyS2pScHgrR0Q5MXpPdVg0cUw0QnplZi95STdxMml2OVlQL083N09ILzdjVVAvNXJ2Zm5mUkNxZGFkU3IxYkFUaE9ib250UVVGYnRjZ3NWQTllRDR0MSt4M3F2ZTJFazZSVkZCNXZIUmc3VDVjZVpNTEZKWWo3KzNFMGhrQ2tGUElrZjBQWEUrZVVmL2R1YnZYQUFzcW5kTU1BQ294YWxKdHQrUlpIWkFBQUJRZldyRTJHYUtsclFQQmdEUnErMy81RDlZLzdQR2xCMUhCZ0FqS0VSQUpISWlOMCtNR0g3cHJ1anB0citLWCsxMkhvSE5Fdmh4Zk92Vmx5U2ZQKzNxNzJLSnZVenNpQy9QM0RRWTlLWEdEM3VaMkJXbG5PdE9EdXUxYlE4SUJHTGgrWVZUbmU1SUxCYW1IeDNZUFd6dytWdGhYNTY0bkg3MHEvN3kxRXZuUDdaL3RoUTkzTEMyK01VT3EyOExyMW9qeG5vM25EVFQ0YjJweVNrTUhYandiTjY5ZFN0VUdYZGNVVS80Sk9qaytYbGtkbUF3QUlEbDR5dW9QWHhzd1owMVpiNnRQNVRQYmU3SjlLOVhsMHp6NU1yVHJsc1pJQ09tdkN6WG1HcVd6d1ZBRXJTWXZ6VC96c29mMk9IdE82ZWYvSHF3WDV0bGE4Szc3VG1Xc3JkN1o1UTQ4QzNlQTFiekVmLzJLMzRWUHRxMFhpVk9TNm5NdWVkSGZTZVU4S25HUVRkdTNMaHg0enB1cCtqL1lTZzE2b1BXc1M4QVFQdm9Cb3pLc2dIWVJKOEEwSHVhNW9PcU0vdGhWTmtQMGxZZS90OWtWdW9TN0tvRk9ZVEFZSUUxWVNFQVFQUk4zMC9SSlRkdTNMajVhSmpCcmRvSlgyei9DeVE2eTcvcmI1dmpkelNvSWFnOWRUb3pzbDFYdlRnck9ldmNsTEdTMTRkMmUxYnBQWURzRlJsZGRIZnRDbFo0dTA3czhMYWQzbTF1VkJ2d29rVTBuckVnNitTNEx3RXJXV3VqVXBscE1qd2xaTGtVb2VNUjFMSTF2OUcwZWZuMzFxM2t4QTc4a3N3UStGSTkvQUtNZXFXU0ZkYTJJek9nVmoxK3M5bmZhc1hwcWRLa2MxYkdHeExGdzhOZzR3Z0JBTEI4ZkFPL09IQ096UFRtcHg4YTNBdUF3d3dnZ3FmQUh3RDBTb2xUMlV3ek5GNUVqTmFVTWVldWsvSWY0dGR3N253Q21VN25WZTgzU1BMMnNGV3R4TnhMODZZVVBmbDdzNTNOWElwTWNsVSt0ekpnTUlJQ0EvcHZPMFR6cVZHSFFLYlRkV3F4Q0FDSzdxNzVTWjc1OEE0bnBtZC9nOEdnQllmanhhczdlaUtSekdENk5GK3dKUC8yaWxVRWdrNnZWMHZFMEdzL21UT2U2bFc5Q2dpNjB0K053UXNJNFVSMTdaVjdjYzRrWjl2Wmc4NE5DL050c1hpNU5PSGtZVmNjdHF6Z0ppM29QckYxekU1UnMrd1pBQkpzcmlYRnYyYXQ0QUg3U3AybmVxV3dTUFR1bkpXQlV5MUtUWkduWGJWcjlDeCtzV056OFlzZHBmZU1XYnJ2MDlZL2N1NFEvUmlvdkdvMXdnY2Z1V0RRU0NYcDU2Wk9BS0RNT2pWdVNPaVEwemVqK3ArOWtYbGthQStWS0NYTjJUNjg2bncxenEvREx4c1VtZmR2WjErZVBkTmlsU3JqNkxBKzRjTXUzSTBZZHVwRzFwbHZSa21UemxrSEVraWxoZlorT3pvM0xDeHkzTk9VdEFNOTI4cFNYYXl2YXlTVEFDQ3cyNS9idVRXR2pNZzVOMjFzeVJwMXp2NmhQVUxHM1hvVit1V0pheHBoY2xMeTBWNmRBZWVsRlVxTWlLVlF2YXBYaVI1eis1V2o1WmJMT0JHZHU1UDVVVldLSDJ5d0kzWHpZVkFZUEQ0am9INlQ4R3JYSDh0VGIxd3BlTGorWjNuS2xRdGcrZmhHOU45M2lzSUpDa25aMzcydDJTbHRBNHZ1VTZ1dU9HNy96Zzg2dUtJd0ordk1ONk9rQ1NlUEFiQ3FkMUp3YisyUEZkeWJ5cFhuV2lzdktGZnFtc2FKaU9iVUhqclN1KzZvQ1NRNnowdVorK3d4dzY5T2ZiT0VyRXFjbnB5MmYwRFhrTUdIejVISWRFYkc4VkVEcFVsblR6cmJwMjNOUTNzNHltU3p1cGM5L0FUQkhWZi9WWFIzelFwRjdyTXltYkd4YzRYR3JMT1RSb2xlN3ZuWDNqRklacGwvQU5LRWt5ZUZMM2R2MVNrS0N6WEZTVysxc3B4TXJTSXJWeU1yS29DOG9BZ2xXVFUrelJjc3BmczNiZ3I4L1Z0NTUxQWhQUHdFd1ozLzNLSXFlUDJ5Nk43NmRlOVhGTWl5anZicEhEVHcxSlZxWTUra0VvZ2tjc2F4cndiSTBtN1lqMWIrSDBPZ2VyQU5XbXZEZ2tHdjFScTBDdm5IU05hVFdRSS9BSWo4OHN4Tkl0V0RMWHkrWTNQMitTVnpMYkt6YU1GOXR1MWtoYlh0bUgxeDFrUlYvck5uNFYrY3Zocis1ZTdUS1h1NmRnS2daRWQwYWhzeVlML1RleE1Bb2tmZWRGcHF3ZW9lNUhBNEFFRFVLTXFMVURmSU1tOWY5MjQyZTFIeHE5MDc0TUI1d28wZDhwVmYreC9YaXQ4ZVAxaFJwNmltS0QvWFZ2b1dNRDBIeVh1NnRiVCsvYmxjWHQxK2d5dXlmMmZZWHZmQUx1czJzRUphdE1rOE9tSkE2ZHpEQ2VyQzVJU1VnejNiaHcwNGZqRnM0UDR6ZWJkLy9xSHd6cXBsbklqT1hTdmpQYS9JdW5kYmtmZnNpZTA5cUZVVUZRRE9BdGNFSGg3aEhicElVNjVlVUdYY3VmRXB4aDFYVUF2ZkpURDhhdFVEQUNZN0lJVGZhTnFjZ2p0cmxsZFdmejZudVNjQU1JSmJ0QWVNUm5IdXRXdVd5eE0zTjR3bEtaVU81YWU5Mmk1Y3h2Q3BWUmNBdkJwOE01VklZM01rYjQ0ZVJzK3QwS3RFd3BUZFF6dEhETjkvbVJYV29YVTVqbmVLVi8zeFV4V1o5KytveEthTVZrZFVjTzc1Y2Q4SkpWVG1PT2pHalJzM2JqNE10MU8wZ3JDbUwvOW8rZHpLZ3dCZGNqeklrVlZCYTk4YmxJYXRvTGx6R1pyYkYyQW95QVhSa3dlUFNkK0NRR2RBbHhJUDlaVnk1dzlPSVhyeVlIQXRFUDZUUVdDWnloTVpWUXAzbHFnYk4yNCtTMWlDMkRwVVhrU1VKUEhNR1UxeDBqdTZWMVEwbGVvdjREZWFQRXQ2OE9wRmorQTJuVHhyRHY1Szh2clFiaU9SU1BadE52ZjdvaGU3dHVxTGs1SzgrdTA1SVhxOGVZTktuSmFTZlc3S2FISDgwWU1mMng4U3k5dVhRS2JUZlpyTldheVQ1ZWZxNURuWmVubGV0aUxqNWxVS0p6ZzBvTXVtN1RSK3RScFpaNmVNaG8xamhPVGhIMkJRaWEyY21VeS9PZzJEK213L1NPR0VoT1pjV1RTem5Ld3pFcS91dUVrQW9CT25sSkdZMUNpTHhhS1hGaktkYkRaZjBIVDJJZ3FUTDZnMlBiMVFsbnpwbkRqcHpBbEoybzFMdVpmbVRZRzg0SlBXY1ByL0s0ekFlazI4NmsyWVZ2Und3MXBlN1JGamZOdjl0Qzd2eXNJNUtESDRHWXc2SFp4SWtuNVNXRDYrVkRyWFN2YVd6QWtLQVFDeVoxQ1FiY1MzM21nZ2FpUVo2Y0tFWXdkVktiZXVsdFFCS3MxMmVicytsQXMyMnp1czE2R1RCQUtKbUgvcnArKzhtODVheUswNWJIVHU5Y1Z6M3E0UExTTVRiTVlWcVN1S1oxQ3dzL1cyVGlGQjY1VnI5V3FKdVBqRmpqM2w3ZHNTR3I5S2xlQitlMDhiRFZwdCtzVlpaV3FaR3d4Njh6a1RVWEwrWktiQVYxTVkvd1lBMkZIZGV2dTFXclRjcU5kby9EdXQyNUJ6WWNZa1dEei9rdVNITjFNUDl1OE1JNUVBZzE0bkZ6OTVBb1gxUjZDdDgvei9CbVZsb0FHQVRHSXlIV3hBNU5VZU5kYXYzZkkxZXJWWWxMcS9kMGR6M1R0RnpwUEg2VWVIOVE3cHMvTlkyRmZYbnVmZFdEcGYrSFRyUDdBTkZ1Qnd2QUpicmY2VlczM1FjRVhtdlZzcGU0WjJCMkJsZk5jVUpiek4yTk83WGZBWEI4K0Y5TnQ3WEpwdzhuRHVqUisrMHhRbnZmNzRjN2FHSGRhc0RRQ3dvN3YzempneDVzdVM2MGpnUkhUdXhtOHhid21aeHZGVUZ5VzhvWGxIVncxcXZXWjkvcDFmVjlqTlhuMlA5Y1RvdmRQZjBmSlNLRDVWYS9pMVdyS1M3bDB0TnZ2czVQRmx0dmtBcEFtbmprb1RUcDNrMWhnOGhOOTQrdnl3Z1lmUHEvSmVQQ1V4dUY0R3JVcVJ0ck5qRTBjR1VtN3NrQUVFRXBVcVM3OTVxVUlITlJLSTVuLytoelcvVEFaVm84RnBSaTZOWDZWSzVNaGJyMkRVNnlYeEp3NFZQL3B6dlU2cmtKcWRsWFRQa0FobVZOZWVuT2dlZlZMMjltZ2QxSG5kM3lIOTlweFFaTjY3SlhsN2VKOHMvZVlsZFdGOEFtemtRaiswcG1nWlpMa2luYXdnTDJ6bytWdTVsK2RPcVVqbUpqdW1SMStmTnN0V0E0QlBpL256ODIrdFhKSjlkckpkbVhKTDhtK3YrQmt1QnZYWVFxSXdTNXpkQk52Zm5SYmVhOXNSSW8zTnlkamZxeDBzbjNFMm04K3ErdVZYUklhWHQ5R2cxUklwZElabnRmNWZxSXNURWovRk0yNUpRTWMxRzYxcVNib0F4VE1rUksrMi92WVR4ZTNkYmlPcjdoQWlyVVFpbEdDbGtFRG1ONXd5QndDMHNyemN6UE9EZTFwbTdkSDRWYW9FZHR1NGkrRlh0MEhCblorWG1wMkNXYWNuREEvcXZlMUFTTDk5KzlPUERPNHJUYjV3eWxsd0RhZGEzOEhCUGJmdWpWdkZZOERGN3hhV1Y4TkdSb05XcTFSbTI5N1RSQkxkZ3dzQUhxR3QycEdZZklGUnExRlR1V0VSM0pyRGhvdGU3aXF0dFU0aWV6QUJ3TC9YMWowMDc1aHF3dWZiLzhtNXNHeXVLOGMzWTVsOTdkdGljWmtNd3ZCaEYrNFNER1VOSUw0dEZpL1BPajkxckRUaDFGSHpzbys5N3F5UXR1MjV0VWFPSzdpOTZnZHg0c25EWlJ1elBHQTBsTWtrMXVTOWZabTJxM3Z6NEFHN1QxSVpQZ0lBaHNwNno2ZnN0bC9UbEdBc0hWc29zQ01uU2crT3FRc0FtZ0tUdFB5bkdIZGNRWmw1LzY1UHkwVS9NQmhCZ1dSdVpKUkdrcDVhV2YzNTNPYWVBTUNPN05oRm5SLzNBbEtwbGJ5N3ByZ3cyMWxOVVlOV3JUTEFZQVJBOTIyNWFGbnV0VzludytxNkZrcVRkN1p2Q1l1c1VBS2h6UHNZTk0rb0VJQkEwRXFUcmJJcFAzYnVXUm5mQ1dYNGlISFFqUnMzYnR4OE9HNm5hQVZ4VkEvMGY0SDIxU05vWHowQ0tTUUt0SFk5UUczUUN2UXVBMER2M0IrNitCY2dDdnhCOVBhQlFWUUV4VCtyS3VaRUpKTkJDb29BT2FJS1NCRlZRWTZzQmhnTmtDd2M4K2xPeUpWdWhabktLZW16bkFianUzSGp4czMvREc3RGI2YXA4MTg5Tnh1Nk1rK05HeVpvTW11aFJ2UXVVWlZ4NTRaQlVWRGcxM0hGZW5qNENTUnZqaDdVdFY2eTBydkcwRkZGOTlldGxLZGNQdXRaZjl3VTFaVkZNMFd2OW4xVUJLb1pjZnl4WStJL2JnVkNVWmdMR3lrMDBkdlRSMEw2N2pnaXo3aHpYZlJ5MTcvdzlPVDUxSnc0VGE4b0xBQ053L0dxTld5MFBPM20xWkxtZEVHTFJZc0VUYWJQQjR6R25IUFR4bHBtZ2dGQTZJQ0RaK2crTmV2b05CSUpRYWRXa1R6OEFzaE12a0NaKy9TUkl1ZUpyWXdob0Nnc0ZqM2E4S3RYclJGaldCRnRPN0VqdXZSVTVMMTRFdmRuMVVDT2I3MzY3S3E5QndWMFhMTWhpTUpreWRKdVhqRWFOT3JpZDRlUDJFNnczWHc0VksvcXNTRjk5eDFYcE4rNWtYdDE4VnhaeXJtVGdiMTNIV1dIdGVsUS9Iejdac0JVRDVMR2lZeUMyZWhBTVpDTUJpTFpTS1pSeUVRR2pjamdjSTBxWVRFenVFVmIyK3dTQUhDbExwNGovSnN2V09wVlorUjRlK3NjR2Z5Y0dFeUpuTmlCZy8xYi83Q2FRS2JSMHc0UDdxSE1lbkMzTUc3L2pxQzJ5OWNFOTl5NlYxcGorS2o4aXpQSHEwU3BxYlliZjB6dExvdStsVXB6ZVRXWU9KMGQwN04vU2FhZWkvVVcrV3hCa3hGVCtVMW5MOVNyaW90UzluWnZiMDkrVVMvSlRBTUFidXdYd3hTNVR4OVFQZno5NmZ4cU5ZcWZidDdBQ0t6WEpMalhsbjJpdVAwN2k1OXMyeGc2Nk1CWmhtK3Rlc1hQdG0zVUZNYTkxTXNsSWdMUm9KWG52WGdGSWxrTGtsSUhQWVBNWUxDQ0RSUTYzVWhuTWtoRU9sMlorK2lWdlg3ekcwK2Q3ZHQ2NldwN3ZiY25xZnBmU21YSHprMXhOYnFQeUk3cDJjdW42YXh2NmI2MTYwbFRybDVJUHpOaGhHM2RWM25LNVl0SnV6czJDK20xYlg5QXh6VWIrUTBuenk1NjhzOGZ4VzhPN1lPOFFNeHZOR1V5di9HMHVTU0dOMS80ZlBzLzJlZW5UNGFOUTlTTW91RDUwL2l0emVxRWROKzBqUjNUc3o4N3BrYy9XZHIxeXg2aGJUcVUxOW5RUVNldk9sdHZtYTF0TUJyMHl0eW5qN0pQakI1b0lGSHBnbWF6Rm5Oamg0eWc4aUtqRlpuM2JpWHY2dHhDbWYzd2psZXRFV1A0TFJjdGo2NCtjS2dxKzlFOVVkS3BZNHFNbTlkdE15dy9SajYzNk43Nm4vWFMvTnpBYnI5dm9iQjgvZE1PRGV5UGNqSlRYVVFuZXJWdnAralZ2bDNzbUI1OWZGck1YMExoaElScVJDbnZtS0d0MnFsZTdOeUJzc1p6TXIveGpQbUtyQWQzMVlYeDhlWHNuOENON3RWWHE1TkxvZGNidWRYNkRUWm81TEp5dHZsb0dJSDFtaENwWEk1Qkk1UFN2S0txQUlCQkkzY2FMS1F1akk5UFB6aWdrMHowN0psWjVwa1Ywclk5QUVTT2VmQ1c3aFZkUmFjb0xKQWxYenlyeVgvMUpubG54MmFjMklHRCtmVW56dkRyc1BvUEFKQzhQWG9nNDhSb2svUlFTYVp4d29ZcTlxWENMYkRJRGpiYkhQUW9XNHRSbTNOeDVrUzFNREdlU09WNDB2aFZxcEE5Z3NMMWVxV0NKYWhSQ3dDTUdtVVp4UXB1eldHakFydXMzeXhMdVhKZStIci83cUJ1Ry85bEJqUnFKbnkrWTdPMk9DVlJiNVRLQ1ZxOWxxRFJhNVFrclJZa2xSWTZLbzFPWmpBTlJCYVRSR1d5bElxRUpGZStKM3hhekY5aU5HaDFCb05PNnhuZHN4OEFhRlQ1VnZMQmdUMjIvTXNNYk5nMDY5am9RYWFNTlMrT1o3VTJYVGxWK2d4aVIzYnVvZGNwRlVVUC9saGJlUGVYMWV5WUhsMzkydnl3T25yTXd6aEZ4cDJia29Uamg2UXBWeTVwaXBQZWVGYnAzVCtvOTcvbE9pVUV6ZVo5TDJnMjczdEg2ODNqWU42dEZVc2s4Y2RLcGNsdDY5cHhxZzhZeW9uczJsMmFjUEtZUXBnWVQvRUlDT1RYSFR0Wm5uSG5lbmw5TU1PdE9Xd1VqUmNaWTlESjVBUVNqY3FyUFhLOFFTT1ZRQ0lSV3pUVFNSS09IeVNSUGRqWmwyYlBndGxoNmVuSjg2MDdZNTUzL1FuVGpRYUQzalliU2h4Ly9CRGw5b29sdnMwWEx2VnZ2MkpOenVVRlR1VzhYWVVaMmE0cm5SMFNCSjFXNzkxMHhueDUycldMaklDR0RmM2EvckNLUlBQMkpyTzgrQ1E2endzRUloRUFndnZ1T2E2VlpHZnFaRG5aNnFMNDEveUczOHkwZElxeXEvUWRCQUJFQ3AyWnVxOWZCM242MWNzVjdaT3o3T3ZZdVVKanlxNU9UVjNOMVAzWTZ5NVB2M281OWNEQUxxV1plQjYrUG9JYVE4Y2FOREl4eUhTbWQ0TUowMVhDZDRuMmpxMFdKNzFMMnRLakVWQ2dBRDdwZXg0QW9DbE1lQTBBZmgxV3IxVmszYkdxZTBva3N4amU5Y1pPMGFzbFlsbmE5WHYvUlg4Y0lVazZmY2luMWVKbFh1MlgvZ0lBcXB3WFR5dXJQNS9iM0JQZ2VUSURHN2NRUHQzaW9HN1llMWhoN2Jzd1E1cTJnRWFoSkpCb1ZNK3F2UWFVeU9lcUN1NnZYMTBTYkdhTGxVeXVXaVVTQW9CbmxUNkRsSVd2WHdBQXIvYndNUWFkU3FuSWZtRWRlUEp4Yzg5UDlaM3dRZU9nR3pkdTNMajVPTnhPMFFvaVhmTE5wNnNwK29IbzA1T2crUGRYcUk1c0I2M0xBTkRhOVFTNWF1M1M5YnFFbDRET2lhMkpTQUlwSUFTa2tFaVFRcU5BRG8wR0tTZ2NJRnZmSHZyMC83MWtQYlZWWndBQUtTZ2NyTEZ6U3h6RGoyR1Vpc3ZaMG8wYk4yNytHOWhSWFh2bFhsbjQzbWpqNmNuemJqUnBWdmFGT1pNQlFGT1UrRVlyTDhqM0RHN1dUdnpteVA3aUo1czMwRXNtUEFYUC92MG5wTWZmdS9LdUxGcUl5c3ZNMDBCUm1HMXZoVytyaGNzTmFyRW85ZmhYWHdJd1Fpd1dlemVjT29kSVlUQUJRRjBVL3pyM3h0TDVKYzFKbktxOUIyckY2YW1aSjhZTlUrWTl2bSs3UDNuVy9ic1VUbWc0a1V5bUVHZzBUNzJ5cUVDV2RPcG8xcTJWMzhMR0VCclNiOThKZGxTbkhnQ0JvRk1VRnNoU2Ixek9PREY2a0RUcDdDa0FSa255K2RNbHNtTlVkbFMzcnR3YUE0ZjZ0VnZ4bTZENWdoL2lUY1pZdDF6QVI4SVN4TllKL3ZMTU5ZMDROU1gxM1BDQkFQU3kxRnZYNHY5cFVOMm44WlFaWHJXL0dtUFFLdVMrTGVaL2IybE1zMFNuRm92VWhXOWZzd0liTndPQXdrY2JmN1Z0azNsMHhBQmxjWHlaVERNcXc5YzM5TXNUMSt6dDE2aVJ5N1NTOUxTY0N6TW01RnlZTWVHalRoUUFOL2FMRVlMbTg3Nmpjc01qcGNrWFRoZGNudkdOVXBpZERnQ1E1K2RsbmhvM1RKeHc0bkJnNTEvL0RoMTYvbTc4aGlyaHNIa0dYWkYrWllXMDZSQTIrT2hGMitWcXlidlVkMy9YRGNkNzV4L0xNNlpYZjlHYncvdHRnd3Njd1k3cDBUZW8yNllkUkFxZElYeTUrOS9zdTkvTmNWVExVcEo4L3J3MDhjenh3RzRidG9KQUlzR28xOHN6N3Q0VXZkeHprT29kSGFMSWZIQW42OHlrY1FDMGJ6YzNxdW5YWk5wTWZzTnZacExZQVVFa01vTkpJRkVvQU1IaCtXcUU3eElULzJsZ3QzNVg0WnQvdDBxU3pwVmJ0OVNDLzZ4MmNOeUdHSDk3eTNsUlBYb0hkRjVya2l0azh2MWpSbHkrYTNhaVpad2NQY1NxMXFNTjJ2eTQ1KzgyTjZvdGFESnpOci9KOUxuKzdYNWFSMkx3QlFVM042M2d4Zzc1U3ErV1NySlBUeHJwa295aW9qQW4vZUNBTHV5SVRqMzRUV2JNRXovWnRqSG4wcndwSDNxK1pqUkZDYW5tZnd1ZmJ0MGtmTHAxS3p1aVU2ZVFBZnRQR3ZVYWpmVGRtZU1aNTZhT3NjemNLcEZBM3V0ZGQveG9YcjFSRS94YUxWbVpmMlBaWWx1bmFOeXFHTFlyZldBRytNZUVEN3YrMkhhNUtHN3Zkb05lby9Gdi85TmFHajhpV0YyWVhFWlY0Q013bG1TT0h2T3MwbmVBb01XOEpmNWRmdHRNNWdRRzU5OWF1Y1N5SWRVN0pvcktDd25QT0xwNGppdjc5V20vYkMyRkV4SnFYbEQ0WVAzUGxkaHZ1M0NpZS9YaE41bzJ6L3kzUnBUeVRwUjZ2TnlhemJLMDYxWk9jektMeHpkbzVESkYycTJyV2VlbmoxTmwzTGtGaTZBcFNkekJQWks0ZzN2b25pRVI5S0NtTFVSeCt3L0V6aFZhT1pGdC8zYUd1VzNPbFlVeml1Mk1FUUJnWHM2TzZkRTNwTS9PMGhySjZvSTNjZUw0YXhkczJ4czFjcGswOWZxbDlFTURld1BRSmhXK2ZTbG9QSDJoYjRlZmY2T3dCRDdPM2w5bWtqYlZqMUdqZktlb1IzajdMZ3ovQm8wQndHalFha1V2ZDIrenFJRUpBSkRISHo4b1Q3bDBUcFI0NG9oUDI2V3IrUFVuVGljUUtSUjFVY0tiM090TDVoVS9PcmpGTFBGZGNrK2U4cW8xNGl1dkJwTm4rYlgvZWIyUFZxbEkyOStscFRqKzlubGxPYlZrSzRKZVdaaG42VWl6cld1bmtXWm5lRmJyTjhTeldyOGg1bVhLbkVmM2l5NTlPdzh1UXZVTUN1VTNtVGJQL0p2cjVQbTV1WmRtVzZrUEFFRGV0U1VMWVBzdDJHbkxYblo0Kzg3U3BMTW44aS9QbjZFU3A1ZXA4VjE0ZS9VeUN0M0x1K2pwbGtyTG5xSjdWNnZtMzJiNUdnQlE1VDEva250aDRWUWlVYUhWaU5KVE5KSTcxL1hTOURTVk5DTkRWNXlUb1JIbVpnRENVbU9EUjJqcnRxRmZITDNNOUs5WFg1SHo1REVBeUpJdm5pV1NhUFNzczR1bld0US9kWmxxTTdLY0JsVVl0QXA1NUlpclpjb1FXSkoxZnRwNHlldER1NEhLdWU1VzBxU3lQS2xQeTBVL21KM0VXa2w2V3Q3Rk9STWQ5NmJBNm53KzVYdGVrbnoralBEeGxnMjhta05HZXRjYlk2T2NZVFJxeE9tcFdXY25qNFNGby9FVGp6dDJVUmZHeHhjLy9mY3ZyN3FqSnNDbzF5ZnY3dHFxa3ZwRCtkem1ualErejFlUmRmK1dMT1ZxdWRtVVpKcUhoMWVOb2FOQUpKRUpCQ0pSSzh2THliMjU4bnNBS0x5emFxbExCNVRsNVJjLzNyUStzTWRmT3dra0toVUE5Q3FSTVBmeXdobXdPS2VQblh0KzZ1K0VpbzZEYnR5NGNlUG00L2cvV2E4ci9jczI1VVllVnpiY1RhYjVabVU2UlVVVGVqbHZHeGdLOXJlL3U5WTJPQUxVcHUxQmJkWUJCRG9EQUdDUUNFSGtsQ2pPNlhUUVBMb0I5ZVVUMEdkWXp6VklJWkZnTDF4bnZVT2pFZnJjVE9qZnZZSHUzUnZvVXhLZ3o4c0VqSTUvK29xY215TUlORHFvcmJvQ0FOUVhqNzVmem1LRDBmY3JVRnQwS3J1UjBRaDlXaUswTHg1QysrSUI5Tm5wSVBtWWJGNGZjNjArbEpBOTEvNVBQVmRGNS9zS0FYQUJ3S0EzemhCME8yYlhXT0hHalJ2WFlJVjE2Q3hQdlhRQnBZWWZMdGU3MFloeFJROStXNE1TQXhFam9FbHpaWGJDeXhMRFNhbThKUUFTSzZSTlczbjZOYXRKSkNPd1hoTmwxcE5uS0dleXlnaXMxMFFwU1V5Q1ZGcm9ySjBadW1kSWhJRkVwZHVSYnpQWGdyTXlldEs1WVdFcVVXb2VLaUdpbXVsZnJ6NFkzcjZHNHNUWDlyTHk3T1BGWWZoRlZGWG1QbnJ3c2NkM0F3QWdDWnJOV2xCd1o5dHZMaGp4U0NYL0VXQzZaODNvQVM2VHdXTnlsSHFaREJKSnNjVTZKanVpVXp0cDhzT2JsZ1pGQytqc2lFNGRwTWtYenVJVE83a1pJWTFiZU5jYU03SG82Y2JmSGRRU05NSGsrelA5NnRZMTE5b3o0Y1ZoTUJnY3BkS2xXa28wQmlOUW9GUm01Y05CUnFBRkJKZ0NGQjA1Rjhpd3pxeWllVGVhT2swZWYveGdlZldSWE1DdXpKeWRObFNBUndaSUJxQlFYOUlmSFd5dkYwdmdCM2xCUVpubGxRQWpzRjRUaG4vakpvNmNLZmFnY1NLajFKSjNhWGgvamxRcXIxcU1SdmpHUVRGN25pZVY1eGRzWHMrck8ycWlRU0VzRXNjZk80SUtPVzI5T056b0ZoMUVpU2RNeGl6VDd5S0VUVmJENXdJcnJIMFhlZXJqZTg2azdNeFF2V09xYW9vU0V2Qit2S0t4QkxIVjVDV1NoQzVRVG51Qmg2MGgvUk5BOUt6U1o0QTQvdGhwQUdXeUxwaCtkUnJhcStkVkFnSGdlZ0lpT1FBdFBQd0VkQktWYmFTUXlXcWxWR0luWTV2QUNHbmNYSmwrL3lIS3VmNk1rTVl0bE1MWGI4c2R1ejA5ZVZTeXJ5K01CaUtCU05LckMrUGY0WU9EQ3J3NEgrSzgrUStnMFQxREFvMmdFb2hFaFZZcHpNNUEyZXhTd1BUK1pNQitsajBKcHZjbkNlQ1RBSDNKbUVVd210NWxCVWFZN21PcmJ4bDJSS2NlMnFLM3IrMDVyeWFLM0FBQUlBQkpSRUZVNW1BYTk0aXduKzFxRFpNZjROdGcwaFJwNG9uRDl1cHAyNTZIUjFpTDFrWUNqU0pQdVZ3bW9PWmpNSDJ6eVlwY3FMZE1BYmdzZU5Db2tPbVZuN0krY3htWS9BQW1OOEJQa2YyaXJKcklCK0FSMUxLMVY5TnBDOUlQRHVpSjhzYzQ4eld0NkRORW9IRWlvdFNTWkx1WmtvNWdoRFJ1QVdsR2VtbEExaWZpRTE1M09relBWcGxueDNYK2svZDhCZmpQKzBPZ0J6ZHZZUlRuNU5xL2Z6NnNQLytYNXA0Zml1bDc1ZkpOMkJtN1hhVXk1cDZWL0ozZ0NGZkhRVGR1M0xoeDh4SDhuM0xlbVBrdm5LSUVHdDNxYjgvMUJ3QUEwcDltd0pCWGJwMTVoeEI5QTBzZGtPSnBnNnhYR28wZ01GZ3dLbVF3R2cyZ2R4OENldGVCTUNya0VNOGNZcjBmRGcra3FPb2dSMVVIcFZaREVQbCtwZXYwdVpsUUhkNEc3Y3VISUZlckEzckhQaUJYcjFlNlh2ZjJPZFNYamtINzZuMndObWY1UHpDcUZOREZ2NFF1OFJWMGlYRXd5cTIvaXprL2JRYlJ5K2VEejkwU1Y1eW1CS1lIeU5WcWcxSzdDYWoxbWdGa2s0MWVlWEF6dEs4ZWcxcXZPU2oxbTV1eVdpMHdGT2REKy9RZXRNL3VRdmZ1RFZDMjNNVW54ZTBVZGVQR2pSczNidHk0Y2VQR2pSczNidHk0Y2VQR2pSczNidHk0K2J6NFArVzhNZk5mT0VYTm1hSC9GVWFsQXRLZnBvT3pyS3dxalBiVlk4ai9XQXB5ZEN6b1BZYUE1QjhDQW9kcnN3TWpkRytlUVgzdE5MUXZINWJKNkNRRlI0RFdxUitvOVZzQUp0VVQ2QkxqSUZ1endOU0FUSFl1c1l0UDV4UWxNSmdnZXZtQTZPMERvazhBU01IaElBV0ZneFFRYXFWOFpNakxndkxRRm1oZldnZmNFbjBDUUszZkhKUjZ6VUVLanJCYVo1U0tvWGw2QjlySHQ2RkxmUFdmT0VqZFRsRTNidHk0Y2VQR2pSczNidHk0Y2VQR2pSczNidHk0Y2VQR2padlBDM2ROMGM4SVEyRWVvTk9XWmtRQ2dENHpCY3FEcGxKVHVwUjRFTmpjVW9lb1VhT0dMdUVWZEM4ZlFQdjhBUXdpeHlWUjlCbkpVR3o1QmFvVHUwSHZPaERVSm0yaFQzLzN2a0U1RGxFQWtLMmNBNUQrUC9idU82eXA2MzBBK0p1OXlJS0VGZlp5NE1LOXQ5Wlo5NnJWdXFxMWFsdDNiZFhhcVhYVVdyVzExdEZxcmZwMWk3UHV2V2RGQkpFOUFnUkM5azUrZjBBd2hBUVNSRUYrNytkNWZCNlR1N201NTk1NzNuUGVRNnJpMFRuSCtuQWhrQnZHT0p4bVVTdkI4T1FlR0c1ZkFrUGNQWWZwZTgxNTJhQTl1USswSi9jQjBVY0UxTlpkZ05xcU14QzkvWUhBNWdLdGMxK2dOR2tOaXErbWcwVlhYVVAwSVlRUVFnZ2hoQkJDQ0NHRUVFSUlvYmZGVzlXanphb214aFI5VTRpZTNrQ2dVZ0dBQUdhbERDektza085a0lJamdCd1NDY2FVUkRCbHBnS1lxelowRTFIZ0EyQXlnVm42V2xQL3U0UWMzZ0E4NXY4SUZvVU1USGs1WU01T0ExTm1NaGlURThDVW1WTGhPS1lWSVlWRUFyVlZGNkMwN0FUYVEzK0IvdWI1YXQ1eng3Q25LRUlJSVlRUVFnZ2hoQkJDQ0NHRVVPMkNQVVZyR1hOaFhvWFRUV2xKWUVwTGV2WHRTSEpmZVIzVnhmZ2lIbVNmanF6MlhweW0xT2VnU1gwT212MWJxM1c5Q0NHRUVFSUlJWVFRUWdnaGhCQkM2TzJDUVZGVUs3eld0TFpWN0dtS0VFSUlJWVFRUWdnaGhCQkNDQ0dFNmdaaVRlOEFRZ2doaEJCQ0NDR0VFRUlJSVlRUVFnaTlUaGdVUlFnaGhCQkNDQ0dFRUVJSUlZUVFRZ2pWYVJnVVJRZ2hoQkJDQ0NHRUVFSUlJWVFRUWdqVmFSZ1VSUWdoaEJCQ0NDR0VFRUlJSVlRUVFnalZhUmdVUlFnaGhCQkNDQ0dFRUVJSUlZUVFRZ2pWYVJnVVJRZ2hoQkJDQ0NHRUVFSUlJWVFRUWdqVmFSZ1VSUWdoaEJCQ0NDR0VFRUlJSVlRUVFnalZhUmdVUlFnaGhCQkNDQ0dFRUVJSUlZUVFRZ2pWYVJnVVJRZ2hoQkJDQ0NHRUVFSUlJWVFRUWdqVmFSZ1VSUWdoaEJCQ0NDR0VFRUlJSVlRUVFnalZhUmdVUlFnaGhCQkNDQ0dFRUVJSUlZUVFRZ2pWYVJnVVJRZ2hoQkJDQ0NHRUVFSUlJWVFRUWdqVmFSZ1VSUWdoaEJCQ0NDR0VFRUlJSVlRUVFnalZhUmdVUlFnaGhCQkNDQ0dFRUVJSUlZUVFRZ2pWYVJnVVJRZ2hoQkJDQ0NHRUVFSUlJWVFRUWdqVmFSZ1VSUWdoaEJCQ0NDR0VFRUlJSVlRUVFnalZhUmdVUlFnaGhCQkNDQ0dFRUVJSUlZUVFRZ2pWYVc5clVGUlYwenVBa0JQS210NEJoQkJDQ0NHRUVFSUlJWVFRUWdnaFZOWmJHaFMxdktqcFBVRElJUXZnYnhNaGhCQkNDQ0dFRUVJSUlZUVFRcWlXZVV1RG9zUWpOYjBIQ0RsRUlCeXQ2VjFBQ0NHRUVFSUlJWVFRUWdnaGhCQkNaYjJWUVZFZGdiNGF3SkplMC91QmtDMENRQnFEcmw5VjAvdUJFRUlJSVlRUVFnZ2hoQkJDQ0NHRXlub3JnNktSdTA3S0xVQ1lYTlA3Z1pBdE00RXdXYmp0bXFLbTl3TWhoQkJDQ0NHRUVFSUlJWVFRUWdpVjlWWUdSUUVBZ3YrNWVOWUMwQXQ3aktLYVowbTNFQWc5ZzNkZE9GZlRlNElRUWdnaGhCQkNDQ0dFRUVJSUlZVEtlMnVEb2dERmdWRWRnZGtZZ1BBdFdPQVJBQ2hyZXAvUS94dks0dDhjNFZzZGdka1lBNklJSVlRUVFnZ2hoQkJDQ0NHRUVFSzFGN21tZCtCVlJlNDZLUWVBcFNYL0VFSUlJWVFRUWdnaGhCQkNDQ0dFRUVLb2pMZTZweWhDQ0NHRUVFSUlJWVFRUWdnaGhCQkNDRlVHZzZJSUlZUVFRZ2doaEJCQ0NDR0VFRUlJb1RvTmc2SUlJWVFRUWdnaGhCQkNDQ0dFRUVJSW9Ub05nNklJSVlRUVFnZ2hoQkJDQ0NHRUVFSUlvVG9OZzZJSUlZUVFRZ2doaEJCQ0NDR0VFRUlJb1RvTmc2SUlJWVFRUWdnaGhCQkNDQ0dFRUVJSW9Ub05nNklJSVlRUVFnZ2hoQkJDQ0NHRUVFSUlvVG9OZzZJSUlZUVFRZ2doaEJCQ0NDR0VFRUlJb1RvTmc2SUlJWVFRUWdnaGhCQkNDQ0dFRUVJSW9Ub05nNklJSVlRUVFnZ2hoQkJDQ0NHRUVFSUlvVG9OZzZJSUlZUVFRZ2doaEJCQ0NDR0VFRUlJb1RvTmc2SUlJWVFRUWdnaGhCQkNDQ0dFRUVJSW9Ub05nNklJSVlRUVFnZ2hoQkJDQ0NHRUVFSUlvVG9OZzZJSUlZUVFRZ2doaEJCQ0NDR0VFRUlJb1RvTmc2SUlJWVFRUWdnaGhCQkNDQ0dFRUVJSW9Ub05nNklJSVlRUVFnZ2hoQkJDQ0NHRUVFSUlvVG9OZzZJSUlZUVFRZ2doaEJCQ0NDR0VFRUlJb1RvTmc2SUlJWVFRUWdnaGhCQkNDQ0dFRUVJSW9Ub05nNklJSVlRUVFnZ2hoQkJDQ0NHRUVFSUlvVG9OZzZJSUlZUVFRdWovRFRvdkpBUUF5RFc5SDlXdHJoNFhjZ3ZKaFhsZTkyK0U4SnJYanh6RGE5OEdsb2UxbWl2bEZFTE80SFh0QmpvM0tBenF4algzdXM4Ny9UV3YvKzNCRXZvNm5lYmg0MTJGTlJJQVBEbFYzeUdFRUhvOU1DaUtFRUlJdldiMVp5VkxhSnp3Q1B2dmFaendpUHF6a2lXdXJpZHc4STREd3ZaekYxZkxUbm40Q3FNWFNDM0E0WGhhdjRwZUlMVlF2YUxxVjh2NmtUc0lnZzd6bDNvRWRPcmk3b0xNc0Y3OW9qNSttc2xnaUFKZXg0NjVpUXpGbFFydS9IdXpBUlFQSCsvUVNUZWVDbHJOK3RTZHhSZytMZHFFamoxNWxlSGZxbjM1cVo2YzhBOHUzdU5HRGh4V1hidnB0aW9lVndreTJKMkhoblBGMm1vcmExeFVXZmxqT3oxZ3dCKzcvUHVzK3dPWUFqOVgxMS8vMDdRaW4rN2YvMVFkKytvQWxjYU5DSGY4KzNoMVROOW1yYnlhVDVsUjBUemNCa05IUlV5NTh4UUFtQlhNUmdvZGMveThUK2V2bGxmSGZySERlZzhBRUxDdG54bWkxdTBpcHR4NXh1RDdCOW5QNnhVemJSYlZNNktocStzTkczL2hMZ0JRM2Q4cm9RYzlzRU1uejViVFAvTUk3dHpkL2VXcnpSc3JENmxlVWZXakYwZ04xYkRQTHFuajVXRVpnbGF6NWdZTjJYVVlBQ2d1TGtLZ2NjSWozUG4zcXZ2bzZuNEJVK0JINVRkbzVHeUc2QVZTQzZmQmtOR3ZlMGVDUnV3Lzd0dnR1elhPcHRNRVlWRU41NHExd09YeXc4YWR2Y1VNNzk2M0NwdGhoSTQ2ZkxhcVpVQk5ubmNHUXhRUVBPclFHV2ZIN2RmcnA5ODhtMzB3dGJJZHF1N3J0RGE4eXpCRXpkdEdMNUFhU2hvOU9CUzlRR3J4YkRKK2lsc3JyclB2UkR4ZTJKVGJULzE2TEg5ZHp6NU9zVUo2dnVPb3ZQSHQrczBxUVlmNVM5MVpWM1dmOTVKN3BzWDJ1NkNoLyt3VkRmaDloenY3QlFCQTlXN1VSTmhweWZmZ2VsbFJSblZlcDB5LzVpMUNSc2RlQURaYjRHZzZLNmhiajZDaGU0NldCTW9kb25PRFE2Tm5KT2FFZjNEcFB0ZzlrN0NqQmc1dU9PMVJ1a2RJeDY2dTdJOFZROVM2YmZUOHhNSXFsTWZVb09GN2p6blpIak4wN01tcm5pMm5mK2JtT2t2VmtmczdJWERJem9QV2V6ZURJUXFvN0IrVVBhOWtGLzZWYTFUQkRPL2VOMmo0M21NdTdCL1JyOGZ5bnhsQmJUcFc1ZUJxdzMybm5EcDd2L2ovQ1Z0WklZUVFRdFdMQUN5aGorMFhKQWJmaThnVCtJSkpyclQ5bnNnVCtKSVlmSzl5TFRKVitia0FVT1psalZOLzJCaE8xTUNocXV4YjF5cDc2TkxyWklXZ3pNMnorNW9LTm8yaGFDU1A0aGFiRmdzQmJGdkhrcWhVS045YVZsdlI5dEFySVluNmJkekNpeDQxVHF6OVlvNHk4OG9sQUFDUDRNN2RsV2xQN2dJVXlpdGFtTUVOQzZkNCtJazBtaXlYWHd4c09Hd1Y3ZGQ3N2MrZXpTWk1jMlVGY1N2NXBTOVczaDAvWHl4c3YvQXJkM1lnZVZlUGRwcXMremNCQU5nUmZkNFY5WGRjSVNFK01XdVNhTWhmQnlyZm55ZzJRTDdTNlF6SzNEelowLy85dzJzOGJvcmt6dnFmQWNEa3luN3ltcjQva2VIVHJJVkdudkhjZmhxbmZyZitkSittemZXcWZMR2paV3Z6Y1FFQUNOdk9XZWpaL01PUEUzN3RYTSs2RFFLSlJpTVFLYlgyUFNILzhvcXZoSjBYTHVNR2R1Z2dTeml5MzVWbFNEUU9sMGhtVmhRd0xJTVYycU1Ya1VSakVzZ01KcG5LWWhGcFhDNkJ4dUZSYUh3K2tjSGxrMWdDYnpMVDI0ZkVGSGhUV0VKdkFBSUJBQ0I1VDU5T212UmJWNnQ2Ykk1d0dnd2Y3ZFZxeGh3Q2lVR1gzRm52TUpnZ1M3dDh4Yi9QaGdCQit3WHpKZGRYZnUxa1ZTWjV3cUc5dmoxWGJTQlFHU3p4MmM4L0NScXk2ekE3c3QrZ3l2WWgrOFMwY2RJbi8vdmI5anV2MXJQbWVyYlFURS9iTjNJZ0FKZzFXYmNmRTRna2ttL2ZyYnRTL3VuYkJRRE1BTVhYZ0crdkZiOHdudTdibFhsczZ2dVZiWXZFRWdnWXZzMWFnT01HdkdSUjN3MmJaVS8vOTdjeTdmSjVicjBoSTVqQm5YdlFlTUZoRkY1b09KVWJGQUlFSXRFZ1QwOHJmTEIxZ3pMdDh2bkt0bGVpVnBXSERXWm5LWWtVSnN2SmRzakFFZ3F0bjBrc2ZuRUZxTzJ6aENvL0gyektBYS9tVTJmNjl2eHh2VHY3WTdPOU1oV2pkYms4dE1jTTZkYWJGZGl1RXdDNEduU21SWHgwdDl6ZnBTTDJmOS9xNE5ObDZROFVUbkFJbVNId0liTjkvU2pjb0JBaW1jNndtSFM2cDJ2cSt3SVVLYUg0K3RKWHRKN1hjTDVJTEZIcmR2S24rLzV4TnIvRlFpWVNTRFFheUdSUzJmUFlnNkZEL3hlYmMvTFRxWVZQZG0wREtBNW9SRTYrRmU5NFc5YS9KWS9HRE83U2cvajRyeTJWN1o4ak5YbmVQWHQ4czRvbWFOallMSG54ck13MVRkUWFXUFNnUU05bUgweE4zdFduVTdsM0I2TFdBQXBGZ2ZYanExeW5VSHZmWlJ3S0dycm5xT1Q2aW0vVjRvZDNYSmtmcXVtZHFEckwxZGZCcytWN0V3a2tHcTNnaWV2WGdXZVQ4Vk1zSkhLVm52K2tEN1p0c3Y2ZjEyak1CRzY5QVVQenI2MzhPdi9tbWgraHVCeW1jQnVOSGk5OTlPZnZGWjEvZ3NGazFNbGZKRlcydlNxY2QyZVlySkJ1dlNUWFYzM3Y3b0lNZm1ROVlhdVA1MUM1SVdGWnh5YVBjWGY1Vjd4T3kxQXJzdE1wSEZGZytOQmovNzc0YTBqWE11K1FYQzVmMUcvRG4yYURRcTZWdlN3bjdERWorcndMQUNCOThzOWZZSGY5S2hKalQrc0tYeVNLQm16Ym03NjFlM09OSmpQTGxmM2kxeDg1MXFoWEtwUnBsNis3TXI4VnAvNndZZXl3WHYzRTU3OWVDRkNhQWVJbEMxaDhPeTlkcnNtN2Y5Y2l6ODIwbmFRdFNrMnRiUDAxVWM3ekdyODN3WjNsN1JrVXVXSlY2cmxUMXMrZVRjWk40a1QySDF6NGNQc21BSUN3V1U4eUt0K25sL2RrVnhyVUdlVHBhWW1ibW9iWWZrZmpoQVN6dzNyM2QyR1hpWjR0UHZwVUwwMUpjdUhkcUxiZWQ3QU9yUTZydFpVZENDR0UwTnVKeDQyZWtaaGovMjNZNkZOWG5DMWhQMy9jeWxBK1FGR1I5VE5ORUJZbDZ2UHo3d0FBZmwyL1d3TmRuYmV3QndBb3ZMZHBYYzY1UldWYVRvYU1PZjR2SzdCOXVaNkkwZFBUeXdUVElpZGNlV1EvejV0NGNmLy9TY0FPR3JiaEg2YW9UWWZVZmFQN3ExTFBuaTZaUVBmdHZ1SVhBcFhKekR3MjZUMXJKYmtqWkxhdnYxbXZrQU5MeUhOcjA2cDhXZlFDcWRyUnBCZWJtNGNVM1B2dFordG5Yc1BoN3duYnpWK1N2S2RQSjVOS1dtbnc5Y1htbU5ESzVxSDZ0K3dRT09DUE1nRVdSZExkQzhsLzkyb0xBQkEyOXZUMXZPc3J2MUdtRkwvNDZRc0tzOVJiMnpTSW5Id3JQdVA0MUxGYThhUDdBQUFrdWdjdmJPeTVHem1uUHYxUW1YWHpLa0MrQ3FDNHhXWmwreEM5UUdwME5xM3NiMTdBNWpVY01WYjYzKzQvUVNuT3Q1K1gzM2pVKy9xaTFHUk45ck00QUo3ZGVTaFMxTjdqQWdBQW1tZUxhVE8xdVk4ZlZCaGtlSlBZYkVIMDlQUnlmMmNBQVB1S2NHN0RFV01EQUNCMWU4Y1lWWDdjdytyY2paQVIrLysxL1d3MmFqVm1yYXpJcEN1U21yUlNxVWtqTGREazNMMXRVaGZtRzdTU2ZLTXFUMnhXNW9vMUJjbVZWdVM1UzN4aDhUd3l5OXZIcDlzM3E4MEdoYnp3NFo5L2xKdEpMY2t1ZVBqSFJnS1pXbUdMOTRMN1d6WVNhRHhQUWFzWnM0dnUvTFkyLzlUQ0dlTExYMzllMFRMT0FoQTVKejZkR3Y3aGpTZmVIVDlmbW5kMXhUSUFVT1djbnYxaDhLakQ1ejJiako5VStIakhGb3AzZE5PQUFWdDJxZEt2WHN3OE5uV3lvL1U0KzExSEw1QnFiRDhYeFIvWWE5Skk4M21OeG53Z2k5OVRHcWdoa0NnVVplYk5hMVI1UmhxMXlmZ3B0dmRRT2k4a0pIenFneFJueDVaOVp1NTA2WU50bSt5M1pWVlQ1V0h5ems3Tkl5YmRTMGc1TUt5ZnNTZ3poY3dMQ0EwZGR1REU4NjF0R3RBNDRhR09LdVpzbnlXU05yV01MRmVwYkRHWm5tOXJYNmJuanJXc0VaOWIrS2tpOVdLWjN6eW4zdUJSUGgwWExTdTdsVHBkSHBaRFlYb0pqVXB4dVdlNnl1U2NtRG01OE1tdUNuc2Q4WnRObnVyZmUvVkdkOWZ0RWd1QllESHBEQnBKM0dOQlNPZnVPU2RtVHRibFByeXYwbVdrQThpTGZMb3MvWUVWM0xWWDl0SEp3N1ZGS1duT1ZsTnQ1NHZMNWRNSmZDNUYwS0F4a2NybTZBcGVQTE5XY0d1TFVyT3BYbEdsUFpmSXZJQlFnT0xncCtMNXlTTkVzb2VIVnBPVFEvV0txcTh2U0h4bW5lLzUxallOYkpjSkhYYmdST21PYzh4RUFBQ0N1V29COFpvNjcveEdJOS9uTlJ3NkdnQWdmTnJEWk50cEd2SERlMFpOZ1FRSVJHTFkrLzllczE5V2x4OGZsN1RkZW4yLzJuVUt3R1BYeG5jWlIyaWNzRWgyeERzREpkZFhmRnZadkZiVitrNVVMZVhxcTZ1b1BJejg0TWJqeXBZMzZlU3laK3VDZWI2OVZtNGdrR2kwcXV5RGJWQTA2OWprTWRxc2FiTjh1bit6MnFndEtwSSszUG9ycCtId2tXU20wRnZZYnY0U1lidjVTNXl0eDZqS0V5ZHNyRmRoSmhCM3p6dlRMNmFsT3VmQkUzQVFwT0EzR2ptVVNLWXpaQWtuajdpeUxsdXloRVA3ekNhdE5tam9yaVBhN0J0WEMrNXZjYU5NZjlYcjFGcStDZGhVTDA4UkFJRDQvT0s1Z1lPMi8wL1FldXcwK1l2VHNkYTUvYnA4dFp4RTUvS3lUbjh5aWVvbDlBTVErdWtMRXBQQnJtRU10LzdnRVVabGJrN2h2ZC9MUDJjQ2FISk96WnJvMi9QSGpXWVd5d01jUERWVjlEdDA5cHhseTJ4UXErTFhpandBQUFTdFo4NlZQenU4VDEvNE5BNEF3Tm16bktOeXFiYmUzMFY5TjI1M2QzdTJWQm5YTDFtRG9qUnVSTGhQOXgvVzVsOWI5YTBxNVh4cE9mTjhhNXNHdHZkS0t3WkRGR0FmTkUzYTFETFMrbi9mbnQrc29uclZiNVMrZDJTWkxBVUVvdG5nRWR5NXU2RDl3cVdwdS90M3RWOXZoWUZHQzVrRUFFQmtDbjBxbWs5ZmtKaUFkV2lvSm1CUUZDR0UwRnZKY3FJdnJaQklHd0FFWWw4QVM2QUZvRW92Y0pVaEVTeWY4WHNmZHFPeXZVaFcvRUQyVXZTQ0ZHbktqbTZ0MWVMVU1wV1lUTitReU5EeEYyN2J6dzlRSkxQK2o4RUlFQVVNTzNqS0lNdElwM3BGUkdYRlRoc3JTemkwcjl4bW1RSy9zT0gvTzBybGhZWVhQUGxycS8xays0ZFlhMHY3dUpWOElwUzBxSXRlSUxYWVBraFgxQnEvTWdXbmh2eHNJVUN6cWl6N3RuRC90L0VTSTZoTlIxSFA5WCtZRFRKWjZvN3VNZHFpbEJ3QVR3NTRVT2gwTXBPUmZmTGppZjU5ZjkwZU91YjBsYnhMMzN6dXJIY1ltZU12SWxMWkhFY3ZFUlhKT2psam9yV3kzcVBldThOOXVueTl5dnBaVzVTYURqYXRMTWtNTDRGUktjNTJ0ZmViSzYxelNad1FCeW1GSkFwOWdlUVpuUmNTUXFMeitNcVVjNmRzWCtyMEJaSm5BQUFHYVVaYTZmY2xLYUowOHF4TSt4ZkEzS3ZMbDhrVER1OHQzU2FGd3pFWjVHVjYzcEpwZEtaUnB5ME5EdHRYVnRtKzNIdkdUUHpJTTJiaVI5YlBjU3Y1QkFaREZPQVIwdjBkSUpCSTBRdFNwUFpIWk8zNVZkdU95OHFyM1p3NVpKYTNyeVkvN3IvaVZLZ3ZVZm1SVWZiZldTbHlIOXdGRjF1dXUwMmhLSFFVU0FxZitpQWxkYy9RbmlaNXlndjdhZHFpMU96WHNTdDVsNy83TXYvbXRvMEFVaVc4UW0remFtREpQRFoxTXBudDUwOGdrcWtBRlZjOGViZWQrNlh0WjJ0bGVkaTRNemR6ci96NGxlVEc2bTlWRC9kczAxcGIrVmRhVGVXWVRwNzhQUGZDbDNNMDR0czNyTjhwMHk1ZFNEODRacEFpNmRRcEFBQ1NUcUZRcHA0NW1YRjQvbVFBMERsYWoyMXdBd0NBSFRWZ2lHK25KVDg4LzdOVFV6RHBTeXZzdkpwLzlLbFg4eWt6Y3k4c25hZE12WG9Sb0xoQzBucFA1RFFZTXByZlpQd1Uyd29ScTVjQm1wZHM3MisxclR6VVNaSVRBUUNNUlprcFpjdUx4R2ZXVkdMV3loYWIremtCb09MZlJybUtzcEt5eHFqTXpiYWZadEpJY20wLzEvWHkwQkVLTHlSTW0vUHduaXZ6MmpJVExHWUFjQnFRQlFDQTRubGVpOXpMWHk4cStTOWQwSEw2WityTWErZHRmNHU1bHphc0NCN2V1Rm5JdUhQM01tUEhEN2RlVCtWVnozM1p0OFc4TDcxYXpweHJYUzVzL0psYjF2OC8vNk45NDhqSjEvK3ozN0tqNTAvYkNrWkhsYjRBUUFPV2tFOGxDUVFBQUFRcXk2TnNEMnFMQ2tDaWNIeXNMOVhFZVdjRmRldmg5ODR2VzNMT2Z6bW5NSDcvUC82ZGwvNlFmZTJMK1NDWEZ3SUFlRFlhTzhtMzkrcU5MemJIaEhLYmZEQk5tWHJwbkNyOTRsbjc5VlRUZFhxck5yN0xXSWtHL0xFNzcrWlBQeWlTVHNaNlJIVHZiZEpLQzlYaWgvZWR6Vyt2dXQrSlhxVmNyUzcyOTFIdjlndVhjaHNNR1oyMmQwZ1B2VEtuMG5jRWdzRm9BZ0I0dXNiWDZkaWEwUXVrbG9LN0c5YUl6eStaNThvK0ZUejRmYjBpOWZJRnZUUStIZ0FZUGgyLy9DYjMyZzlmU2E2dCtnWUFRTkJoL2xKQnk1bHpucTBMRmtKeGJ6MUsxTFJIaWFxc213NkRJSzl5M2tQSG5iL2pMRmpFYlR4dWtrR1prd1ZFazlGWjRFWmZrQ2QyOUd3QkFLQklPaGxiY0hmalQ5NmRsNjFReDU4NjdFb1B5dXE2bndJQWNCcDA2aDg0Y050dTIraytYYjlaNmRQMW01WDJ5OWsyK0xQL2U5QUU5ZW94UlcwNzVKejZaQW9BanhxOUlFWGxiUDhqSnQwczkzZU1XOGtuMlA4T2hXMCtXOFJ0T0h4TXl1NCtuVTFhcGNPL255MEN3V2dHS0U2L3pQQnAzQ3p6K05SeHR0T2RuVU1yZCtvdWFxS2NyekJJeG1ZTDZuMXdMODZvTFpLKzJOSzZPUUE0Ykx4Y2pNY0xIUDczVWZtTDB5ZnlyaTFmWmp1RlRHR3k5ZVdDNkFBbUJxUGN1SzQyamVjb2pJRDJYWXFlL0wzTlVTOXRqbCt6ZG80Q2d3RE9HMDdhOG00L2I3RjMrM2xPMDlmR3JlUXpzQTROMVFRTWlpS0VFSHJyRko0YTJyK1FZTmtBQUNIV3VzclgxUXpMYUFMM2V1QUJXT3hmbWxRWjF5OVpkSG01OXQ5YmRIbTVxb3pybDV5OVpORzV3YUdpRWZ0UG1YUXlXZktmZzd0NnRodzlNZURkUDNaVExnV0VTRzZ2WHcwbEI4K3ROMmk0YjYvVnYxcU1hblh5em42ZDlkSm5UK3pYUmZWdTFNUlJDN2JvQmRJeUQrM1Y5UUJuSVVBekFvRGJZMlMrVGFydzJ3QUFBSHBnKzg1aG80OWZBZ0N3bUhTNjhBL3ZKZ09CV0NaTnBNV2swNW4xYXFWSktjNzI2ZmIxS3BwM28yWlp4NmVOczE4WGxlWGpyOHE0ZmlsMTk5akI3dTFGa1JwS1dnZlQxUklKUUpuS2V4TFZLNnEwNVNqZHAxbExYV0ZTb24xRmdiNGdNUTJxSEU1eGpoN1l2cXRacjFUb0N4SVRYMlU5Sm8wazEvcHlJbWcxYTY2Zy9id2x5WC8zYktjdmVCNFBBT0RaYk1LSGd2WUx2c3I1ZDg3SGlxUlRSNjNMMks5SGNtdnRja1ZpN0VIclozYlV3S0dDTnJNWEFRQncybjA4eDZpUkZxYjhNNmdiRUl5bFFUT3FoNTlmOEtqRDV3a1dZMmxBcDdZZEY0TVJJUEl1T1E1aG0wOFhRSnRQRjloTzV6WVlPb2JiWUtqRFZHQ1pSeWFNY0RWdGJSV1l6U1FxM1ZGWkZETDZZTGtLNE9JMFVCV25nS3p5anVnVmNnQ3ByUEk1M3doZDZ1NkJwZU14V1N1ZStJMUdqeGUwbWIzSXZpTEtGdEdvMHdFQU1QeGF0cUY2ZUFwVkFPQnEyak5IUEp1TW4rTFhaNTJqWGdST1JTOFlQTUw2LzV4VG4zNVkrSGhIYVRxL2NwWEdKUzMzOVhsUEVxR2tWNGV3MDVMdlBXTW1mbFJ3ZjhzR1o0MUVLdUlvb0diTFd2N1Z0dktRd2drSUloaE1Saklub053NHJmYkJUMWQ2VHI2cXVsb2VPa0xuaFlTUWFCd3VoVnYrYjE4WmtvZXZYMlZwMmtnTWdVOUYwMSt2UW5uYS9oRUQvZnVzMitUZlorT2ZpWnVhMXF0bzdsYzlYK0x6UythSnp5K1pGekg1Wmx6aG94MWJDaE4yN2dTRlFnb2xqVTFzSzRydGcvenU0TlliTkRCZzBKK2xsWjZpdnV1M2lXeW1TKzcrOW5QdStTOW1WN1NPbWpqdkROK1dyWU9HN1RvcXZ2VDE1NFYzZi9zWkFLaFVibkJZMktBREo1SjM5dXBJOVlxS1lJUjA3cHA5WnY3SDJxTFVWQStkdENCNHhKNWpLZnNHOVhUVVFLTWFydE5hOXk0VE51N016YUpITzdjQUFKaE1lcDFmenhYckZVa256N0RDK3d3azBmbWV0cjNDL2Zxcys4UCtIbVdiMnY1TnZ4TzlDV1dDVzl5SWNFN1VnR0dLcEgrUEtkTXVYYWpSL1pMR3gzdDMvSHlKV2FkU0VLa3NEOG0xTGV0S0pqRThHNzAvRVFDQXpnc1JhWXRTVXpuUkkwWlFPS0pBeWU0ZlMzdC9WdWQ1ZDRUcTNhZ0pLN0JqTjRDS3o3YzFxNFN6NlFWUDl1ejBhamx6cm1lUEpjdXpqazBiWDhtZkJRQ3E3MzVxWlY5bWNob01HUjA0Y052dTRvQlQyUjZ5anA0WFBKdE9tQTRBVVBoNDUzYUE4b0YyVjVSNXp2THdGWEtpM2gwcWYzWmtuMTNXSXhyVEw2YXhPaWYxdVpObmJJSlA1eSsvbC82M2E3dSs0SGw4ME5BOVIyVnhlLzRHS0c3a3BBZWhoN1B0azJsMGw0YkpxSTMzOTZDZW03YVFxR3hPNXQ0aDcwQkZBVkV1bHg4K2NOOEpnenc5TlN0MnluaXdTeGNiT3Y3Q2JYZTN6WTdvMTQ5RTUvSGw4UWYzdUx0c0pmZHFjdlFDcVVGOGR1R3NndnViTjFTK3R0cDEzd0dvbS9jTDlCSUdSUkZDQ0wxVkNrOFBubTRCeTBaNGZYSFFWMFdqZWtXVjZlV1UvZS9zajREb3diUi9nRGFWVEhOUXVab0NJS1FFalQxNXhhakl5VTQrUExnZmdFSldlUGUzbjgwNldaRi9yelcvc1NQNnZWdHdmOHV2bmpFVFBtUUZkdXdtZTdwdlYrYXhCVE9kUFJ5U1Bmd0NGRW1uWTlNUGpoNEtBTUNwUDJ5RWI5ZWx5eE0zTlMzdG9SSzlRR3A0dnFWREkzM2gwd1FBQUtwblJGVGs1SnVWcGx4Qzd0Rm1YTCthZGZ5akQwQ3ZVUnAwY3JtRlFxU0l1cS82UlpGMDhxajR3dXB2eTZaRUFtRDR0MnBQSXRJZHBzUWtlZmo1YThRUDd6azc3MVhDWnZNZFBkamJmK2Vzb3FHeUYwVUFBQW8zSU5CT0hPdUNBQUFnQUVsRVFWVFpORTdrdTBOVkdkY3VRY2w0aEZXUkVUdHBqQzc3dnp2QUZQZ0Y5L3R0S3l1a2F5L3g1V1VMclJYbEFBQ0ZENC92cG5rM2JSRTA5Si9Ec29TakJ6TFBMcGlwVHI1OEppTjJVcGxBb0Y2ZW1hN09lWERYK3BubUc5TVNBQUNZQWovUHBoT201dDljKzZNMXRaT1ZOUWhsMUJoS0t5MXEyWEVSZkFadTNFR2tNRm1wZTRiMFVxVS92R3U3bmVnRktWTEo3WFUvNWw3OGVZWGpQU2x5Mm5yY1hXSGp6dHhrK0xWc0ExRDhHOU1XUGsvSU9QVCtZQUNBdUkxUnBlblRvbWNrNWlUdjZkUEptcDZXeWZUM0M1MTRzYlNIQUQ5bTBrZjI2N1pIOTRwcVdORjgwdVFEZTBFbUsyMlI3OXZ6eC9WVkdTOHNJM2JTR0huOEliY3JGdHhoclhneXFQTHpiRCs3bzVKVVZ1WFNxdG1yU29XWlRUbENvSHBGT1F6RWtEeDgvUUFBcU42Tm9zQ2tNL2gwV0xTTVUzL0lTRVhLaFg4TEgyeisxWGEvSXlkZGZ3SUVFc2wyZWR2S1BsZlMxMWFvaHN2RGtCRUhUanViWm0waGI5OWkzbEd2RW1mN1E2Sjc4QUFBeUI0Ky91V21PYWpVcTZQbG9VTjBZWlBtQUFCVWZsZ0VqUk1XcVpNbnV6eVdtRytuSlQvNGRscnlROVdPN05YWlYzamJwaDJNVzhrblEvRXp0REg3MUtjZkFsUGdEMDU2Y1Z0VngvbWlDZXJWbzNsRk5kREVIZDRmUFNzOTM2WlhCWVhPQ3ltTlhaSllJaEZBK2ZIajdIdGRPNnJVbHlVY09TSmJHY3BuQ1VVaElST3ZQa2cvUEg2SUl2SEtSUUNBeUtrWDdvRlJWK240WGpWeDNqWGl1dzlTOW8vb1k1R0pjNnc5d1hNdkxQdWNLWXBwU2VPRWgzaUU5M21YMTNEa09NbmxsZC9RT09FUml2ampod2trQ3Qya1ZFaHBuUEFJQXRGc3NFMkRYQTNYYWUxNmwyRUpmUmwrTGRzVTNQeGxGUUJBM3FWRmM0S0dIem5yM1dIUkluWkkxNTRac1pQR2FQT0tVK2hIVHI0Vm4zZjF1eVd5aE5qOWR2dFQrdmVwN25laVZ5MVhxeG5ScjkrNnJRUVNsU3BQT0xUZmxYdFFWWjRmWE1MbDhvTjZiOS9qRWR5eFcvcitvYjNUZHZacVd4SUVvd1VOM3JHVHhQQVNhSFB1M2dvY2VmQnMyb0hSQStSeCsvNTVudjNrc2Q1NnpWWHplWGRFMkhyV1BBQ0F6TmpKbzJYeEIwdXpEckNqQmd3SkdyenpZTnl2RGJ3ZHBiWXRkNmloUFhvQkFQQWFEQitiZjMzVkNuMWgwdFBLbHFtdSsybTFZTE1GdkNZZmZGanl5UXhRL0x2Z05oZzZ5cWlTU2xUcEY4NDVXc3luK3c5ckRiSzAxTUo3djYrem4rYlhic0UzUkNyTG8vRGViei9aZmsvamhBZUdqanQvSjMzL3FJR0s1SCtQMlMvSGEveitCSnBuUkZUeWdWSDltV0c5K3JFamVnK1EzUHhoR1FCQTZQdVgzTzdaNlVodHU3OExXcythejQ3c055am54TXpKbFEwSHd2WHQya092ek16SU9EenhmUUF3Qm8wNGVGcVpmUHFFOVJ5NGt6N1h5cXY1dEU4QWludFUyMzV2MGtnTG5xMFBFMVQ1d054VHUrNDdKYkFPclc3RG9DaENDS0czUnVHcG9mM3RBcUwvV2NDeW13aVdKeVl6b2RKMFdGVkJwb05iNlZGWnd1Z0dJUk92UG5pVmJWckh4OHMrTWZWOVpXckNYUUJGNlZoL21yU2IxNlJQOXZ6bDJXekNOR1pBMjQ0QUFFVlAvN2N6NjhMaUJSVUZ4dWdjL3dDait1WEE4VlRQOENpRElqdXpvdjNRRnlZbHhxMFNPRTJqVkJFU3dmSlpWWHRTdmkzYy9XMEFWTnlUeDZ2VmpEbGVyV2JNcVdoNSs3RXV5QjYrL21adDRiOVFRYXZaOHZKVllOZXExQkZuTDZzMFRuaUVvL0hzckY2cHBTU2JMZkFJN2RwYmN2LzNYNnd2T3VXRE02Wks5MTBlZitpQVY0dXAwOE02TGY3V3FNclBTLzI3VjN1alRxZnhhalA3ODRKYmExY0NnQmtnWDVuejcreVA1TStPN0JmMTM3Q3QvcVNiY2RsbjU4NTBOWmpsM1h6S05JdFJwNVhjMkZhdUlzQkNJVkVBQUFna25iNDJIcGV3MDVMdldDR2R1eGZjM2JER1VmbzlBQUNMVWF1dDFtQzdFOW14VTBlWlNSUkc1T1JiOFNrSGh2VXpTMTQ4QTNMSmVGWXFRNWtLYklKZXA3TitaNlNweWxUaSsvZGE4MXRsMjJJR3R1L0VER3pmeWRsMDFSODNydXJoWlZBMC84YXFiNHVlN3YvSHpVTUNmVUZobFh0aDJ2UHJ2WGFUWjdNSjA2eWZIYlg0cjZxS3J0WEtVcFFCdkdwRnFwQlZXVmxoM3pLYkhkcXROM3Z5N1RJVmpVbmIydGEzV0N3RUFJRGdvYnRqcWZ5d0NOdGdiWmt1K0srZ1JzcERlSGtlSEtmaUtyNCtqUWExd3ZhelV3UVN5ZG4rK1BiNGNaMnZvd2t1ZXB2TFEyZVk0VDM2Z2NWc05odFVTazdESVNQeWI2NXhwUkpVbjdwblNDK1Y1RWtjcUNVVnBxeGtNQUpFUkdHRTJ3MExYR0c5Qmp3QzIzWDI2LzN6NzZsN2h2WTBxTEt5QUFCOHVuKy9pdUhUckhscTdPUVJvQlRuZzFwU2NmcnhhanBmbktnQkkxUlpkMjVvTk5sbEttV3BYbEhoNFE1K2wvYmp4OW4zUm5FeXBxZ0JvS2pJWVBiV0FnQVlOQVdGMXV1Q1FLSlFMR1pkaGNGZmdCbzc3d1p0eHJVckRwOFJlNzc4cjMxWjQ5MXg4YmNBQUFaNWVscmlwcVlobGUya3E5ZHBiWHVYWVhrM2JtTFdLK1I2ZGZGdjJLeVdGNmJ0SGQ2WEZkSDlIWU5TbkMyUFA3UVhiSjVyVGNwOGNVWDNwMnA5SjNxTjVXcFZDTnZPV1dSTmN5bnF2K2t2VjVaNUhlUGVNZnhidFE5OGQ4cy9CQktkbHZLL2dkMnRqWVpZSVQzZjhlMzI5U29xTnpnMC9jajRZYXFVODFlRFJ1dy9HUDdCcGZzRmQ5YXZ6bnU0L2hmck9xcjd2TnVqZWtYVjV6VVk5aDRBQUlVdEt0TmprTXowOGJPWTlIcFFpZ3RjV1JjbmF1QndkZGJOYTJRUFAzL3Y5Z3UvekR6MjRWaFg5OE9lVy9kVEc2Nk96KzV3bXkzbkxTQlNHT1Y2V2ZLYlQvc0VEQ3FWazZBb3piUFp4R25LNUZQSDdJT2lEUDlXN1QxakpreVRKOFllVk9mY2R5dVF5UXBzMzVWSVliSWFUbitTUVNCU0tMS24rM2Fwc3gvZkJ5aEpHeXgvWGk2OXF4V1Y0dVB0M1g3QkY1VnRvemJkMzlsUkE0YjRkRm0yd3FqT3ovUHJ0MkZyNFpOZDI2aGVrUTMwZW5FZUtCVGxmbit5aENQN3JkbDZQRnRPLzR6cDE2eGwvdG1aMW9DMjI4K2RGTy9vcHF5UXp0M0ZaeGZPVXFTOWZDZjA2YlQ0ZTVwWFBaZWZVUncyd0toZ1RGRzlwbEJ1Ky94UjIrNDdWbSs2RGcyOVdSZ1VSUWk5OVNKbUZYQm9ET0k4QUJnRUFPRUF3S3JoWGFxTFZBRHdBZ0NPNkRUbTFVbnJ2ZVNWTFZEZExDZjYwa3BTNWxwZjNIN3g5QkxPSTdUY2JIalQrK0lLMjdFK3JLajhCbzMweGt3eEtCUVNSOHN3Uk0zYmhvMDlaeDJialdES1RYN0JDb3B1eS9CdEhFUHphZHFDRmRpK0k4WERUNlNYcGFVVUJ6T3VYV2FIOUh5SEhkVi9jUFNNeEJ4ZFlWS2lKdWYrYlgxQllyeXVLRFhGckpHSWxXbVhMZ0dBbWN3V0JmQ2JqSi9NYnpKK3N1MDJveGRJeS96OUlxZGNLNWMySkdsVHkwaEg0MHRVcEtwamJkWjF0cFY0RkpaSUpCcTRhWmRSbnA2YWVleVRLVUEwbGFhQThtNDNiekVycUhQM3JCTlQzdE1yOGtySGJ0VHJaSVcyNnlOUldSNmVMVDc2MUxQRlI1KzZ1Zzl4SzhONGJxVUVaUWw5SThlZXZwcDViTnA0VGZhZDY1V3Z2L0xLRlZaUTE1NGhvdytkc2Y5ZUdEMTFLb0ZFb3dsYmZUSmYyT3FUK1FEbGU2TlJ1WUdCSnAyc1BzREwxdmcwamlqQTRCVlZYNjhwbEFGWnI0c1llZTRHalI4YUxybTNlWDN1K1MrK0JBQTFQMmJpZEo5T2k3NHB1TFcyVE85SFZmckZzNG03MmpjTDZ2SGJ0c0NCMjNaTC9GcTJ6ajMvWllYQmFRQ0F2S3Nydmk1NmVuU2ZUK2RaaTVTcGw4L2FWaGhZekVReUFBREJhTkhWdHVOaWlKcTM5VzQzNXd0Vit0V0w0dk5MS3EwNGVOMXNlN2NZaXpKVDlMSzBGT3VMczMyUHQ0cFNRcFdrMFhVcWVrR2lRdnA0eDlic1U5OTk1bnl1L0RMcHFneEtjYm54d042MG5Hdkx2eXE0OTl2UEh1RzkrdmwxL2M1QjJsaENoZU5JNXB6Ny9ETkhMZml0SEFVL0swdkRxc3k4ZXlPbkpBV2xxeWxiaTN0c3hSN09PZi9GYkdYbTNSc0ErVXBuWlFWRDFMeXRiOWZ2VnpQOVc3Y3JmUGpYNXB5Ylh5MTJWREZraStrWDA1TEtENHNBQUNoSjhXa0dLTi9iN0pXOXdmS3dNbTZsejdVUUNHQXhtZUpXQ2NxKy83UFpndWpwNmZtT1VtTHpZeVo5NUVwakE0QzN0enlzNEpDSTdQQSsvZFdaTjYvcFpha3ZlSTNIVEhDbDBqUjZnYlJLWXc5WGQxRENlazB6V24reUFBQ0FRbU56elFybGM0MDBPMTEyZjhzNjl0QzlwNkxlUDMwbjlkQ29nZnJjWitYRzg3UlZMZWRMTGNuaDFoODJTdnJvVDZkcHQ1Mk5rZXRzYks2S3ltWnJDa1dpVVZ1YTFZQkFvdEZOSm4xbFFkRWFQZS9PZmdlOHh1OU5FUFhkdVAxVmZ5Y3VYNmNVWUFMVW5uY1pobDlNYTIzdWYyWGVLelM1OSs0RkRmdjdvUFMvblZ2QmhZWit0cXJ0bmVnMWw2dnVZa2NOR09MZDZjdHZBTXFucVhma2RlMExyOUhvY2Y1OTFtL1Q1ajY2bjN4ZzlCQlFTN0s5V2t6OWhCY3o1V082WjJROVJkTHAyTXlESHd6UnlaSmVBQUNrN3h2ZVQ5QnExbXhoaC9sTEJhMC9YYWhNdTNnbS8vcnFINWcrelZwVjUzbTNKNGlaT3N1b3lNblM1TWM5cG5zM2FXWTdqU2FJcks4dlNra0NGM3JIVXowakdqTDhXcmJKL25mZURDS1JSUFR0OGNQUCtaZFhmT1h1dTdPVk8vZFRXL2Jsc3ZXNTBYNThkb0N5Z1RNYUp6eEMwUHlqVDFXcEY4NndRcnIxc3AxUDhmVGdIdCtlMzY4RkQxK2hmWTlaVmxDM2prUXluU0ZQaUQxUWRrOEU3SUQrdi8wSlFDRGtYdm51UzNCVDFzV2xuMHR1ci91QkZkQ3VzMi8zNWI4VVhGdFcrcTVpMG1nVmRKS1g4NGJBWnFOYWN2VUhwMk5YbHFnMTkzZFdTSTgrZ1FPMzdKWTlPN3hYVjVTYTR0MXV6aGNBUUF3YXZITS9tU253RnA5Zk1xOG9icmZEeGcxVW4vcU5mVHN2WFo1NWVNSndqVFE3SFFEQW9Nekp5amc4YVJSSU04cjFrQ1o0Q0lRQkkzYkhBdVNYK1UzN2QvbnFCNE1zUGJYZy91Wk5ZRE5XS3QyN1VWTmw2aVdIRFdjZHFTZ1k2MmhNMGFLbkIvZGtIWnRjTG10SGJibnYxRlFkR25xek1DaUtFSHFyTlpoWDFKTkl0R3dGQUxmSEEwQnVZUUZBRXdCb1FtTVFQMmd3cjJoeS9HcWV5dzlKMWFHUVNCc0FBQ0VsSC8rcnJRRlJnOW1nMVJZK1R6QWFkUGF0TWltUkgxNy9MK2Y4RjdOTHhnc3FoNkEzNlF6S25DeURTYWZueDB5YTV0OXJ6VzlnTVp0MTB1UWtUYzc5Mi9rM1ZuMnZ6cmgwenIvM3hxMG12VmFqU0RwMVZKRjA2aWljblRlRDZoWFp3RVBVdGoxZDJEU0dGZEsxRjU4ZkdpNk4yN1BET3BaTTNwVWZsdVpkK1dFcEFJQlA5KzkvOG13eWZrcks5bzVOdGJLMDBwYjROb1BFdndBQUFvUGg3eE0yS3k1ZEp5K3NORzBRY28yMUVvOGUyS0ZUd0lCZmQraWx5YzlUL25sdkFJQlVCa3lCdjMrWFpkOVNlY0docWJzSERnZ2F0bWV2cU05dmYyV2RtdjZCTXZYcVJVZnJTemt3NWwwU0VGenFETVdwUDNnRXI5SG9jUUJTdDNwVk04eFVNcFVYR2s0a3Mxd2FwNlhxaEI3OEZsTS9BUUNJVzhtbkFJRFJXc2x2KzZJVk1IQnJ1UjQrMWpHRWlsUGdUSDFmY212dGNvUDQwVVBiRkVSa21pZmZyRk02YnRBaGx4ZW1IeG83Mkt2NTFKbWFuTHMzYkNlUkdJSXlyVnR0VXA5WjlJVlBuOUg5bXJYa3gweWFucktyZHh1ZEpDRUJBTUJDcGxFQUFMUUdwYTYySFpjbTYvN05uUE5memltOCs4OTJlRTFqY1ZZWGF6cFFnT0lBYWNxT2JxM1Y0dFRuQUFCVVQ0Ri81SlE3Tm1uRjhwWGwxMUNXeFd3MnVqSWZsTHdqRVV5R21yL0hxUEp5OWFxOFhLTjNkRE5Ia3dsa0N0VmkxR3FUL3VvU1l6OHRjdEtOT0REcG5JOUxWRVg2d3FkeGhTVXAzWnltMExXWWlieW00eVlJbWsvN1JGdVFFRy9JZmZRWUFNRFovUStndUdlQnNQMjhMOWhodmZ2ckNoTGpNdzlQR0trcFRJaWpVdjJFNE9VbkxOMStRV0lLMktYNzlHejk2VUt3bUV4QUlKSEN4bCs0TFQ0emQ1cTd2Uk5jOGViS3cyS094aFFsR3JSYWpmamh2ZVFESXdjNFdpWnMyUCtPRVEzYU1yMkpMU1FTMldJeFZ6bjFxVlZkS3crZDRVVytPNWpNOHZhVjNGanp2VmFTK0l6WDZMMEo3TERlQXh6MUZyYVhlM1g1TW5uQzRiMjIzM0hDM3Vtdmt6NS9ycE1tbHhtVGsxTnY4Q2lmam91V1ZiYk9LbUd6Qlp3R3cwWURBSGgybUx1RXd2VHhTZDQvcks4MkwrNVIwcjRlSGNPR0hEa1YwSHY5SDhrN2U3VjF2cExxT1Y5NTE5YXVvQWthTk5JVlBIMXMvZjJRZVFHdmx0cTZBa1FLbndzQVlGTExTM3QvRU1rMG1zWHV1ckJYYytkZHdLWjZlZG9PZjFwR2FVcnhTbEtoV3A4eFgvVTZwWklvdGVwZGh1cmhINmpPZldoZm5odnpyeTcvU3ZQODNLbUsvaWFPVk5jN1VYV1ZxOVhCSTZSajE0RCttLzlXWmQrOXlSSzFiay95RVByVzFMakd1cXpMbDRvZS9yVTUrK3lQQzZsZW5nSEE4T1NBQmN4R1dWcEs1cFhsU3pTU3VQK0FUS1RZN3A4OCtmUnhWZmExYTB4Ung4N3NrSzQ5TmFyRWVFL1BpZE9xODd6Ynk3Nis0bnRteW9samRLOEdEVW9hZkJDZ0pOREs5Ry9kVHBOeno2V3hHUVZ0UHB0ck5xaFYwb2NIL2dFbzBndmF6MThxNkxUZ3E2emowOFpWdE55cjMwL0xzbThvWW4xdXRCMmYzUkdQeUI3OXpIcVZJdmZxeXEvRDdJS2k2bWZIRDBLdjVldjQ0WDJIU2g5dC85MTJHaXUwUzIrTFNhZVR4VjgrWWZ1OWFNQ1BtNm44OEVqclBnVU0yUHczdCtHSWNqMW5nNGJ2amJYL0xtNGxud0JxU1k1T0xaRUVEdjc3YVA3ZGpXdEtBbjQwQUFBcXgxTVlQTEo4OE1uaGVweW9MZmQzYnIzQkkwVURmdCtwVEw5Mk1UTjI4a1JoNThWTFNpYVpNL2FOSGVUWC8rZk5vdjYvL3Nsci9ONkVuQk9mVGkyVDRwZkw1UWNOM0xtZlFLYlQ1Y24zTHdFVTN4OVM5dzR1emkzQVpKVVBISnMxbXRTOWczdFN2YUtDck5rZVdFSGRlbmlFOXVxWGRmeWpEemhoNzd3alR6NTlIQUNBS1d3YVErV0Zoc3VTRm41UzJkL0VLbTRsbjBEbmhZU0VmM2p2UmZxaHNVT3M0N2piNHplYi9MRi83OVVibFMrT0g3YjlIdXZRVUUzQW9DaEM2SzFWRWhCMXUyVTllbVZCUktMbFRNTUZSVDJmcnVRNUhGL2l0U0FRKzFvYmhGckFzcnMyQmtRQmloLytYMnhwM1lMcUZSVlk1a1dIeHZVRUFDQlFHQXhuTDZucS9MU1V4RjhiQmdBQTZBdVRFblRpaDNmVU9mZWZBa0NaaDBPNmQrTm1pdWNueWp4STZndWV4eGNXUEk4SDJPbDAzNWgrelZ0NGQxcThuQm5RcmxQMnY3T25Bb0Znc2UxRmszLzl4Njh0SkFxTkZkS2pSOGpJL1NjQmlnZTRkNnRYSWFvTXk3Zjd0MTk3dFpqK1dWSGMzcDFaSjJaTW8zcEZoWGsxWDdLQzMrUzlpZnFDNTgvRUZ4ZDlCZ0RxOUFPakIvdjJYTEUyZU1TUmM3Sm5oL2ZtWFZ2K25mMFlOZXJrTXllY2JLY2Nla0RydGlhZFFnNVZIaE9NOEVvdHNpdmozZW5EQlJTVzBOdlJ0TGlWZkFLd3ZIMmlaeVNJbjI5dDNiQjB6TGlTMXZpcC94dmVWNVg2c29MRUlNdk9kSmFDeDFGdkt1dkxjOEg5elJ2c3AvbDBYTFNzZ3BkYVU5ckpEMFpGanJsOE4zRHczMGVUdHZSdURTQ1ZrWW1NNHZTdlpMM091OU9NV25kY2hYZC9YZXRzR1N0aCs0VmZDZHN2L01yK2U0dEpwM3U2eHZlTnBBUnlwNmRvOVJMU0FRQ01lclVhd0xWeElhM2VkTTlTTW8zTE5la1ZjZ2ZicFFLQlNEUWFWTlUyL3FzampvN1hJNlJqVisrdTM2K2xjZ0tEY3M0dm1pMTlzUDEzY0Y3dTBIbU5Sby93akprOHd6cTJMQUFBelN1cVFjQ1FIZnNkTFdCTmoyWDlUUEdPYnNxdDkrNHdXY0xSQTl4Nmc0WnI4K01lQlEzZmZ6cGxkOThPWUt3OFhXYlZ2Tjd5ME1yUm1LSWFvdDdvTENBS0FKQjhZT1FBSUFMWTl1d2drUmtNcDhGQ045VEY4dEFSZnF2cHM4MEdqYnJnL3I2ZEFGSzV0dkI1Z3JERHdxV0s1SCtQUXlXOWswd2FTYTc5ZFNFY2QvYVc1UGE2VmZhVmhDYU5KTGV5ZmFrcVljeW5ueGxrNmFrMHI2Z0dtVWNuai9YdnZYWmoySmpqRnhPMnRHb0Fpbnh4OG81aFBlazhMcitpZFZUWGZaa2ROWEF3QUVEd3lOZ0wxdVZMMHQyV05xeUluaTh4MnE3Zi9yTTkyM0xaUHNCS1pIcjZBQURvWkxMU3Z5K0JSS05iVEpvS2c2STFkZDY1OVRxOEV6RG96MzBWclIrZzhyU0kxdC80cTE2bnRmUmRoc1VRTlc5cyswWGg0eDA3cVY1Um9WU20zYmlkRGdLQzl1ZW1PdDZKcXF0Y2ZWVU1VZk8yZ1VQM25UQVVKaVdtN2hyVlAzcEJpdFM3NCtKdnJlbVYzelNOTkR0ZGMzYmVEQVpERkJCbTk1djFDTzNacDZKbDR6WkcrUlhjL21VbEFFRFdpWTgvZ0dvKzcyV29KZG5xRitlelRaTDBSTCt1MzYxaGhmYm9xVW81ZDRiQjl3OWkrRFJ0THJtejNrRjJqckxvM0tBd1h2VEljWVVQLy9yZG1vS3o0TTc2bFQ1ZGxxMlVQdGk0MXByMjFaRlh2VTd0RjZocSt0eUNoS083RGFxQ2ZKT3VzRnhHRG8wbU0wdWJmZThXdDk3QVlmWkJVWFpZcjc3SzFJdG5BQ1NsalcwRkhlWXY1VFVjT3Rxb3loT1RXZDYrQUFDWjU3K1luM2RqOVhmV2VTaWNnS0NRRVFkT1o1K1pPMTJWN3JqUnIxZWIyWE9KWkNZei8vSjN5d0VBZ01OaEFRQ1l0VW9WUUhGWkY3MUFhb243TFVnSUNvWEUrbjhxMVU5UVdUbFpDKzd2QkVHSCtVdDhPaXhhcGtnK2N5SjkvNmhoWU5mUVR5ZC9rWlM2ZTJBUGZyUEowMzI3ZmJzcWJNcTFSL25YbGkrVjNQcGxMUURRUS92OWM1akNLVHNldlR0cGM1Ly8wYjZ4WGhxZjR0L25wODJhbkh1M3RmS00xUEF4eHk0VzN2dDlmYzY1UloveFdreWFZVlJMOHRYSlo5eXFhOVVXcGFZcVg1dzZLbWd6KzNPSFFWRTJXK0RkY2VGWHFxemIxMjNIOEFYQU9qUlVNekFvaWhCNkswWE1LdUNVOUJCRk5ZUUFsbTBSc3dvYXY3bFV1cGJTQno4aVdDcHRJVmlUV0NFOU9sa2ZpT3o1ZGxyeWcyK25KUTVUdEdRZC8zaUNUWW9VazFsVFdCQzlRT3F3bDQ5UHQyOVcrM1Q3WnJXamFia1hsczZ6ZlpFVHRQbGtIamQ2NURpNklMcUo5VHRSdjk5Mk9GcldOZ2lTc3IxcmMzWCtvMGVPNWtQdVl3UzE2Umc0Y01kK0lvbEt6YjM0OVVLeldXOE1IWHZ5UEZQVXRvTkcvT0J1MXJGcDc4c1NqaHdBcHNEWHY4ZnFEU2FUVWlrKysva25pcVF6SjBSOWZ0b1VPZVZPbkNMNTMrUHArMGNOaENxa2pLSlFlRHl6enYweElzMHNHaE1Bd0dUUnU5U3IwTlYwbXZhMCtRbngwc2M3dDltbnA3R2lzcng5QUFEMDJySXBoQjFScFYrOGJ0K0RMYUQvcHAxR1RXR0IrUHdYcGVsVHVRMUdqTFZQNTJNdis4emM2ZElIMnpaWlA1ZExOeWFYRjJZZG1UQXE1UDB6MXdPSC9MSTk0OUM0b1VBbFVRRUFRQ2JUMWRiakFnRElpSjFVTG0wUkFFRGd3RzI3RllteEI0b1NEcFVMU2hITVVLWDBVVlZoMjlMYnBoVnVjV1VFUytnYk5lN3NUZnMwVU5XQndhZDRBZ0NBdnJpeTA1MktodGN4TmxkRnlFeHZYNU15dC96WVJoeU9Cd0NBUmZkNmc2S09CSStNdmFCSU9oMmJmSEJnRDVETEhmNnVhWnp3Q0svMm55eGsxeHMwbkVpa1Vva1VCalA3OUp5UDdDdmRiTEdFMGMwY0JjRUNlcXhjcnl0SWpKY25IVC9FclRkb2VQYkptUi9SeGh5UERCeTQvVURtd1RFRHEvUFkzbFI1YU9Wb1ROSG9HWWtWam1WbFpWRGw1U1p1ck9jTEFFQ2tzemtrQnQvTDJmNEVEUHB6WDRBTDY2ekw1V0hwL1BVR0RXY0d0TzFZY0hmREdtdUZWc0d0WDM0VTlWMi96YlBaaENtRkQ1Mm5nSFdDUUNBem1DYWp0dHA3YlR2RFlBU0lCQzArbmkyK3VIaXVmNjgxdnhITlJuWHFub252OGhyM0hnYXEvSktVL0ZLWjFtSW1VcjJpNmxQWnhaWFhuUEMrQXhnK1RadVJHZDYrV1plV2ZsRmQ1MHVSR0h2WVdYbHVyZVJNM2xBOEppYkpLeXc4K0wyakYrMC8yNit6b25LWndna0pNV2tLSkRhWkFZZ0VFcFZxTVJxY0JrVnI4cnpMRW83c2w3bHg3NGllTHpGbW5aZ3hxU2h1cjhObitWZTlUZ0ZxMzdzTUZBL2xVb2F6TWVnY0JRU3R2Ny9xZkNlcXJuTDFWV25rejVOVUtlZi9UVC8vOFVRQVdSRkF6YWJQdFpmMnY0SGRiRExlRUxqMUJnM1RwOSs1WlR1K2NBVnA1S3Zsdk51Z2M4TGU2Vy83aFU2VzlFS2RjZjJ5b01WSHMxVXA1ODZ3RzAyWVlqYW9sUEw0UStWNk10cno2YjE2dmNWa05JaXYvMWg2UFVodS9iTEJzL25VVDN4N3JOMlV2TE5IVzNEU0tLdzZybE5iVlUyZkMwcHh2dnpaZ2QzT0FrN3lwSlBIaEIwLy93cTRYRDdJWkZJQUFBWkRGRUFYTm14Y2NIZmpUOWI1V0VGZGUvcDArT0pyVmNiMVMvTDQvLzNqMS92bjR1YzV0U1JIYnpNR0o4RlFQRnlNVVphWjZTaG96UkpHTi9QcHVIQ1pNdjNxUmU4dXk1WlNXTjYrcXZUTFo4RmlOcHMweWtxZkRTcFMwL2QzQmlOQTVQM3Urajg5Z3J2MkxIcjg1K2FzVTdObkFvQ3podjRXNmNPdHY2b3pMNXdWOWR1eXk2ZkwxNnU0a1FPSHlkTXZuYU42UmRiUE9qeGhST0R3UGFXOVd5dCsvK0R4b2hla1NPTTJSdmxabndHOFlxYk5vckQ5QTlJT2p4dWl6M3Z5T0NOMjhuc0IvWC9mUWVFR2gzaUU5ZXliZDIzbHR4WHNtMU01Rjc5ZkhEbjU4aVBQUm1NbkZUN1p0YzFtRWpHNHo5YS9pR1FHSStmWWpQR09scTF0OXgyc1E2djdNQ2lLRUhvcmxZd2hpaWx6YTFaUXlYbFkraVkyWmdHZ1daLzBUR2FDVytrLzN6UlY2cmxUOWcrbXZ0Mi9YZTNWWXZwbmNhdnE4MjFiVkFJVWoza1dQdlZCaWtsVFVLYUZwcllvTmN2K0JZZFRmOUJJbi9hZmY1WHlkODgyUnIycVhCckl5RWszNHV3RFgzcFpWcFltL2ViVmdpc3J2eFlOK2V1QTNiNFJBWGljc2dQTUZ6ODRxOVhaT1ZEbFhvWEluaWI5MXAyaXgzOXR6bnU0L2hjNnljc2phUFNSaThxa004ZkY1NWJNMFlqdjNxYnlHelR5Ni9YVHI3ekdZejR3RktXOHlMMjZmQWxBOGU4cGNWUFRLSDdNeE1rNldXWmE5QUtwMitja2JpV2ZRV1J3ZUNaTlVXVXZrMFFhUVZpbTV3aUZGUkFBQUdDUjUyYTdzaTJuNlRSdE1QMWJ0eFAxWFcvN29nVHlad2QyNnlRUDdqbXJmR1VLRzhlWTlRbzVxUEpjNlZtanRudlJadEk4bytvcmJxNWRidnU5V1oxZkxiMTAxT0tIZDhRWEZzOERnMFlGQUFRaU1LdzlLYlcxK2JqazhZZktwVHdFQUlDQjIzWnJKVStmT0ozK211a0xFbE9UZC9Wb1ovdGQzRW8rQTBwYVV0TUU5ZXBGVEx3V1YyNGNyK3JDRGd3Q0FEQnFYcDRUKzhvcmUyK3FjaEVBQUZoQ1gxN1lPMzJML3Z0N08wMVFQMXBYbEpSb1B3dUQ1T0VCQUdEV3F5c01pcm9UOEFVb0hyc3pkTno1TzVYTng0NTRaMkIwUkpyVGNVRGpOZ1Y3TVVWdE94USsyTEl4Ly82V2RkRWZ4K2Raek83MzZ1VEhUSnpPREd6ZktmM2dlKzhTS0hUcm1QS0dsS01UUmpKOUc4Y0E0WlY2ZE5aWWVlaWNnQjIza2s4RzhHUTFuSmRRa0hGMDBnaEZZdXpoeXBZaU03Mzl0TmwzYjJhY25ESFI5bnNTM1lNWE52YmNEZkc1aFo4cVVpLythenV0cXFsZDM5YnlFQUFBdUZ5K1Q0L2xQNXUwMGtMeG5aV2w0NUlXL2ZmM0RrSExqK2Q2ZC9sNmxTcjV5Z1YzeG9oaThQMERDVVF5MmFoNk9UNzQ2eWJzditaM28wcWNJMzBRKy9mTGNrbWlZQVYzNmU0WjgrRk1NdFBiaDh3U2VCTklWS3J0Y3F5Z3p0MTFzclFVa3pvdmwwNWgwYXI1ZkRsQ0psT1liQUFBalNZckV3Q0FxaWxPKzJmLzJaN3RzNno5dUtOTXY1aFcydHpIdGtFVE9nQ0EyYWh5M0dPcUZweDNkeklTQUlGRUluRkVJdHRsU3RMMnVWeUJYZEYxQ2xENzNtVWNVZVhIUGJUZngrZ0ZVa3RGQWNIcWZDZDZrK1ZxaFJRS1NmcWhzWU9yZFoydkR6MWcwSi83TW85TUdxbEpPSlJSK2V6bFZlRzhVd0FBaE8zbWZzRU83ZFdQUk9mdzdHZkl1N2I2bTVEUkI4L3lZeVpPOTJyeDhlekMrMzlzQUFjQldWdWVUY1pQOFFqdDFVOTg4YXVGWUJQMEF3QnQ3dmt2NXdRTStuT2ZzUDNjTC9LdnIvbk82VW9xVWRsMUNnQWdUN3R5T1gzL3FJSHVwSE9xWHJrQUFDQUFTVVJCVk04dG1kK2x2MzlSOHVsajNwMlhmTWNSOWVvbmwrM2ZCUUJBcjk5N29NVnNOQmFsSFN2dERhaEt2M2hkbm5oNFg4Ymh1Vk40amZzTXJkSUJBd0I0K0hnYnRiSWlNc1BUaSs0VlZkK2t6aFdUcUI0Y2d6d3puVUF3bGpUTTVQRUFBT2hFUGtjTEpLUDEvOFNTKzRsRE5Wek9NNExhZEF3WnV1ODRnVVNsaWMvT24xbHdmOHRHVjdhaGt5UW5KdS9vM3Q2MzIzY3J6RWExU25uM3I4Mkt4Mzl2SWVnTXBka1V1UFVHRFhjbDI0QnRvN3E0alZGK1FEQ1o5WGxQSGdNVXZ4Tm02RlRLb09GN2poclZCUkxKalMzclhkay9lL3JDcDNINXR6ZXM4ZW0xOGhkRjNzTjdocnk0UndCQUVQWGRzTVVqcFBzNzZZZkdEN09PSjJ5dnR0MTNzQTZ0N3NPZ0tFTG9iVFdvcG5jQUFRREF1L0NHZ3FKdk9TYTN3Y2l4NnZTckYrMGY1Z0FBaUV5T0p3Q0FVVlZnUCs2QXdlNEZoOGlONkQ5SWxYYnBuRHJud1YwSDIyRUJnVWcwYUtWbEFsL3lad2QyTzJzQlN2V0tpb3FjZkN2ZU9sYVUyMGVHM0tHemprbWhCWVVrY1ZQVEVBYmZQNGdSUG5pWWI0L3ZmMmFLV3JkVFo5MitrWDE4K2dSWnd1SDlBQUtXZDVkbFB6SzhvNXVrN1JzeFZQcGcrMjhBem52M1ZVSlBvdk05amRweXFaRW9GSmFmUHdCQTBMQTlzWXlBdGgwVmljY08yczdBRE9qUXhhU1ZGdXBrU2NrdWJjaUY5S0VVbHIvanh2TjZndE1YQ0krSWR3YW9zMjVkZDJVZjdQRmpKbzBuVWxrZXN1ZXhCeXViMTZ2TjdNLzErWEZQWEJsYnhsYmh2ZC9YV2Y5UHBOS1pGcE5PQjlZWG9yZjR1TjQwR2ljOEl1S2p1ODhybjdOc0w3enE3S0hKRkRadERnQ2dWaWM3ZkdtdlNmVEE5cTJEK3YreFM1MTE4MHBSNnBHamRKK216WXZpRDVZTFhwdW9IQzRBZ0VWZlZHSHFwcFFEdy9vWml6SlQ3TDh2R1crb0hIWE9neWVWQmZvaUo5K0tsOXhhdTF6NlpJL0QxdFFBQUNDWEZ5WnRiZFBROWl0UjM0M2JSWDAzYnE5bzNYYUlQcDJXZktkNGZ1S0lJdWxrTEtmQmtOR2xVMVQ1WXZXTDh5ZHQwMXU1b0hhVmh3REFEdTdhRXlMNkQvWVFGYWNXamw2UUtIditWL3VtTkhab0NJRklKZ2NOM25ISWZobURNaWZMbWtiTWl1WVZXVThyU1hoYWJuL1liQUVBZ0ZHWm0yMC83VlZTdTc2bDVTRTV1TStmLzZONCtJbXlqbi8wQVNnVUVwdHBwcXgvWjA0SmUrL010Y0JoT3c4bkhlalQyVmt2YUh1TThNSERBQUQ0amQ2YkNCcTVUSjU4K2hUQWEreHh6eFQ0c1VONzlrMC9NbUVZUUg2WjV6cTlKQ0hCSUV0TE5TaHl4V1pWWHE1ZWxTODJLL056ZFhLNU9IcEJvaUxud3FJNTVSckRWTVA1WWdWMTdjbndhOUtNeFBMeHAzS0tmKzloNzUyNFFxTHpQYVgvL2IwZG9IeXY2bGZvWlUzMUNPbldLKy9LdHk5N0I3UFpUQUFBUy9teHlnQnF5WGwzdDRHS2ZhK1pwRTB0STkycHpBZW81RG90cjBiZlphcExkYjRUdmVseTFSMStmZGI5WVIzWHR6WmhNUHlML3phVk45S3NOdXlvZ2YwQkFMajFoNHd1ZXJCanN6d3A5a0R3cU1QbmJlZFJwVjg0Vi9Sazl3Ny9Yai85YWxTS3MzTXYvN0xDOGRxS01VVE4yL3IwL1BFWGRkYnRHd1czZi9uSmZyb3M0Y2grWHRLSnc5NGRGaTFUWnorOGE1djYzVjBWWEtjc3FsZFVJQUNBVHBhYVpQK2JKclA5L1FFQXFONk5vdXg3aXBiTUh3aFErWE9LSVMvdWtWR1ptOE1PN3pOUS9yUTRLTXFPNkQ5SW5YN2xnbDE1cU00NFBIRmtWWS9UU3BWeS9sOXJsZ3NyWWRzNVgycno0Lyt6ZnJZT3J4RSs3VkhwYzdydC94Mm84WEplazM3cmpqengyT0g4Ryt0WDZhWHg3bVk5TTRndkxKNzdjbVhGdlhXdEgyVUoxMDVydHJacDROVnM0a2NxOGYzYld2R2pNbW1ieVJRbU8zVDhoZHZKZS9wME1xbWt4Y2V1eWhmYkIyYnAzbzJiQUJBSXVSY1d6eXNiN0hOUDNxVmxpMW1pTnUzRFJoNzZOeXYydzlHZUxhWjk1aEhXcTEvV2lSbVRGRWtuanJpeHFqcFVoK2JKQVJhSitUSmJCNm9OTUNpS0VIcGJoZGYwRGlBQXdQUGdDcUpvd08rYnlDeHYzOHdUSHp0TUZVSmlpa1FBQUNEUHFiRG5pYkRUa20vcDNvMmJKZS9vM2Q3UmREb3ZSQWdBWU5UbXV6eW9PNDBmRm1Vb2J1SC9SbE0rL2o5SDlYL241dzJzb0k1ZHFmendTS05TbkMxUE9Mdy85OEw4bWNWanovQjRYbTAvblM5c05XdWV4V3d5NWwxYU1oOXN4c1NvYXU4OUV0TkxxQ3RNU1FJb1R0L2pQMno3ZnBwM28yWUVNcDF1MUJXbjJ5cTRzZVlIVmVhZDY1eW9nY1BNWnJNQk9CeFBmc3lrNlVReWcrbmRZZEd5dkd2TFZ4SUlScE5KSjVlQnlmRGFndWhVejRiMW9MUTFNQUNEN3gvRWllajdydmpNL0JudXJvdk9Dd254NmJqNE8wVmk3QUZYQWhTc3dMWWQ2ZDdSelY0bGVFaWdlckROQmsyNXREMXYrM0haNDRTOTA1OHNpS2hYZUh0anVRcWhxdExKWDZTKzJCd1RTcUFMdkFXdFA1NmJlMjM1TXFMSlVLWWltOFFKRFE4WmZmRHNpODB4b2M3Vzh5bzhJdm9PMUVyaUhsdlRoRlZWZGY1OXlEUXVHd0FnYk5UaHM2cTBTK2N5TDgyZTZkWG93MmtFQXBHb2VYSDRnUDM4Uktvbkh3REFwRlk0UFFaMTJxVnpsdXhuVC9RMktleGNvSFhsOTJaUTVlZTVPNzVxenJuUFB5dDhWbmFNSVZzc3IwYlJJYU1QbnJYNXlpeDk5T2Z2dVhjM3JYTzJqQldSVEtWQVNXOHhlN1d3UENUVm0vazhCd0RBdCtlUDZ3M3k3RXk5TFBrNUFFRHkzKzkwMU9jK2U2YlBGV2NrYldvWmFiK2dYNStmZmllemZYenR2bWJSdlp2RXlPTDJPaDh3NlRWNlM4cERTc0NBemRzOWdydjJMUHB2MTNaSGFVazFXZmR2aXE5K3Y5aTMwNUlmSW9ZZVA1LzB2eUY5N1hvSFFlNmxyK1lyczI3ZEtEMG1VZk8yUGgwWGZhM0p1WHZMWXJhWUE0ZnZqalhLc3pJS0gyN2ZuUC9mMzF2VXlaZlAyRGQwZXVWeVF5M0p5VHJ4OGNTU0hzUmxmdlA1TjMvNnZrcnJoRmM3WDd6b2tlOHpmSnUxMUJlbEpPbUxVbDRBQU9SZCttYVJNdVBPVFRLWlN1RTNHVDg1Ym1PVUh3QUF3eXNzSW16MHFTdjJueDN0RXAwYkxBSk9RQURUcDJsTEFBRC92aHUyR3RVU0NZRkVvUmJFSHl6dE5VTW5DWXJIb3pQcDdIK0h0ZWE4bDJuWTQrRXJET3kxNnZlQ0cydVdxOFVQeS9YTWoxNGd0V1NkbkRHeDZMOS8vblQ4RjNlZnMrdTBSSzErbDZrdWJyNFR2Zlp5Tlh6UzFVZWcxNmhmL04yclhlVnpsNVYzOWJzbHNvUlloK055VzcyV1hxdVZvSWEwYlE4QVFPVUkvVlRGOWRHdnZVR3VJdXZtVFVYeXY4ZkZGNWJNczAzWmJZZE9wRElZQUFCQUlCSTlncHMwVjZaZHV1QmdQbUFLbThZRURkdC8zS3lUeThRSEo0MEVKOGVRZHVhakQrdDVYNzhYTlBpdmZSbUh4cjdyYkgzdXNMMU8yV0c5dXdVTjMxdHBpdC9JQ1ZjcVRPUHBTcVBDblBOZnp0V3JjcktLUC9GNEhzR2R1K2VjV1RqTHRiMnVFanFWM3lDQ0pneVBwUElqNi9FYXYvZUI5TkZmcFVGK044Y1VyUzNsdks1a25OelhRS0xRRjBpZWtUa0JRWDcxaG94TStMTmpTMUJMU3N0aWZVblBXazFCY3BLem9CeW4vckF4M3AyKytGYjJkTjh1KzcrUlBQN1FuamozNmg4TUtmKzhOeUR5d3pOM2loc2dXQ3haaHlZTUwzcCt0TkpHYXpacTlYM0huZnNGTDNyTUIvNTkxdjVPSU5Gb2t0dnJmc3k5dU94elY3ZURYaThNaWlLRTNsYXN5bWRCYjRERGxGYW9HSjBiSE9yN3p0cmZXU0hkZWtsdS9yeENsWExPNFdEMWROL21yUzBtblU2anlYYjJRRWZ4N2ZiZENxOVdNK2JrWGxnNlQ1Tjc3NWFqbWNqYzRGQUFBSXM4TjlQUmRMMm1VRmIwWCtsNEN3QnN0a0RZYnQ2WEZLWkEyT0N6ZElreStld3BXZEtKby9LMHkyZkZaeGZPQWxYK0d4b3Y5djhkdlZHWm0xUDRlTmMyZGVybEM1cmNlM2NBZ01BSzZ0WlYxSGZETms3OUlTTXRScDFXY3ZmWGRaSWJmNjIxR1JQclZUQnBucEgxNUVtbmpnRUFhRFNaT1hwNVJybzA4ZkErYmNyVkN5WGpYcFQyRG5pMkxwZ0hiTFpYeUx2N1l3a0VFakh2Nmc5THZkck4vWUxYK1AxSjRrdUw1ejliRjF3dTlaU1ZLeW5nS055QXdJcW1SMDY1VnFZRnJiRExpcDlNT3JtczhQR09meW85VWhzMFFiMTZnVU4zSDdlWURZYjBNM05uMms4M20wM1dZeVpDeWZHVG1VSWZ2U1NoOUlYYXY5ZWEzOXhOaTByaEJnV1pTZ0lydG1yVGNWVUhpbmY5UnI2ZGw2MmdleldJemo0NWN4cFVUK1dXVVZ1VW1rcm5tb2swWWNOR2dRTzI3TXIrMzN2dldsTXBBZ0JRU1ZRNkFJQzJLRFhWZGtHUDRNN2R5WndBcDZuMWFaNFI5WGlOMzV2Z2FKcTFjcG5xMlREYUk3aExqN3pMM3kyeG5VNGcwUm5XZEYyT0ZFOHZxenIvUHV4NmcwWUNBRWp1L2ZaejNvV3ZQbWN3QXZ5ODIzejJ1ZXpaNGIwYWFYYTYvZngwYmxBd0FJQk9YdWowQlQ5bDcrQ2VMbXlhQkFCZ01wdGQ3YlZWWERsZ2NYbitVbWE5UWxaaEMycG1ubjJ3RDNJdmZmT0ZLK3NPR3ZyUFVXZlRhbUY1YUpKY1gvV05YcDZab2NpNWN3dFUrV0pyZWxCTjlwMlNYbmxGUlRwNStWYjhSRHFIYTFJWDJQYUFBRjcwbU9FRUVwV3FUTDl5MW43K0Nsa0lSUHV2Nm1SNXlPWHlnM3B2M2MwTzdmR09Ndm5zeWF5VE02YzcyMWJCalorVzB6aEJvZnltSDN4WWI5TDFoOWtuWms2MmJXZ2l1ZlhMYW9EaUh1K2VyYWJNNHNkTW5tNlFaYVRsN0ovd2YremRkM2hUMWY4SDhQZk5IazJhdE9uZWsxSDIzckpseXg0aUc1RWhJSWdnL3BBdmJnVVZCdzRjaUlBeVpDbExFQkNVTFNDcmJOclN2ZE0yYWJOemYzK2tLV21hZEVDUmlwL1g4L1I1bWp2UHZjazlOem1mZXo1bnVFNlhsaXFVUjhaNHRYNzJlVlc3ZVl0OE9pNWFXbmg5NXhiMStmSkIvZHFvTjl5Tk5ma2dIdVQ5U3RzM2M2TGphKy9XcytacjAwNGRNNnB2WG9mOUdpbTk5aTBpcGNMbGE5alNaWHMxbnpJZEFPSVc1dXNCaGpFYkNndk1CVWtKUlRkMy9zVHdSRkpWcStsakN5NXMrTWF4UVp1UitnUUNBS3ZMdS9jNXJHUHZlem5hekFLek5pY3JmT3orWTVtSEZzN092L0Q5VjFXZFkwZTFlWjNXdGQ4eXRlVkJmeFBWWnIzcW1wZGM1TjJnVWRiUisyczh0Mmh6TXF0NlFNUlNVcjUzbFRTMGEwOXd1SlcyRVF2a1llSFM4QjU5M00xMzdCR3AwK21LY2s2ODk1cTVJRFVKc04wUGZic3NmY2VzelV3UDZMTnFqVi8zOXo3UjNOcjNTOUd0WGRzTTZ0dTNjMDY4OXhxS1VSdS9lWndLbFpPWnZIWFVBSGV6QmI2Tm1vUU0rSEs5d0RNeU9uM3ZjK004RzArWUdqWnE1K0dDcTlzMzVaeDg5M1ZqM3EyeTc4Nnk2TDREZ3dkOC9TTnJOWmtTZnhyMnBOSGh1MmtGR2sxdXlyWm5Cb2VOM1hVa2RQaVdYN1AvZVBPVjNMOCsvUmlsZGZxRFhxZWFoQU83S3d0b3loc01HUjB5Y00zRzB1RW4zSTZuWEIxRjE3ZHR0UC92MWFqL1VJYmhjdFczOTFTWnVoOVNYeitCU0ZGdUdBTDc5M1NlWjNDd3ErOUlxbFl6NXl1YmpwL0ttZzBHZmU2MUsxYTlwa2lnaklyUlhOK3pzN3BYVDVtNlhNOC9CQ21IbjU4U08vYms1ZUR1Ynk5UDNUM3RtYklaY212cG1YTTlwSVNpOFRPVEFwOWMrVlZKNnFsanFidW5QVnZWZmpqZzh5dWJMUTN2MGR1NzlheDVBbVZVakZGOTU1WkFHUlhqMytmRDFRTGZ1S2FGbHpkdk1CUWxWSm9ScUs3ZGR4NzBmdUhmNCsyVnFYdG1UVElYSnQ2TUdIZndyNnkvUGwvNUFNTU9rRnBFUVZGQ0NDR2tkakhpMExZZHZlSW1UUFdNRy80MGF6RVowMytiUDlPZStsUVJOMm84UjZwU3NZYVNZc1ppTkhFVjRSR3FOcysvV0p4NGFCOHFwbHRoWk5IOUJ2azlzZlJ0Z1NJOEtuMy8vT25xaTkrdHRzM3k4WkNHTituRUd2SnpMY1dGaFZ3UEQ1bFBwNWZmTUtvVGJ1c0xrdTY2TEZsSmJuN0IyYzgrOG1veWZxbzBzbHR2V1dTZmdTVlpsODdIZjE0L1NPN1hvcVdzL2xNakEzdDk4Rmt3WHlMVjN2M3pNR3MxR3ZMdmJOc09qY2J0dUhEay9tUWZmK2QxZ1YvOWhsTC85aDI4MnN5WUo0dm8zb3NyVW5xVnBKMDVtZlg3LzgzTHY3RDJSMVF4bG8wckF1K1lCcExBdHUwc3V2eDgxbFJjWkRGcmRCeUJVcVpxT1gwZVJ5RDFLTHE5MTU1cTBacnl5K1JSYmpiRGtjZU5HQjN3eE9zckdKNVFkSGZiNkFHNnRETW5jK00zcnd2dTl1WUhJUVBYYk5RMEdqY3ArN2Y1enprSHBZQ2FwNEJ6eFRFVmpWZXJHUy9JWWdjT3kvaDE3ck1BM1BWaWNLS1MrYlFiUDBmVmZzRXJGbjErWHVMRy9qMWNCVnNzUmFsM0FVQVJOK3Faa3N5L3p3ZzhBZ0pFcWdhTjh2KytsMDRvNjlnN3k0cHU3Q3pydmViOFpMMjg0ZkN4OHFpKy9UVTNkKzBzVWQrNndmY0lERkkxZi9iNTRwUVRSK3ZpY1ZWMzNCbWZEb3YrNTlOaDBmL2N6WTlmcm1UeVRuMzhua1dUblJuVTc5TnYrVksvZ0x0YlJ3eURRNi9tQjZFdlRFNjQvZTJBZHNFRDN2N0NJcEY2aUlRUllYcExyaFlhdnNranBFTm5xNm5pV0psZUxaNmJJNHZwNXphOXZqUzBVMWRwYUtldXJ1YlpnNkwrUGQ3ODBHbzI2SE11YnlnM0xsVkE5N2MrRE9qK1ZvMTZidFhtK2RIYzJQbFQwYzFkMjBySE5SWDREMTY5a1dWWk51L2dxNHNBMjFpZjBwaitnKzBCTWU4VzAyYmJlbVNwSzAyZjZ3SlBwSWdJMHB0MUplQ1VXQlJoZzU0Q0FJdk9mWEJWSE5TaUhVZWdrRnVOV28zUUs3b2VBRmlOeFRWK3FPWSswdWRXVzlxZW1SUDFhU2ZMWFpOUjAvNjJwdzJ1Yy9WaDN2bXZWbFZuT1krd0o3cFpXTDJKTVJuMVBLL29XSkZ2bzZZRmwzOXdQSWM4VmR0NUw1ZWtuVGxweUwxeG80ck5NWXFZUVVOTTVtSU5MQlpXMFdEb2FLdlR1RXVQVzMwb2plamVPN2p2NTJ0NUhuNEJCVmUzYjByYlBXVWlTc2N1ZGlkOS93dlBXUTFGaGQ1dFppOElIYjU1Vjk3WlZSOFVuUHY2YzBGQTY3Yml3Slp0WktHZHV3bDlHelcxbXZXNnZQTmZyOG82L01FeUlMOElBQXhGQ2JjeURpMmVtM0ZveGF1cXRzOU04Mm81L1FWRjNNaG5TbEpQSGNzKytmN3J4WW1IZm51WTllcURlUEQzcTJaRW5tRVJYSUdIcHpDMDB4T2w2U0poVkNjbkZsNy9aWHRPNGNmdm1YSVQ3dWhLYnQ2Kzl4MVZvWWlhc1BPUXVUZ3JNLzNRVy8vbkdUTndtTUE3dHA3RlhGS2lhREJzak5XczE1VmtwbDBEZ0xyNHZqdnR6cFR4Mi93WkJ2V3RHeHlCM0ZPb3FsZVA1eEVjWWJIb1NxUStqWm9BQUd2VXVmMk9XQXZYYWQzOUxYT1BST0FkNi9JaEtLNkhqNytyWUV1NUlPR0QvU2FxMVhyVkZXbDRpL1pnT0J6TjliMFZVcVEvQUNsa01oRTBtaUlBUEZsRTk5NVdzNzZzYmdrZDlzTk9EbDlTNllQbnN0aUJ3MlN4QTRlNW0xOCtTSmRmVkhSbDgzY0MvNVlkZkxvc2ZVOFdPM0NvUHZmcWxWdGJodlVEMTJCVVJnNGZyb2diK1V6bzBCOSt0aGcwUlpxYnU3WkxRK1BhRlNjZitSM3VVMDAvMlB0ZTdtQmtxb0Eycnl4Uk5wODZ5NWgzNjhhZDczdTJNZVpmalZkZjJiTFJ1ODJjRjMwN0xscXFhRGhrVkhIU2tZUFpaNy80U093WkdlWGY2OTFQek5yTTlNUnRRL29ZczY5ZmRybGRCeVU1Ri85TyttbDRuN0JobTNiN2RYdjlmWWJMRjlsNzdOZm0vYlMyUll6YWVWQVM5a1NQeXBhSm0zV2ozUDNXVllBMm9PUGkxN3lhVFh6TzFmcnVBc0szdm0zVE1QZk02aytNNm12WEFGaENoMjNhcFVrOHROOVFsSENyMGlFUldBbEhJUGJ6QTJ1eEFQK0tlcjcyRlJhcVUzOGFNN0FrSitXT09MQjFCNDZwcE1Sa01SaGwwZjBHc0JhakVjWFp6ZysrQ1AyNnYvMnVxdFdNRjRxVC9qaWN0R1hTRUxqNnZ1SGg3K1BkK09tcFZuMkJtbUd0Rm1XekNjOVpkT1Vld0JOS1E3dDJsc2M4T1VCVzc2bmhmSStBSUgzV3BiK1RkNDRmb3JtNWE2ZEhlS2V1cW5hTC91ZlRjZUZTbjQ0TGx4cHlyMTBwdm52MGNFbjZYeWQwV1pjdUcvTnYzd0JncmJQM25RZHNRMlBOQnIzUUt6d0tqSlZsclJZTGVBYWp5LzJRZnh3RlJRa2hoSkJhSkFycDBEbHk5TzRqVnBPdUpQL0M5NnN6VDd6M2ptUDZFcUZmMCthcVZqTmVzTDltTFVaajhkMC9EdDM5ZGU1TXAwMUpvNmVjT2lQMHJ0ZFFjM3ZmTDhrN3h3OHIvNk11eHh3MmRNTU9oaWNxVFkzR3Nyck1pK2ZUZGs0ZUNhRENVNENoUXpmOUlvdnVQUUJnR0hOSmJvNDI2WTlES2I5TUhxbTV2VzgzQUxZb1lmK2Vvb1Q5ZXdBSVpOSDkraW9halJqcjMvMmRUM3c2TG43OXhtZjFndkV3eDcvNmp4R0ZkT2dTT1dMYmZvWW5FcGxMY25OMGFXZE81Qng3ZTJseHdxSGQrb0xFcWhxQktzVVRlRWdEbjF6NUZjUGhsZnVPWnl4SVNzajRkZTZ6eHV3cmx5cGJYeEUzYXJ4UHgwVkxCWXFJS0UzQ2dUMDVoK2JOTE91RlZweWRsYnA3MmpPRk4zL1pGdlRrUjErRmpkMS84c1puOVNMZzlQUnhkZEl3U1VPNzlnd2Z2YVBDajBONzZsVGM2eGtqOVl3ZE5LemcycmJOK1pmV2ZlTzh2Q3V5MkFGRGd2dDl1WTdERjRuVmwzOVltMzV5NlV2dTBxQVdKZXpmcjdtMTkrZWdmcCt0QWNQbGdyVllpbE5PL2xsdytjZXlvS0ZGbDV2bGVPMDVqd2RsMUtTbmVEWVlPc2F6d2RDeUZFbTZqTE9uN2NHcXVuZGNLbzZ1aWpFaGE2SWdmdVAzVm92UkdORGo3UStGcXNnUVEyN0N6ZHJhTnBDclNkMDk3Um1CYjZNbVVRN0JKZFpxTm1jZGY2ZkNlTmJKTzhhT1FHblB4dnZFRjhpRFF2TFByLzdFK1FuZXpDUC9XNVFYdjlGdDd5dnZ1REhqL2J1KzlwN3o5Tm82UDQ0OWhYdzZ2L28vU1VqN1Rzazd4dy9UMlZQZm1xMFduelp6RmpJYzI5UGI1cUxVNU5TOXM2ZmN4NjZZeUNrbmJ6QmNvZEErUVo4YmY2azQ4ZkFSZHl2SVl3WU5WcldaVy9aNU54WWszaWxJK3RsdHoweDNNdjk4NHhYTnpkMXVHNENGM3ZYcXV4cERzeko2VmwyWWUrYmo5M1JacDA4YW5JS1d1V2MrZmsrZmZ2RnZkK3MrNnZxd09yemJ6RnJnRWRHcm4vMjFxU2o1YnQ0NVcyOEdBQkI0eDBZTGxLRVJLVHVXdkZTTnpiRytQZDc0a0MrMzlUSUdiT2ZJY1lISHJUNlUrRGRyeVBBRXdveERMNy9nT0c1YkZkak1JMHRmS2s0OWRjeW4vZnhYTWs5LzhyN0VyMW1Ma0VIZi9HalJGNmhMVWs4Znk3L3d6ZWY1aVR0L2NwK0NPNzhvOS9RbjcrZWUvdVFUcnlianhubTNtLzhLVHlBcjYwM3pjT3ZWbXFtTjkrdCtTQ0s2OWdyby9kRnFnR1h6LzE2N0dyRDFRbk0zTnA4c3NrMG52aUlpS25uTGtCNkF1cEFuRHdqeTdiTGtMUUN3R291MVdRY1h6YkZuM21CMStlcTYrTDVYV1Byc0Z4OEJ0czk3Nk9EMVpXa0hEVG5YNGd0dkhEbmdicjBIdlU3cjZtOFpSeDdobmRxRWpkemxNaDJwYjZjbGIvaDJXdktHODNSN2ZmeWd2NGxxdTE1MVJSclNwcU1oOTlxVm1vNFRXeGxSU0llV1VXUDJsQXVvcVIydTRXdmYxQTlEYlF5bkl2WHhqeHl4ZFo5UUVSWE5FVWc5d0ZxdEpXbG5UcVR2bnpldDRQS0c5U2l0UzlRWHYxdXR2dmpkYXBFaVBOeWo0Y2dKeWtaanhpc2FqNTJreTd4d0xtRmR0OVp3OFJsNGtQZmRtYXJocEltS0poT2V6VDcrM3V1NUo5OS9ENEE5VUdISk8vUEo4cndyUDY0UGFQL2l5NTV4bzhleGhyejh2RnVYemtwQzJuWktPYlJvYmszR0JkU2xuVG1aOUgyM1ZzcFcwK2ZtblBxdzdMMnZqZnZwdzVMNXk4eEpGb25IZldkbVk0M0ZXbE5SOHQyTUEvT21aeHlZTi8yK0N5S1hlNGw4R2pSTzJqRnFvUE9zOUwzUGpZTkdvN0gvSHpmemVoWUFhQk1PN2dQK1BmVjhiU3ZKc1gydjlldjAzUnZTOE03ZEFJYXhHalZGbVgrK3ZoaE9RV0h2NXM5TlU3V2E4WUw2M0xlZnBSOWFNQStBeWVWR3RabEYvcDMrNzAwd0hBNEFzQmFESWVQUS84MEhnS0FCcTlkNXhnNGF3ZkJFSXF0UnF5bTZzV3Q3M3BVZnZ0V25IQzlMZTY5Tk9uWkVtM1RzaU1BN3BvRm4zS2l4OHFpK2c3eGFUcC9qMVhMNkhMTTJNLzNHNTUzcmkwSmltOWZGKzA1dHRLR2wvRHA3YW5DZmo3OWkrQkpweHNHWDV6N284Q3lrOXRENFlZVDh4K1h0SDZJR29BQUFxNFdkNTlOdjUwZVB1RWpWRXJkUVhlTzBiT1RocUU2RFgyM0kzVC9rQ0FNOEFRQldLOXZOcCsvT0kvL0VmdStISkxKWHY1S0V2MDVVTVVBOUY3WlVibWE0K2VIdkVmWkVOMU54Wm5vVlR5RnpBZkJoK3hMck5uQXBDV2pSRW1KdlAydityYXV1ZXJPNDVpVVgrMGZXMTJXZVBWTzk1VWwxU1NPNjk3YW9FMjg4YUJDMENuemMrMnk0L3BIalJCemF0cE4zazZrejh2Nys0bE5kMnZsVGJoZVVxQUlrL3MyYmx5VDh0dmZlUkMrNVdDeVc2eXBMSlhXUFVDd084dEhwMHJKeHJ4SENIUWEyQi9uY0hRTVB0cysrL1RvU2VyZVpNN2Y0eHM4LzZRdnZKcnBacDFwRWl2QndmWUUyRDhqVlZMRW9IMUJJNFNFVVFHdlJWV041NEJFZTE4UGg0L0VncVo1bGtiMEhhQklPL0E3WFBhUTVZbkZ3QUVSV0xzc0tHWDFCWXE2YjVSNlkySzlsVzExV2NyempzUVQxL1h4dDRkWE4zMWMySHBSSDJCUGRQQnVPbXVDY0p2S2VCenMvNWFsa252VTY5eW04c2NOVmoxK205TS9xWWw2MWlFSTZkdVlJaEI0OGxzK3hHa3UwMnRRL1Q2S3k2OVRUVXluZytmbUJ0WElZRHRkaXlMMXhCelZNK1NtTEhUalluSFB1dkt0VXdQY29QV1d4bmJwcGJoNzczVTBQV0xGWUhPUmR6VHFvU25XclB2VHhrTVcyNjFrNlRxUURsUXhTeHRad3lYQXQwR2Jtd3VrN2hjUy9XV3RYNHhLV1lnQ0ZKMUJRRE1BRUQzOGZFVmNnWS9rOG5rR25LWEpzK0gyTTYwTUphcUczbzBnUkVmWUE5M1F1WEg2SGUrQjZneEdIdHUyb1N6NzlGNnJvSVNNT2JkdEpwNzU2SFJwTmJtWEwyYmVMbXIxZjVjaGlCdzdXM0R4MXNQVFlwTExJM3QxY2pIY3RnRXdtZzBaVGdtcjJsQldxNnRWeitzN01BU0NFN2RpZDY4UTYvTDVYSUJSNWhnYXhFREFjVG9sSnAwNVBnWnR6VzF2WGFWMzhMUU5QVDZYTXI4c1RtcHU3RHVBQjNydmErRTFVVy9XcU96N3Q1ditmUlp1VmtYL2xoelhWUEt3eWZsMlh2YXU1dm5PYmkvS0paYkVEbjRUVndnS3MxYXpOeWRKbG52MExWUVNnNzRkWG0xbnpHVVlnME9WZXZGaVNlKzVVTllNQWpFZFlsMjRzeTJXS2szOC9WRGExbHQ1M0J3S0Jza0dzVVgwdEhsSmYzMnFrc2JSL05tdk5RNzZmQWdBOGdqcy80ZFYrN3VMa240WVBSUFhLejRYVXg2Y21BZDkvaGtybWNOeDhnWGRzbEt2ZXYySmxZS2pPWk5WQm0rbVkyZVRmVk0velN2K3FtK3BZS0EzdDJybUtudFZWa3ZnMGJXNFBwRlpPSllPbnlmYlFkV0doRnFXZktXbDRqejZlc2YwR2FXOGYyRk9Vc1A4Z3F2aXVVVWJxNnljTGF0UEJyTS9KMFNXZlBnYlV6ZnNPdGFFOTNpZ29Tc2gvSEFWRnlZT2lvQ2doaEJCQ0NDR0VFRUlJSVlTUXVxNm13eFFUUWdnaGhCQkNDQ0dFRUVJSUlZUVFRc2kvQ2dWRkNTR0VFRUlJSVlRUVFnZ2hoQkJDQ0NHUE5RcUtFa0lJSVlRUVFnZ2hoQkJDQ0NHRUVFSWVheFFVSllUY3d6QTB6akFoaEJCQ0NDR0VFRUlJSVlRUVFoNDdGQlFsNUwrT2hibnNmNGIxZUlRbElZUVFRZ2doaEJCQ0NDR0VFRUlJZVNnb0tFcklmeDBEZy8xZkRnT3ZSMWtVUWdnaGhCQkNDQ0dFRUVJSUlZU1FoNEdDb29UOHg3RXNxN3YzZ3FuL0NJdFNwN1NMNW1GcVYxR041N25ENFFEZEcvTEJwVnFYRUVJSUlZUVFRZ2doaEJCQ0NQbkhVZk04SVNTdjdEK0diY2R1R2NGOWhHV3BNN28yNE9PRnZxNERuNVhOYytmcERrSjhNa0dLcHpzSWE2TjQ1WXhxSjhTVjl4VHdFTjBiRW5aazZUU1ptSWFKSllRUVFnZ2hoQkJDQ0NHRUVFSjRqN29BaEpCSGpHSDBEaThVYW9WcEpJQ05qNnc4ajBEN0dCNWtvdkxCdzFDVjdabVIzbzM1RlphdmJONkJ5NllLMDRLOU9IaStsd2pGQmhaYVBZc0J6UVZWbGttclozSGtXdmx0U1lVTWZPVVZuMlh4VjlqS0hxamt3RlE2UXF6S3d6WXR6SnVEWWtQNTVSTnpMRlh1bnhCQy9OMnlzd0FBSUFCSlJFRlVDQ0dFRUVJSUlZUVFRZ2g1bkZCUWxCQlNIc3Q1UGZIM2lUc2l1cTNWVjczdzQyRkJmekhxQmJqdUlQdmhNMUszNjdtYTEyaFJRYm5YUWg2d2NweTByQmZuR3lNazFTcFRVbzYxUWxDMFMzMCtWanp0ZnYzdEw4Z3FUTnMwdStLMHBvc0xZTEZXcXhpRUVFSUlJWVFRUWdnaGhCQkN5R09CZ3FLRWtISllzTkdleHNMVkxJdUpEQVAyVVpmbm56QmpUVEg0VGpIUjZUMUZHTkpLZ0NmZkxhcXdmR1h6SFBHNHdBZlBTRkV2Z0l2c0lpdEtqTUQ0THpUSTE3bytyUUVLRHI2WUxFVzBIeGRyLzZnWWs5NTMwWWg5RjQwVnBzL3NLY0swN2lJMGUrVmVRSFprT3lHV0RoR2ovYkpDYUhTMi9VM3RLcXB4Mmw5Q0NDR0VFRUlJSVlRUVFnZ2g1SEZBUVZGQ1NCbVdaUTBNd3doWllIeitnY0g1N0JiK0FtYmtUNDk5cnRYc29vcmRKb3YxdGtCaW1ycG04K3o0WE9EZDBWSjBiY0RIR3p0MCtDdkJqQTB6UGJCaHBneXp2aXV1a01LMlJ5TStYaHNtZ1V6RTRIL2JTckR0VE1YZ0p3Qk03eUhDODcxZEJ6YXZ2S2VvTU8za01rKzNaU1NFRUVJSUlZUVFRZ2doaEJCQy9pc29LRW9JS2NPQWZSdGdYaXQ5OVVLK3A3bCt3Y0Zoc3hROXR5VTgycEk5WE55S3czVGk4NE42ZlBlSG9jYnpMRlpBTG1id3lRUXBXa1h3c0hLZkRwdFAyUWIxblBLVkZwOVBsdUtudVI3NDZGYzlOcDR3SU5TYmkvbjlST2pXa0krTUFpdGVXRmVNczRsbXQyVU45dUxnVnFZRjh6ZVVsRTE3NVNreEFwVWNQTCsydUd4YTM2Wjh6T3dsd3VoUE5XVmppZzV2SzhDRXpzTHFuUlJDQ0NHRUVFSUlJWVFRUWdnaDVERkNRVkZDU0JrcnkvekJBYWFCd2VldzFROTlMQmJyamJ6OVE3OEhZOTNpWlRZY1pmcnRNenpxY3RhMmkrOVU3R0Y1dnhvdEtvQ0l6MEFwWWZEYTloTDhkUHBlajg5cjZSYU0ra1NMTjBaSThQSkFNU1ozRVVJbDU4QnFCYjcvMDRBdkR1cWgxVmVlc1RqWWk0T01BbXU1bnFZU0FaQlZXSDVhcnRaV3ZkL05zNWFsei8zdHNnbEZPaGJXLzBSU1pFSUlJWVFRUWdnaGhCQkNDQ0hrSGdxS0VrTEs4ZTZ6NCt1Y2ZZTnZjVGpNVmdEZUFIZ0FPd1VzTXlXUEt6TGs3UithRHJCWkxQQklnNk5QSEtyZDdWMU5zMkRYZWRjcGE2dGpZQXNCR2diWkJpYk5MckppMk1jYW1KMFNEMGY2Y3RHekVSOStuZ3dBd0VmT0FjTUFCZ3NMUHprSFhSdndjVDdKalBSSzB2SUdlM0VRbjJaQmhNKzlRVkREZkxqNE84bGNicHJLdzdhUE1HOU9XVS9Sd2hJV0J5NlpFSzdpSWluWEFyWVdncU5yV2k5RDlQNGg2Z2ZmVXJXVVJhODVEQnNONE1nL3RGOUNDQ0dFRUVJSUlZUVFRZ2doLzNJVUZDV0VWT0RUZCtlUm9vTkQ2cGtzN0JLQW1RV0FEd0FNSUFUWUNBQVJ6S010WXExTHlMWmcvYkdLY2Q2UHgwc1JxT1JneE1lYVN0ZVBDK2FXQlVVQmdHV0JHSDh1bW9SeTBTeU1oM2JSUEFRb2JQbDI0MU10ZUd1bkRuc3ZHdEU0aEljUmJRWG9Ic2RIbjZaOEFFQytsa1ZDdGdWM2M2M0kwVmh4SmNXQ0k5ZE00SE1CWDA4Ty9CVWM5SWpqbDl0L3Q0WjhkR3RZZmhvQWJKb3RxekROWWdXYUxpNm8rcVJVZzc4a0YzQUlWdjVUckZiRzQ1L2VKeUdFRUVJSUlZUVFRZ2doaEpCL0x3cUtFa0pja3ZmY2tRZGdYdjV2STFheVZ2TklBTU1BdEFYd3VNVkRzZVcwRVplVFhZL2pHZVhIaFkrczZrTStsMmlHcGJTRDV6dWpKT2pUVkFCK2FZeFVvMk54THNtTTc0NGFjUGlxQ2ZQN2lpRGsyM3B1SHJ0aHdyRWJKa2dFRERyRTh0QW1pb2ZtNGJhL1ZwRzI0T3FFTDdVQUFKTUZhUEx5dldCbXd5QXVQcHNraFZyTFl2UXFEWXdPaHpDeW5SQkxoNGpSZmxraGpDWmJ5bHdMQ3l3ZElrRzdhS3I2Q1NHRUVFSUlJWVFRUWdnaGhQeTNVTXM0SWFSU1hyMStTZ2J3UG9EMzJiUFQrR3ExT29BMW00T3NZSVdQdUdpLzE5YUdYdDllZ2dtZGhaallwZUloS1NVTXJGYTRuT2RveXlsajJmaWhQNTAyUW10Z2NUWE5ndmhVQzI1bldzckc4WlFLR2ZSckprQ2hybnl2MUJJamk0TlhURGg0eFFRQTRIT0JNQlVYQ2ltRDgwbmxBN1l4L2x5TTZTREVzTllDM01pdzRNVWZpc0hqTU9BSjdpM0RaUUNqR1JEekdmU0k0K1BORVJJQXRpRHJwd2YwTlRvL2xmbmcrbmk4MnVDTGViVzJ3VXB3dU16S3NoZGM1dlkvc1U5Q0NDR0VFRUlJSVlRUVFnZ2hqNGZIcnNjWElhUm1jdmNQT2NJQVR3Q0ExY3AyOCttNzg4Z2pMbEsxeEMxVTE4S0ltUGRjZWtjQkR1ZisxMi8zdjBKbzlmZUs1Q2xoTUtTVm9NSnlYaDRjVEg1Q2lEOXZtSEQ2dHV2ZXFRQ1FwcmJpdDh1bXN0ZnRZM2pvM1ZpQU5sRThoS251cjZDTE41ZmcyQTBUMU1XMWV1b1F2MXo1ajl4TC9xMmZWVUlJSVlRUVFnZ2hoQkJDQ0NHUEh2VVVKWVFRQUUxY2pMR3BsREk0K3FvblZoL1M0N1BmWFBldTNQYUNETkYrWEJRYnlnY2F2YVFjTE9ndmRydS96dlg0NkZ5djRoaWdkZ2V2bU1vRlJRdExXUFJ0eXNmeG0yYXMySzNEcW9sU2ZQMjdIcHRPR3FzNk5EUUs0ZUxqY1ZKa0ZsaHJQU0JLQ0NHRUVFSUlJWVFRUWdnaGhQd2JVRkNVRUVMY2VLcWxBQndHT0hiRGZZOU9tWWhCUVFrTDFpbldtSmhqUWFORkZRT3Q3ejh0UmEvR2ZIUit2UkJGT3RjQnlvdnZLS0J4bW5jMXpZS09yeFdXalZzS0FNVjZJS3Z3M2dSdkR3YWZUdkRBeW4wNi9KVndyOHhCeWdmb0Frc0lJWVFRUWdnaGhCQkNDQ0dFUEFhb3Bad1FRbHdJOHVKZ1duY1JycWRiY0RIWmZWRFUyNE5CcnNicWRyNmpTRjh1ZWpYbTQraDFrOXVBcUllSUFaY0RGTHFZYjZsaU4xNGVIRFFKNVZZSTBCSkNDQ0dFRUVJSUlZUVFRZ2doLzNVVUZDV0VFQ2NOQXJuNGJwb0hKQUlHYit6UXVWMU9KZU5BeUdmSzlkWjBSeVptOE1GWUNWZ1dXSFhBZFNwZXdCWmtCWUI4YmZVQ3JZNGFCbkVCQURIK1hFZ0VOR1EwSVlRUVFnZ2hoQkJDQ0NHRUVHSkg2WE1KSWFTVVNzYkIxSzVDakc0dmhKVUZGbTBxcnJTWGFOK210akZCYjJWV0hzQU05ZVpnNVRncFl2eTVlT2NYSFc1bVdOd3VHK0p0QzJ4bUY5V3N1NmRFd0dCaUZ5RUE0UDhHaS9GaWZ4RU9YakZoeDE5R1hFcXhZT0Q3R21RVTFEelFTZ2doaEJCQ0NDR0VFRUlJSVlROERpZ29TZ2o1VHhQeUdYU0s1YUZmTXdGNnhQSEI0OXJHNzF5NnRRVFgwMjNCeTJnL0xoWU9FS05JeDBKdlltRzJBbjZlRERyRzhtRzJBTCtjTjdyY3RsVElZR3hISVo3dEpvU1F4K0RkWFRyOGNOd0FBR0FZSUZ6RlJVR0pGY1VHRmtZejRLL2c0Tmx1dHNEbWxWVDN3VmdBYUxxNEFGWVdDUEhtb0U5VEFjYTBFOERYazRNZmpodmdyK0NnY3owK0JqUVhZRUJ6QWRMVVZtei95NGdkZnhtaE4xRnVYVUlJSVlRUVFnZ2hoQkJDQ0NIL1BSUVVKWVQ4cDNtS0didzJYQUtGaE1IMWRBdStQV0xBcjVlTTVjYmxUTTIzb20wMEQxeUhoT01zQ3lSa1cvRGhQajN1WkpYditlbXY0R0JTRnlFR3RSQkFKbVp3SzlPQzE3YnJjT0d1dWR6NjYyWjRRQ2xseWw0enBSbHZ0NTB4SWltbllxL09BQVVIalVLNENGZHhFUnZBUVpNUUhvSzhiSVZLeUxiZ3JmWEZPSFRGQk1BMk5tbTNobnowYmNwSGh4ZytadmNXWVdaUEVRN0htN0Q2c0w0czRFc0lJWVFRUWdnaGhCQkNDQ0dFL0JkUVVKUVE4cCtXWFdURm9vM0ZLRGFnWE5EU2tkN0VvdW5pQW5BNEFJOERNQXdEczRXRnhVMDIyc0lTRmgxaWViaVRiY0VQeDQzWWY4a0lxNHNPbXA4ZTBDUFVtd00rRitCd2dHSURpL09KRnZ4eDNlUnl1MG9wZzVYUFNBRUE2bUlXMTlNdCtQbThFWDllTitGeVN2a2dwMWJQWXRkNUkzYWROMElwWmRDbmlRQURXdkRSc3hFZjMvM2hma3hUUWdnaGhCQkNDQ0dFRUVJSUllUnhSRUZSUXNoLzN2R2JsYWVxdGJOYUFhTVZBQ3BQUWFzenNoaTZVZ05URloweHQ1d3lWSytBcGE2bVdURHlFOXZZb09yaTZxZkJWUmV6MkhqU2dJMG5EZkNWYzVCZFJHT0xFa0lJSVlRUVFnZ2hoQkJDQ1Bsdm9hQW9JWVE4QkZVRlJPL1gxYlFIMnpBRlJBa2hoQkJDQ0NHRUVFSUlJWVQ4RjNHcVhvUVFRZ2doaEJCQ0NDR0VFRUlJSVlRUVF2NjlLQ2hLQ0NHRUVFSUlJWVFRUWdnaGhCQkNDSG1zVVZDVUVFSUlJWVFRUWdnaGhCQkNDQ0dFRVBKWW82QW9JWVNRZndVR01Oai81M0pZMmFNc0N5R0VFRUlJSVlRUVFnZ2hoSkIvRndxS0VrSUkrWmRnVXV6L1djRTBlcFFscVJNa3FrQ2hLakwyVVJmRFRxaXFWdzhBODZqTFFVajErSGdBRUR6cVVyakJlOVFGcUV2cVhOMVN4K3BlUWg0ekRLZ09KSStZU0JFZUR2b2NFa0lJSVlROHRpZ29TZ2doNU4rQnRlNnovOHVBR2NPZW5jWi9sTVc1THpLWnlyZlR5OHZFZmkzYlB1Q1dtS2pSTy9lRkRONjhxelM0VXltdlpoT21lYmVjTnNkNXVtZTlwNGJYbTNrdERWQW9xck5UaVUvVDVrRjlQMThMUUZodWhsenVGVG4reU4vZUxhZk5ybWI1Sy9Mdzk0bGJxR1lobDN2Wko4VXRWTE1DNzlqNjk3MU44aUE0QVQzZStVZ2MyclpURGRmalJvelpjN1NxOTAxZWY5aVk2RWtucnJpYjc5Vm0xbnlQNE01UHVKb244Vy9XT25Ud3VxMmlrSTZkcTFPZ3VJVnExcXZKK0ttTzAveTZ6UHkvMkpsWEUxRExqWjRpejlESWhpOW02ajNDbnVoMlArc0x2R1ByeHkxVW02cFlyUEx2N3g1K3ZxSEROKzhXQjdWb1Y5WCt4SDR0MjBhTTNYZE1ITmk2UThXNVh2S29DVWZPZWNZTUhPWnUvWDlGM1FJOHNyclg3a0hQczB0VVo3ckNoQXhadjEzZVlNaG9BQkNMZzRLcitrUDFBdTZQVFgzb2dGRjFmR21wdSsxV1JoTFpxMS9zekt1cHBlZXZWaWtialJ4YldnZiswd0VwSGdCUkRmOGU1c01hWEVEcEtaUkh4a2hEdS9WUU5wODhQYkRuKzU4SjVaRXhEc3Z3SVZFRlNnS2F0MUxFREJycTNXN3VJbVd6S1ROZEhOZjkvSlVSZVlaR1FxSUtjTnl2U0JFZVhwMC9oM1U0bFZ5RGRTdjQ2T0huR3pINTVGVlY2OWx6YTc2eWo0Y29wR05ucjFZelh2QUk2OUw5Zm5idjFmSzV1YUZEZnRnSjUvdGhLWG45WVdQQ1J2eTBENEMwaHB1dTBmdHVWMXYzcjFxOFAzRlVIVjlhNnZUNUtrY2MySzZqVjZ1Wjh3RFU2TGVpcXZYc0YwdlBmWFhYWTRUeXFPaWEvTldrUElRUVFnaDVlT3JXRjFCQ0NDSEVEUytyWVhjK1Y1UUVJQnhBNC95OG5QZlpzOU1XTUsyK3FpcUFVR2VvR2t5YzVOTmg0ZExDeTF2WFArQ20yUFQ5ODZlSGo5eDVVQmJkcXB2bTlyNWRsUzNNODR5SThtazdkNkZBRVJHVmNXanhDd0JZQUZERWpSeHJWQ2ZjdGkzbExuakJOd001V2dCZ3BENitubkVqeG5LbDNxcmtyYU9HQWpBQ2dFK2paMmV5SmwxSjNybXRhMnR3REFJNEJIZUVYQSs1N2NoWUJyYkdSaHV1UUZEdXRZMitCdnNoOTRmajFYTDZYS002OGJZdStmU3g2cTRrRGUvUlN4TGNycFBSbUpGYjJYSjhpYmUzMEtkQm5LdDVRbmxVZE1BVHI2L0kyRC92T2FUK2VkUzVYUDY5VjM0aDltL1cwcXhYRjZTbkhQK3p1bVc3eDB1dWJEYnhPZTNkbzRjQW1DdFprQkY0eDlaek5jT1lkL01HU3E4alJ5ekw1ekJjb1pCbEdhNTlXb041YVZvT1grS3k4VEordVpJSHFZK1AvVFZYcWxRQkFLUSsvbVVMRmVma0FMQUFnRmdjR0JMMDlJNzlXVWVYTGJKZjl4VUNFNTUrd2JMSTN2MjFOM2Z2UUg1V3F1TXNIV093b0NRM3cvNWEwZlNaU1dLL1ppMTFSU20zbk1zbXI5K3R2OGl2YVF0amNVNm1xN0lEZGJadXFlQlIxYjEyRDNxZVM5VktuZW5kWXRyei9qM2YrN1E2NVhZV3YxeFpxMEVnUmVPbkp6N0kraVpOVm1aeDBxRmY3YSs5bW95YkxJL3BQemovd25kZkFrRGs3Q3NwN3RlMmlWOGVLN04vRGl2eHVOV0gzS0IrbjMyamlCczFMbFAveW54dDZYWTl3cnAwMTk2OWNoYklMNnBzWmJGblpCVGZJeUJJcDB1cjlMZ2VNdWZQT0FBZ29QZktqN3lhVFh5dU9odHcvRHo3ZG5wNWlVK0hSZityU1FFU2Z1alJYcGQyL3BUOWRmM1pDYmxjc2RLN0p0dHdkVTBKVmZYcVJVOCtkUjBBV0t2WmJDbkp5ekZwTTlKTm10Umtya1N1cVBmTTlYU093RVBHRVVnOUFJQzFHSTNta3B3c3N6WXIwNUI3N1lyNlF0bW1lTlY0eU1hbFc5KzJiV0RNdTNrZEFIeDdMditZcjR5TXViTnBZQmRvczdJRjNyRlJVVk5PWDZ2UjhVbDlmQ05uWFU0MjVGeS9XdTVZZlJyRTNmcTJiWVBnL3FzM2lQMGFONnQwV3l0VVBGbDBuMEZCL1ZldmN6VS9jKy9zeVVGRHZ0OVdkWm1xdU9hMVdkbUZWN2Y4cUdnOGJtcnVYNTkraE5MN3J5dWU5WWFNa0lSMTZTRlVoRVh5RlJGUkFzL1FjREFjanFrbytXNyszOSt1MHQ3OTQzQlY1WEVrQ1dqZXlyL2JHeXZ5em43K0lhUSt5bkl6aTlsaUlOZnEzLzJORmZxc1MzOUQ2aU1EY0c4NEVhN0JLT0Q3KzdyYmRrdzEzck03WHpXUDBCY2tKVGxPcTZYN1Z3VUM3OWo2MVNsVGhXdEVvdkpUTmhvNzBidnBsT21KMndZL2FjeTZmdGw1MDBGOVAvNmFLMVo2NitKLzJhTFRwYVpWdDB5UzhHNjlwU0h0T3dPbzduVWpqSjUrdHNKNXFVeHQzMGNKSVlRUWNuOG9LRW9JK2JjcVJzMmZrQ1cxcjZxR3hGckQ5TnRueVA5MTZQTXN3KzZDN2VuOE9mbDVPZDF5RHd6ZHhBSlhZTEZXMm9oM3YzZ2lYRkIyMjFsUXc5VmNCbE1VVGNaUDFXVmZ2c2p5T1B6S25wYTJOVVFwRkhFTEU5VlY3U2gwNkkrL3VKdG5iL2pKUHJwc0VZY3ZFbnUzbkQ3SHBNL1B5ejIrNG5XaFBDcmFJNnJQSURBY1RtWDcwV1djUFoyd3ZsYzdBQ2hPT3JnL2ZmKzhhVUY5UDEwVE1uamR4cFNkNDBjQ1NnL3ZWcy9QNTRvVXlyaUZkd29ySzJ2NmJ5L09VUCs5NWtzQUNCK3o1NEEwcEVPRkhpcHhNNUxMTmJMR1RQenpZc1hqcW5tRGd2ckE0R1ptQzZyVmErM2ZxcWFmMVVxZjJHZDVYQURnU0h6OHF2aXNsZ3NPS2hvOVBhRWs3Y3dKYURUMzNWanUzV0hPeS9xOGExZnlMNjM3em5tZXF1MmMrVUx2MlBxWkIxOTYzci9uOGsrMXlYLytYblIxNncvT3k4VXRWTE1adjg1OU52L1N1bStjNS9sMG12RVNWNlJRNmxKT3VPM0JaY3pMeVFEVUJuY05kdkhMbFdKVU16aWZzTDV6aStqSjUyNGtiaHZXejF5UW1zaFRCRWRFRE51Mjk5YTNiUnNJNVZFUnJoclU0bWJkTEF0YzN2NnlWWXloNk01dEFORHAwak9NQllsM1FwNWF1L1h1dHJHRGlwTU83bmNYK0Fubzg4azM2Rk4rbXFrNE8rdm1aL1ZLQTY0cW1hTGhpTEhxeXh2WFFwdVo0N3krc3ZHb1o0d0ZTUW02OU92eEZRT2JCUm9BbGpwWXQ5U3B1dGYyNnNIUE0xRExkU1pyc2R4YTA2RmNHbnF1eUVNUk9mYlF5Y3hEaStacWtvNGNjSnducnpkNGxGK254Y3ZjSGUvOUN1cjdXWVZydkNhS1UwNGN0UWRGaFo3UlVYN2QzMTZaYzN6Rkc4V0poOHZLN3hqY2NTUVdCd1U3WGp1UGMzM290SllzZE5pcUh5VkJiVHNtL1RTNmYzSFN3ZjJsTTBUKzNkLzloQkZJSkttN0p6L3RHT3h6eHBQNUIxcU5taUpJZldwMlR5M09LUVNncTlFNmJzUXRWTHZjenAydldvVG5uZnZpSS90clJjUGhUL3UwZituVmhFMTlPbHVLMVZXK0QzZSthaDVSMVRLQ3dGWWRRd1o4dmNGNWV1TDN2ZHF4ZkM0UEFCU05ucDdrMDNidXdxVHZPalUzV1UwVjdoVys3UmNzRVFlMmJ1OXErNnp0UVFmRXJ3NzNRbUZoQVp3ZXdPRjUrQVdrL2p4NXBEN2owdCtHb3J4Y29LRFMrNzY3YThDZHVJWHFjdnRML25YTzFIcmpEcDJKR3JaNTM1M3Z1M2F4VDNlc1YrSVdxbG5IL2JnS2VMRVdvL0gyZCtYckhmdStFdFoxNnd6NGNBSEFxOVh3cWFwVzAxKzQrV1hQQ2tObGFHNmYvVDFoZysyK0VUbDIvNG5zRTh0ZjF5YmE2Z0JqWG41YXliZHRHOFJNT1gwdFpjKzBzZnJNaStlQmUzVmJ4cTl6bjlXbW5Ub0c1QlM3T2s0MzU4THRnMVAyNDJlNGZMNDI5ZFJ4UVZIS1hVR1Q4VlBqbDBjbzdlK0pTQkVlSGpYdDcwUjMyM0Q4WGl4U1JJUUZEMTYvbmVIdythbzJjeGVwMnN4ZDVMaXMrdHkzbjRITGNQZ2VBVUY4ajRBZ3grOEpBRkNTZk95SUpMUlRWMWY3dWZWdDJ3YUE3ZnNFQVBDVlFhRmhvMzQrZEh0TnUvb3dtaTBzanhIRVRQMHJ2dUthdFhQL3FveTliTTQ4b25yMUMrajY1Z2NWWnBUa1pxU3U2L2RFeVBoOWYwU08ybnNrWWRPZ2JzYnNLNWZzczMyNkxGa3E5SXFLdmJ0bFdLK2FCRVFCZ0MveDlqRnJNek9xWHJLOGpMM1BUOG0vOG9QTFlMMmRzdG1VYVlHOTMvK3NwdHNtaEJCQ3lNTkJRVkZDeUwvVkhRQk5IblVoQ083OGt6dno2ck45VC83K3diTllNSi9CRmhodHpMQnNZd1lBT0EvbndWdXpudTBHNEVqTjF2S1JWdmIwYzFWUFJqczJOR1VjV2ZLaTlzNXZlMnV5ZDNuVWt3UDl1cjYrM0hGYTVzR1g1OEppTnVWZVhQOEZBUGoxZk90RGZmYmxDM2UyanVnUEFJckE5aDBNUldscE9tM3lYUUFRaXIwOEk4Y2RQbGVjOXRkSngrMFVYTjd3bmNTM1dVc3dZQUJZL0xxL3RNeWtTVTlOK09GSkYybTFTckZXVHN6VXYrSlpzNzZzWVRCcFkvK3Vqb3ZZRzlEaWx5czVLRzBBckU0alczVlpXT1lqRGdjMVRoUDRiMUxUejJwMXpxVnZod1ZMZkRzc1dPSnV2bU53VUN3T0R2S3NQM0JZNXUrdnZsVGRNamdUeWlOakZJM0dqRS9lTkt3WEFJN1FNenJjVUhqN0RnQ0lnOXEwOSsyODVPMk1ReS9QVWYrOTVrdXVMRGcwdU85bmErNldGT1E2Tk94WFNxUUlEMWUxbmpVZkFQeDd2dmVwdjV2bFNnT3FHd0FnZmU5ejQ5Ulh0bXdBQUdXamtjOEU5bHRkbzk2R2h0eUVtd0JnTGtoTmRHeVlOdWJkdkc1UHBXYS81aDJ1QXdadzJXaHJUdDQyZWxUaytNTkgvVG92ZWkwaDZlREIrTS9xK1l1dC9IdXAzcno4Z20wTndIT202bTRkTG5kZWRMcTBWT2Z0ZWpXZk5OMnIrYVRwOXRmeHk1V01XQndVN0JIZS9Va3dYSzZyQUtGakQ2bTZWYmZVcmJxM05zOXpiZGVaRllJa01wa0tBTXphckhUbmVSWmRibFkxVDBHTlZQcUFpMHltcWpmaFhMeFpYNkMrODAyYkZnQkszRzlKb1FnWnZ1R1hvanY3OTJZZmYyZVo0eHdlWHlJenV1aXRiQkdMNVk2di93djFvVGkwYmFlZ25wOStiVFVWRmlhdDY5NWNYNUNZQVhqSjRjRVhpWGdTY2ZxK21aTUMrMzcrWGNTWS9YOW1IMzM5NWR5L1BxMFlrQURBa3djR2NRUXl1WE5RcGlwcCsyWk5Lcmo4NDlwcUJxUGM5dFFxdUxadHN6MTQ2VkZ2MEhDL0oxNWJZWCt0TDBoS2hrTVFrU2YyVnBtMW1lblY3ZUhyM0V2T0ZhNDgzR1VLVFB2REt3REFtalFhQUNqT2liK01pb0VoZ1VkRTl5ZnovdnBpWmFVN0tpeDAvMUJKYnZ4bG84UCtLbk8vMzV2S0ZHZG5wZXdjTnp4MHhOYTk0c0IyelN5Ry9Ed0E1VE1hb0RUVGdkNDJyU3pyZ1FPR0t4Ulc4dDdyQUZ2TWpTOFBDZE5ueDE5MDNac3pWMlBNeTcwdVVvU0hjMFVLcFRieDBLL2w3NnU1MXdIQXBFNjVXemE5dEc0ekZLV2xPdGR0V2NmZVdWWjBZK2Ztc21QZ3krVVdVMUc1aHl4NVFwSEViTkNYMVQrT0Q0a1UzdGp4VStHTkhUOEJnTHpCa05IS0p1T251Z3BTM3d2STN1UDR2Z2o4NmpjT0hiSjVsMW1ibFhselEvdm1mczNuTHhEN04yMlp0SC9TS0JRV3FpV0JUVm9JcE9IaEFRTytYSisyZDhiNGtyU0xmNGNPWGJ2bDlzYitQUnl6UDlpNXVoZll6a0g1ejR3aDk4WWQyREptVk9oNVhTdjNyNExVUklGSVVkYmpsYWNJcnZEUWdidUF2ZGszcmtMUFlmdHhXQUJrL3Jid2VaOE9DNWJ3dUFJK1NxZnpGTUVSUG0zbUxsTC92WGExVVp1UllWL2VhQ2pLY3hYVWRjWlhoRWZxTXk2Y3EybzVaMWFHdGFMeXpDT0FiUmxDQ0NHRTFCRVVGQ1dFL0Z2OURBcUsxZ1Z1ZThvOExGNVA3dndpLzllaHlTekRyb0l0bFc0ZGxLTjFidXlOR0xQbktGZWk4cm45YmRzNHVFaTdXUkhQWWl4SXZHUE92WDJqSmsvNEE0QkJHVjNQV0pCNEI4aHgvQUhPRnA3NjhrUG9Ndk9VelNkUGwwVS9PVEJweS9DK3NLVzg0dnIzKzNSTnpwbVAzOU9kL1BBZEFKQzNtRDRick5XYWRlYVR0NTIzbjM1b3dRc0FMSktBRmkxVkxhZk5UdHcrY21BVlpSUUNnTlZrTU5nbkNId2JOWEhWb3lsdW9icGNvOEVETitZUnQ2cm9jY3VMVzZnMlpSNWNORHZ2L0ZlcnFyTTllZHVwc3hrT242L0wvUHRNZFJxOWdYdU5idlpnZ2wrdnR6OHNqTi82b3piMXo2UGVMYWZOOGV2MjV2c0ozN1NOc1hLNDByQ2hQLzVTR0wvMVIzdXZpdXlqeTE0V3lJS0N3NFp0K0RuMTE5bVRpK0ovK3JHcS9mbjFYUEU1dytVTGJxN3QxTXlVSFIrdmFqdm5oZHpURzc1eWt5N1NaWHBHQUJBb0cwVEhQSHZDT1dWYm1mRFJPMzZ6LzI4L3ozeDVjQ2hqc3BoNTh1QlFkK2ZCM1dzbkpRazdudW9EalVZRHdCSTljdWNoVjZrM1hmVVVkWHpQYzArdmZFZHpjOWQyKzJ0WjdNQ2hxcmJ6RmdPQXZQM00rV2FkT2oveHg2ZTZnVEdYTmVnTFBBSUN3a2J0UE15d1pxUERadXRRM1ZMMzZ0N2FPcy8vdFRvenRPZVgzM0FGTW5ucTVpRlBvcktBcUtlbk1tcmdUM3ROUmNsSmFidW1qb2ZUZXh3eC92Y3oxZG5mNDE0ZmlrSTZkSWtjdmVjb0FMQVdneUhxMmJNSllEamx4aWRtTFFhRDFWaWl0V2d6MC8yNnZiWkM2TnVvV2RxZTU4WTVsMU1nOVFzc1RqbHhOR25qMk1IVk9hNTdDa29BOXozRGVKNWhrUkhETis4R0dFYWZmdlpVeXI1Wmsxd3RaOVRsRjZFa054MEFSQ1c1dVVDNVlDWlg0QjFiTnU2bXlLOVpLMFArN1p2T1BYeU5lVGZ2b3BaNnJickM4R1cydEtZU2xaKzlySGJ5QmtPR2NrVUtaYzZsNzljK3JQMDd1dlZOeDBiRy9LczNxckVvQjNLNVIvVHdnOGM1Rm1PNTNxMGxtUmYrdXY1cGRCaUFFdnU1ZEE2S1I0Nyt0ZEwwemF6RllMajZnWCs1QnhUc1BYNWRQY0RoZU4wNFoyY1FoWFRvYWpWcU5jYThtemVyY1Z4dVdYUzVXZlo2WHRWNjlvdXFEZ3RlVGRqUXM3MHg3OVkxQVBCcU52RlpWWWVGLzhzNE1IK201dmF2djlqWHFlbCtYQVZrSGZHRi9uN2FoSU43MHcrOHVBQkFTZFlmcjcwUk1uamRlcGxmNTY2YXd0MDd2TnNzK0QreFg5TVdpZDkxaUxOLzFndXZiZmxSRnRpbWplYjIzcCtyV3c3N2UyZi9IaUx3YWxnUGpObFNtbmE5Z2dlOWZ3VzJXL2lxc3VXVVdmWjVFY08ybFQxbzVLNGVxSXlyKzF2RXVFTm5uYWNwVzB5WnFXeHhiM3pkdkxPclBzZzgvT3FDeXJZdFVvU0hjNFZ5VDc1bnhlOW9WZUY2K0FkVU5WNHFWNnp5cStsMkNTR0VFUEx3VUZDVUVQS3ZaTkJaM3hlS09STUExUGlIQzZrMWQ4MHdyM2dVTy9icXMzMFB1N2Z2d1R4RzFKOWgwQmNNUXRuU3h2SGF4dU9pcHFsekt4QUh0dTRnQ2VuUUpjM1d3RmV0eGxFZ1YzUHJxeGJSUVBWU2ZEbktPN3ZxQS91NkRqZ0JJOWJ0MUdkZnZtZ3NTa3NwdUxKeG5UM3RvQ3gyNEVDdVVPNnBhajV0ZHQ3Sk5WOEFCUVVNYXpKbC8vbkdFamRQVnBzQmlBTDdyLzVSazNqb1YzTkJhcUtyeGdCajNzMEVBRWJBU3dnQUhJdXBMQ2pLOHdnSTF0emV2eXQ1KytpaEFDQ3ZQMnlFZjllbDc5ejhzbWxadWVNV3FrMk9qWGtDcitqWW1DbW5MdUUrTUN3dXNJLzVLRDYxOFZtOWJ4SlZnRmZ6YWJOdEw4eHNWWTFkbmcxR2pQWHRzR0NKdzNJR1JkeVlDV0svWmkxdmJHalRDQjcrUGo0ZEZ5OVQvLzN0NTFaR0pJc1l2ZU5BU2VhbDgybjdaanFPRmNlbTduNTJmS0JsbFQ2ay8xYy81UHUzYUpOeGFQRml1R25vOW00eGRaWkhaTSsrT2FjL1htN0tqcjhvRmdlR0tCcVBlMWJaWlB5MHU5dWZIbFNUQUpoUm5YUFgxVEh5NWNHaDRTTzI3VS9iTjN0eVNmcVpjajBodzBkc2M5dWIxWlp1RDVENGg4ZEVqUC85alAyMVUrOExMdUFqQmdCb1lBQTBSZ0J3VGtkb1Q5ZVh2SFA4RU0zTlhUdmRIa05SYW5KSnh0OWxqWWtXM1k5Z0FBQWdBRWxFUVZSQy8rYXRBTmpleTZZVHArV2NXdm1lTWY5cXVYUjZITE10K0dqV21SeURvbldxYm5GVUYrcmUyanJQdFYxbk9wOVhyc2hEWWR1UFgyQ0ZlZjl3WTY2cXpleVhaREg5bnNyWSsveVU0cHo0QzVVdDYrbmZ0WWRSbTVxU3NuUFNNd0RNb1NPMjc5Y203TitiZjI3MXgwRDEwK2ZXcWpwWUgrcFRUaHhMMnpOOUFvdzZyY2xRVk1UeU9meWc3aXMrMGR6ZTkwdm03KysvNFp6cVVoell1Z09YSStMREJhNUhRS0F1ODhLNXF0SzJ1dU91cnZYdDlNb2JKbTFtT3Q4aklJanJFUmpNbFNwVk5SbkRGUUFna3lsZEJVNmNweVZzNnRQWjFiYXJDbXdBQU44ek9LU3FaWGhpcFJjQStMYVlPaTM3Mkx2TEhPZDVOWnM4VFhQbjRGN25ZS2t6Vi9YUC9Rd2Z3SmNIaEFUMWV2dGpjUGdDaGljUU1CeUJnT0VKaFF4WEtPTHd4R0tHSnhSeCtHSUp3eFVLV2JOZWJ6RnFpaGlEMGY1WkVNS1dtUVZ3dXJmV05IMXVxVXA3MDluVHU3SjhMbzh4V2N4OGVXQlEyTk8vSEhGZVRoNHphR2h4eXZHakFPNjc5MTNLcnNsakRPbVgvNEpFRlJEVzc0dHZwZUZkZTJYK3NXeVJQU0FLQVBrWDltd1Uralp0R1RyMHg1MkZOMzdabG5wdzRmTWxDWC84bHJKcjhoZ0FpSHNwMXd5R3kzWGNydVA3VnAxMHpBQlFuSHprWVBqb0hiOHBtMDJlVWU0NFl3Y09kWHhkV1NyZTZudzJuTitUbUtuSHIxUzIvSVBldjlJUExYZysvZENDNXlVQkxWcEdqRHQwMWxYdlZYZlhIRThXR0ZqZFkvVHA4T0lTMzA1TDNvaGZydVNoR2lsN1hSSDVOR2tCQUFKbFpMUlFIaGxqS0VxbzlsaWgvcDFmZmR1Lzg2c1ZIdlFpaEJCQ1NOMUZRVkZDeUwvUzdVKzlpeG9zS0pqQzRiQy9WYjAwZVJoWU1GTnVMUGZSUEtyOU0vMzJHUUJzTC8yck16ekNPM1VORzducmQxZnpndnArOWwxMXgxQnovT0h2MktBcVZqVnNFdkRraDErWTh1L2NUTmt6NTFsd0xCVWFtTGdsMm1MbmFWNHRuNXN0OW0vZUt1dVB0MTR0RFZqWXRpK1hlL2wzZmYyRGdtdmJOZ3M4QWdKQ2gzMjVQbm5iNkNIT2pYaks1cE9uQi9iNjRBdkg4dVdlZlA4dGZkcVpvekhUemllNU9vYXl4ZytaaVE4QVZzdTlucUlpZVdDd3VTUXIyLzVhNEJVVmE5S2twMVoyVG96NXQyL0dyMUM1N2IxWEdlOCtPMTY0bi9YK0MxdzJTRlV5aHA1akx4Mjd3QzZ2dnM3aENjdmVtNm9Dak5hU25Dem41YnhhVEo3QjgvRDFqNXVlbEFzd2pFbWJrYVpOT1g0MGFzS0JFNmJDbE9UY0k2KzlMUENPcmREQW1Idm1reFdHL0R1My9EcS84b2JWWXRCbkhWbjJzcXQ5U3NLZTZLSEx2SEF1KytpeVZ3RkFwMHRQdWIybFIvdW9RZHYyUkR4ejRHVHl1ZzVOZGVyMDVNcks3YkJYa3oxTm55UEdaTHNlVFlXcEtjN253SDQ5dUc0c3RnVVh6S1lTamVOclI3TFlnUU5EQjYvYllYOGR2MXpKUkUvODg0TFF0MUZUVnlWMFhOWlJWUTJudmkybVBzZWFEZnJjazJzK2RwN0g4cmw4QUdDNGhySmdYVjJwVytwcTNldE9UYzl6cmRhWkRKZnJya2VwZjQvM1BuYVhWdnFmSUlzZE1NVHZpV1h2bWt0eXNnUDZyZm8yLzhvUGF3VGVNUTJNeHN4c2FEUjV6c3NYM3ZoNWErR05uN2NDZ0ZlckdTOUlBcHExeWpuNC9MUDIrVFh0T2ZzNDFvZVZCZmU5VzgrYTcxMmFVdHlkL0hOZmZweHhhSEhaUFpUbjRSOW8xZWNmQUh3OEtsdXZ2SnhpVlBKZ2dpU3lWejlaUk04K09jZmZXK2JYN2ZYM2MwK3RlRDJvKy91cmJxL3QzQXBWcGFWMElYbnJxSUdhaEFPN25hY0w1VkhScnNaeHRxdXRudFk4aVk4dkFIZzFuem9yKzlpN0t3Q1UxUTNTa0k1ZEFZYXh2eStsUFNnclhLZU85WTk5TEdySDErNzJiY3k3bVF5SDN0VW1YVnBhL29YdnZyU2FkSG9yYXpGWUxWb2RZekxxSVZINlJBemJ0amZoMDhiQk9sMnhGbEFYdytsY041aVhsc2ZoUzZUMjhqaCtSa1dLOEhESFpmblNvQ0I3RDFPdU5Dakl1VnlsNlhQZHBrVUdiT2xkSGRQSU15N3FXY2hrS28rSXJyMXp6Ni8rcEN3OWF0bURNbmFXS2g5b0ticTJZNXQzeTJreklqc3ZlY05jbkpPZHRLRlhCN1BCb1BOdU8rL2x2Tk1ybHdPd0FqbmFqQVB6cGhkZC8zbHJVUDlWYStwUFBoV2ZmdkRGNTR1dTdkZ0VBTGUvNnhobkh3TTJiT2pHWFFKbFpMVGorOFp4czI5M3NvNHNYVmgwWi8rdW1xemphc2dNZCt6M04vdDFFTDljeVVmcHcwanV4dWwxcGFiM0w0LzZUNDF5dDYzYXVPWllsckhmdDJ2MElKTWpTVlNQZm1DdFZxdXBXQ3R2T0dSRXpxa1BxaFBrTkNadEd0S3JPUGRLdktzMHhvN0U0dUFnams5MGpYdkhFa0lJSWVUaG9LQW9JZVJmNjlyN2lvTU5GaFQwNG5EWWIwRTlSdjlKeVN5WXlWZVhLdzQ5Nm9MVVJkcmNXMWZ0VDVBREFGZWtWQVQyK3VDTHdocy9ieTI2K2ZPMis5bW1yUkZLSmZQdCtPd0NWZHM1QzhIaGN2WHFoTnRHOWJXcmNIaEtYaXdPQ3ZicHMzeVZvZkJ1b3U3d0svUHMwNFdlMFZGK1haYStwYjYwN2x0N0R5NEFyTkF6T2lwb3lMZGJHWTVBa0hiNGxia2l2bFFVTnZiWFUyR2pkdXk3dSt2WjhZNC84TlYvYjk5VW5IenNpRWRVcjM0QlhkLzhBQUFLNGpldnM4OTNiaXdyMXdockVRb0J3R0srbDQ2Tkp3c0tWallaUDBYWlpQd1V4Mk4xYmpCejlSVDc3UzlieFRpUGkwVHVYMlVOVXE3RzBDdTR1bjFUMnU0cFpaOXhqL0JPWFpWTnhrMHB1UFQ5MTRvbUU2ZlpwMHQ4bWphWHhEdzVLUGZFOHRlcVU0NjBmYytOWnkxQ0FWOFJHQkErZk11djJiKzlQRWVUZHVwVXpwbFBQNUFFdFdrZk1lbkllWGZyeGk5WE1ycmtvNytWWkp4MzI1TTRaY2U0WVpESnZPSFljRnBVbEg5bnc1amVpcmdlUTl3RlJMa1N2N0swYUZ5SlgwRFpES21QZjJEN1JhK21IMXl3QUErWWhyRTY2WE0xbVVmL1NOalVwek5mRmhvYTB2K3JId0RnOXRiaHZjVVduc3UwZC9jcis5aTdyeFZjL2VVbnZ5NnpGMnVUL2poWW5QeDdXVjNQV2prOEFHRE1yQUdvVzNWTGNYN2RxM3NyVTVQekROUmluY2t5REZpTEpYNkZxdnp2UUpsTUZUY2pPU2YxNTRrajdFRkdPK2ZBOWNNaURlL1JKMlRnTnhzTHIrL2NiQ2hJU3ZSdFAvOFZBSnpRd2V1MzhpUXEzOHpEcnk0b2lOLzR2YXQxQlg3MUcvdDNXZnBPNnM2SncrM1hza21ia1pheWMvSW9xRlB1T2kvUGVLaDhna2RzM09XVVp2NnhyQThkZ3pSOGFWQlEwTUF2ZnpBWEpTZWw3cDR6MVRHNDc5dCt3UkpwYUpmdWFYdW5QbTNVWkdmYXB4c05oZm1PMitjS3BCNWVMYWZQOVdvNWZXNTFqc1ZXcGtnRm9DNTBPVk1tOHc3cDg4blgyYWRXdkduVlpXVUJRUDZGdGV1OFdrNS9RZFh4cFZkeWo2OTR2YnI3cVVEcTR4OHpkdit4MU4zUGpkZWwvM1dpNm5KVzNkdE9HdHExcDJPS2RGZDQ4cURRa3BRVGZ3aDg0NXI0ZEhoeFhzNkpEOTYwejd2MWJidUdBQ0JXeFRVT2Ztck5GbDNtUlpmdlpXWEJkTWNBcWJPa1RVTjZGU2NmT1ZnMndXdzFGYVlmL3IzQjFPdE8xNEV0a0JRKy9YU0YxTHJYVmdaNUFFRFMydFlOV1ZiQWNkVkQwWGxhK09qdEI1MlhLVlBNRnVlZStmaTlyQ09mdmVrNDJiLzduR1ZHUTFHZVFDajNkcnV1RTUrNGFkTVlybERvMDNyT1N6NnQ1N3dFVkV6Rkt2QU1DYkVZQ20zMzdkSmU4RUo1VUxESk83YStVWmRmQ0o3UkVEM3kwRW1oTWlJcTk5eFhuMllkZnVYL0FKUW9tMCthNGRkNThldDVwMWUrVzY3NHlVY08zdnloUTdQUUhsK3NDUm00Wm1OdVFLczJXWWYvYjc0aDk4WU5BSkFFTkc4bFVFWkdBMEJwU2w4clVERndYSm5pbEJOSGRUbFhMeGp6MUpVKzdGSmVqbFluRFFvcXVYdjBFQURFVHIrWXhKZUhoZ0gzNmpKalFlS2R1OXRHRDZqK05xdFd3L3VYeUt2UjJFa0FvR296NXlWZDV2bS83R20vQWZmWG5MekJrTkVoQTlkc3JGYUJPQThjRk9YSW92cjBMMGs5ZGR4WW1IUkgwWGpNeE9vRVJlTVdxdStyVityOTlQZ21oQkJDU08yaW9DZ2g1Ri90MnZ1S2c5R3o4eG9MeFp3RkFBWUJpQUpRZ3lmWFNUVnBBZHdCOEl0QlozMy85cWZlcnNiZkl3Q2d6Y3EyUDBFT0FJckd6MHdDZ0x6VHExYm9NczlXYTJ3elJ3Sy8rbzI5R2o0elVkSG82UWxXazA2WHRtL1dSSzVRTGcvb3ZmSXJzeTR2Tjh2V0FDL3lhZmZpZkZYNythOFlDeFB2NUo1K3o3RUJrUmM4OElzTkZrTmhRZnF2eTE0RWJHUFRlVFY1WnFwWGt3blBHZ3VURSs5dWZLb3Jpck96OUFDU052ZDlJbVRRcHA4YlREdC9QZi9DbWkvVWx6YXNNK2JmdmdvVUZCanpDZ3JNdm5ITlhCYlVOaDZSeTE2Y0lyN1VOdTRmU3NvYStMUC9mSHRwOXA5dkx3VUF2KzV2ZmVqVlpQelV4Tzg2TmRVWDNpMXJaSE5JeDNZSEFDTVdCL3BGem81UE5oVGx1MHE3U2U1VC9ISWxJMUtFaDBjOWUrNU84bzZ4USt6alpqbFROcHN5TTdEMys1OXA3K3dwbDVKVlhuL0VXRjNteGZQcWkrdS9jZ3dDaUlQYmRmTHJ0SGlaS2UvbXRjSWJPN2RVVlE1RGJzSk5BSnlRL3A5OFhYUnJ6ODZDVzc5c0I0RHFCaEZLTXM2ZnEySVJWaDdjczZlN1JyYWcvbCtXQlZzY0c2ejh1cjYrM0ZVdkRJRklxVkEwbXpETnBFMVB6em4xNFZ0VmxjL1ZtS0ljazE2dnk3eHdMbUhiU0pjTmxwSER0dXptbVBTMmh3bUtpdkoxUmFlUFdielY5M3FxYWJPeXVaWDBrSFNVdG0vV3BJTExQNjYxdithS1ZlVjZ2VG1rU0dXTitWZXZpd0thdFZJMm56d2o4WWZlYmUwTnZ5eFB5QWNBdlVsclFGMnJXK3BlM1Z0YjV4bEE3ZFdaTEpmTFkxbnJmYWVjZkZnODZ3MGVHVFJnOVhwdDh2RWpxYnVtVFBMcHN1VFYwbG5XbEovR1BoWFEvNk92Z3ZwL3ZsYlIrT21KR1h2blRpdVgydERUVXhrNmNQMVdoaWNTRlNXY1B3clllbndtYlI3Y0V3QWdrVmI4WG1qVjZaSTJEKzRwOEk0TmRleGw5ampXaC9iZ21paWtZK2ZnQVordk02b1RiaVgrK1BRQVFGMElpU293OElsbGJ3Z1VZUkZKR3djT0NCMjJhWE5RbnkrK1QvdDF4Z1J0MHJFanJyYWR1RzNNSUM2WWFuV0NrOWNmUEVMUmFQUTRRTzB1c3dnVDl1U2E5YWFTN095OFV4OS9vR3cwY25UcGRFdnFnUmVuUjQ3Y2ZsQ2JmUHlJUHVYRUg5WFpuek94VmNBVEtDS2lPRHlwNUg3V3YwK01VQmtkbzc3dzNlcmk1R05IVkczbnY2eTV1bjI5dmlEeExuRHYvZkJ1WVFzcTV6b0Y0R3pZU29NN3Q5ZTBxMit2THh4N1Zqb3R4Z0VBeG1TMkFHQTRmSWswL290UUgyZzB1Y0M5M29MMkFLamp0dXl2WFQwc1pOU3JDOVNYMW4yYi91dmNxZlpwenVseklmWHhEK3k4cEN3QUtwUjcraFdjWC8rTlVDNHYxeEZkZlhidGwwS08xSk8xY3UrMVM3RThydnZqOS9GUXRwdzJCd0RzdlJ6dEQ4bzRsanQ0NExlYm5OY002UFB4MXdCUWVQV25IMUozVDNzbTkvVEtkMHlaRnk4NHB1am1DYjJVVm9QVzlXK2NvcUw4NUIxakIzdTNtUGE4THVOc3VmVDRYbTNtTGdKcnNZRGhjaVBILzM0bTg3Y1huNnZHZDVKeWtqYjI3NHJTOFl1cnUwNzhjaVZUblB6N29jVFNvT1RkamNONnNEd09QMmJLNld1SjI0YjFNeGVrSm5MTWVpTjRJZ0hnOGdHc1N2ZFZHL2N2cjViUFBXZlVwS1dLeGQ0cWt6b2hJYURiV3lzbC9xM2FaWi83YkdWMWp4T3dCVW5kelJQN05HNEtzS3k4d1JDM1BWSk4rY21KdXF4enAxM05VOFFNR3N5VCt2cm5udnpnTFgzdXpldUtSazlQbEVYMkh1Q3F0N216ckdQdkxDdTZzWE56dWJKR1B0bmZvTDUxeTZCT0tEZm1yYnplNEZGK25SWXZxMnFiaEJCQ0NIbjRLQ2hLQ1BuWEt3M1FMUzM5STZSTzhhei8xRWhUY1hhV3hWUlVWSjJ4cXV3TlNoN2huYm9HOXZ0cUE5OGpJTWlvdm5NcjUvaTd5L0xPZi9XMUxMclBrNEZQZnZLTkx1UDhYNnBXTTE1Z0xVYWpJbTdrV0w1SFFGRG0wZGNYNTUxZStUNGMwcDhwNGtZOUxRcHMxUzU1KzVpbkFIVlJ4Smc5ZjBoQ09uUzI2UEp5YzA2c2VEUG4xSWNmQUNqcndXbklUYmg1ZTAyYkZxcU9MNzNrM1dyV1BGV2J1WXZ5enE3NklQUHdxd3NxSzNmTXhEOHZ1cHRuNVFsRUFNQ1k3dlVVQlFCSlFJdVd2cDJYdkNNSmJ0ODUvY0M4YVdBWTF2R3ArcHdUNzczR2N2bENhWGlQSHVFanQrNERiRS9TdSsxdFF1NmJ2aUFwU1h2bjExOVViZWU5N0RJSUlKT3BmRHN0K2w5eDJwa1RoZGUybDJ2OEtieSthMnZ1WDZzKzVITUU1Y2IxemZ0NzlTcDUvVUVqL0h1dFdGV1ljZmdnaW9yeVVRWHZkbk5mNGl1all1N3NHRHY0Z1ErcUV2WmVKZmEwYy9iWGpyMFY3ZEwzUGpkT2ZXWExCZ0JRTmhyNVRHQy8xZXNCMjdWYWNPWEh0YXAyOHhibHhIKzkydDdRN0k2ck1VVjFIS1BaWFVBVUFCSzJqUndBRGdBUGZ4ODNZM0RlVzNaVG44NXNVWmJMSGlhdWV2bjRkVnE4ckpMR09jdmRmUk5HeFl6NTQyekk0QTIvM1A2bWR4dEFYY2pqaUczdk1jOW9xTXQxQy9EbzYxNjdCejNQamd2WFJwM0o1WW5GYmh2OUh3MUcxZkdsVi8wNkxsNm1TZmh0Yi9MV1VjTUFsRHR1UTlHZDIwa2JCL1pRTnBzeXc3L2JHeXNpcHg2L21IUDhuYVc1cHo5WkNVQVUwZS9Iblh4NStYRWVhNUtTOGRiWEhSb2IxZGZLZXRnK2h2V2gxTC83RzY5NXQ1enhRa0g4NXZWcGUyYzlKL0NPamZSdThlcTd5aVpQVHpMbTNicWVlV1R4Q3dCS2tyZU5IdXpmODkyVllTTitQbFI0ZmVmbTdPUHZ2R2w3ZU9HZWtvVGYzUFpTZENZS2J0UE9ZdEFVd2MzWWo3NVBMSHRYRXRxcDY1MjFQVnJENmZyUnB4ei9NLy84MTZ2Q252cCthOUw2dnUwTmhiZnYzTWV4bDJMdU82MW1UUW1VRGVJNGZJbFVuMzM1WWtIODVxMkt4cU1uK1BkZDlYM1N4djQ5VURyZW9WZ1pHS3BzOHZTazR1UmpSeXA4eHF4Y0hsaVdkYXkzSE5MbDJqSURHTTNWNktIbUl3QUFEbGR2cUhrQ1lyY0VJcjVVbEg5cTVadVZwYzhGQVBzeStvS2twTXBTRmdOQTBwYmhmZTMvYzBWeWhkV2tLM0cxbkcvblp4ZnlwYmJVeE03aWx5c1pTSDM5NG1iZHlMejFiWnVHWldPRGx2YUNUOW95dks5RFJnT1lDdE5Ud3ljZCs5dlZ0aW9ienpYdi9GZXJ5aDIzYjF4VHozcURoaFhlK0dXYlo3Mm5odXR6NGkrR0R0KzZQM0ZqMzQ0d0cxeU9kMTJWbEYyVHh6Zys1T1BNM1ppdGp0ZUl1U0ExMFhuOFR2dDNIZnY0NTdlKzZkZ0lqTmtDcmtEZzZsNzd3UGN2bWN6YnQ4TkxTN0wrZUd1SitNa1B2eXk4dFh1Ykp1M1VuNEZkMzNoZkpBOEpxOEVwUVhWNmpWYTJUTUhsamQrbjdYTWRGRlcybmpIUGF0S1Y1SjMvYVQyZ0x0TG4zN3JoMDNIUlVrM0NnVDJvb3ZlcFJaZWI1ZHlyMjJmY3dkTzVaejVlNFh4dFczUzVXVlVkQXlHRUVFTCtHUlFVSllRUVFoNGlubWRZQkYvcTYxZmRCbHA3bzRzMjZkZ3g5ZVdOMzJ1U0R1M1hwNXo0RTFCNEJ2YitZS1d5MmFUcGVlZS9XcFY1OE9WRjlXWmV1NjFxUFhOZTN2bHZQdk51Tm1tNnhUWXVXYm1tcjRMNHpldE14WGxaeFVrSGp3aThZK3Vwci95d3Bpamg0TjZpeEFQN0dJdkpJUENPRFhkVmpxTHJQMi9KdmZUbDU0cXcvbjBMN3U2cHNnRTBhZFBRbnBhaXhMTEdHTWNnREk4akVlSC8yYnZ2c0thdS93L2duNFFRc2tsQ3dwNnl4VDNxcm52dldhM2JhdXVzMmlwMldHdkhUMXV0MWFxMVZxMnpyWHUwN3IzM0hsUkJaTXFHQkFnaEpCRHkrd09DSVFRU0ZhdmwrMzQ5RDg5RDdqZzVTZTQ5OTk3ek9ZT0lpZ3BLZXJ6Sm1uMDR5ekZzeUVpT0xLeWVjUnVQSHI5c0pndmtMZWQ4YWZ3L2RrTzdSdmtaZHlzTmtNRExTVG56ZjNNRDN6dDNWMXBuK0RqRmd6L1dtNnhpK25UN2JST1R4ZVdtSEpneXludy9kZHlKbzBSRTl2SUtQZjBNU1VkblR3b1lkL2FPZTZzRmk1TVBUMzNQZkY5VEFwKzNPN2kwbnZ0dFh1ekpJN0o2bzk2MzV6azU2WXQxdXZUVFg0WlhOU2VlMGZNTVIyYXN3Tks3TldoaStyclMzb3FWVUY3OS9odHhuV0dqWFJ2UG5wTjZadDdzcXJhMU5LZG8ySlNvS3VlZ01pcFVwNmRGL1J4YzVWU1BERTJCV3FQUHlyTTE3OG5IUDU1a09vUmRoU0ZTYzNNVlNYK05lY2QzeFBGTFh2MlhiMGpjTzNJQXNlMUtLdVJ6Y3JUWk9XOWUyV0xxZFplOVJpLzdQUk5WYjVuSjVBaEZkbHlKVTJYbmxHZmZqVHM5clg1YjFZUEw5ZlJ3N3JOaW84Q25YYWZzZXh2WEpCMlpPWldJS3V1NVpGRGUrVzFWL3RQVEp6eDZyUHZEcGUxWGl4MERldy9NVFRoN2t1MFVHSkswYjh4Z3IwSGJ5bnIxVkYwZWlNVmg0YkhLaUorRDNFaWRrV3BwaTVwU0huSzltN1gyNnIxNUY5T096VTQ3ODlXYzRtSmRrZC93dzZkNEhzMWJhVkp2MzBnNjhNR0luTWkvZGhOUDV1cmU4WWVWZW4xZVh1cUpUejVVUlI4LzVOSHR4OVdCNDY5SHFHS09IVXpZOVU1dmVvR2hLZTN0eGVKaWJjVTVrb21JbkJxTm55SnZOajA4NmRDa1VUckZQeEdXdGtrOVBmZHpubWVMTnQ3djdEajZkRXV2OWhwTmN1THp2SDh4MzRGSFJLUTM2SFRXdGlXeUhBeDdYc0tnYnIySWlEUlBiMTRrb3Z5a1E5UEgrNzZ6KzZoTGh3VS9sUFl3SitkT3kzNHhHQXpGeWNkbVRqSGZuOFhoY0lqQlpGb3N1L2pPRWlJaWJWR094YUNoS1k1WTRFUkVwRkVXS29nNHBMeTMrYmVRc1hjakdYWU9wUUg3a2lGSFEyY21sVjAzaXJXcVhPVzl6YjlWbGlaZkhsYTdza0JpWmNQblJpeVNNQ0lXU1Joc2w1QzZ1clJIVVVSaXJ2bjVaeG9BNWpxSDFDNVVKU2RaU3FzZ0kvS2g4dDZXOWViRGlCdXgrYzR1UkVTNmdoeXJqUTdVQ1djdW1RKzc2OWx6OVpZaWpTSXI5ZFJuWlhQb09vWU9IbTQrYkhhNWZUb3VXcUhOaW5xWUczMXdyMk53MzBISmg2ZE9kQmgyTU5Dcjk0YmRUL2NNNjIwdEg1WjQ5VjYvbFd3ZE90WUd1cXlvUnliemg1Yk5mNjVUL0JOcFhHYTYzdWhscjEvdVhaY3RLOWJydE1xN0d6YTVkLzF4TlJGUlFlS2xjekZiT3I1bC9NMXRQZWVxS05NNXdkUGpVbGdPanVLTVM5OS9aVDV2dVRXT3dYMEg4VHlidDg2NnNYS0pzUUZSMXRYbDMzdDBYN0ZlMm1ETWVNV2RqV3VmSnowaVlqQllYSjYrcU1EcU9Rb0FBQUN2RDRLaUFBQUFyOUNUZFc5WjY2SEVkT3U0Y0ttMDhRZlQwcy85bjJtbFMxSEcrVzgrSjc3Y1ZkWXlmSjZzeWFUcGhxSUNUY0srMFFOVVVmdVArd3plc1lzbGNIVTM2SFc2dEZPZmZXckhZTnU3dlAzRmd1eTR2LzRtbFNyTDlBM1VjU2VPOHVWaERVd3JzbHpiemx0b0xlOHhmM1Jza2YxZzJ4WmJQbWVoT2lsSmx4MFhaMm1kd1o3TkpTSmlsUFlnME9Va0pXa1NybHpJT3Ivb0s0LyttM2FiVlhRd2ljUWlJdE5LMUpJSzdQejg1QlNxcExjSnZEeWQ0cCtJakdzcmw3aDBYclJjbFg3blptRjZ4RjBpWW5oMFg3bE80TnVoYThMZVVRT2Z0NmVPVHZGUFJQYWRUV3NjNUtGMXFhU0hTNlVWMDB5dTNFV25pSTFtMm5GNUR0TEFJTDBtUFUyWDhmQytjYjF4S0Rqei9WaGlUNytxNWxkN2xUVEs1SVRrdzlQR2F4SnZXSjJycmlLWk1HS1JoRVVrNWRlZUZabVYrUGU0d2Fxby9mdXM3MmRaVlhNTXZxajgxRHZYVTAvUG5VV0ZHalVSTVpqRU5RNWpXMEQwNXBVdHB0NkVzdGRXMXI3bjZpd3pXVHhudDRMa0cxY1NEMDhaYTdyY2ppTVExeHArOG5McXlUblRWWEZuanBtdWV4VkQvbkc5bTdYMkhiRHpJTU9PN1pCNll2YlVyRnZyZnJabFAyMW1URlRNNWc0dFhkdC8rMTF4VWI0Njc4YW1OYXA3djY5amFBdkxLdk1kZy9zTzh1eTdjYWUxdEV3YkpaaFh1TmVVOGxDVGNQVjY5cjFOYTlMdnJGak9zWE1TZUEvOTYweGU5UEdEcVNlLytFaVRldU1hV3hKYXg2M3pqNnZFZFllTkxzeU9mWkoyWWVFWFJFVHF1Sk5Ib2xiWEQ1STBIUHVlTnVkcGZGaTQ4cm12dlJHTEpGd21WeVRXYTdJckJLakVkVWVNZGUyMGFFWEcxWjhXV1NrTENtTDJET3NkTlBMNFZhL1JoOC9IN1JqWXc3em5xZ21tQTBNdU1WMWd6L2YwSkNJeTVLWWwyNUpuOHlDWkpUejN0MXA0ZEYreHZwTFZERW1kb2FNMDZmZnVHSThQZGNLWkUrbm5GM3poL1BiYy96TVU1cW4wMnJ3OGdWL25IaWxIUGh4djZiTXdIS1N5UWxWU1l0UXZkY3FHV2llaDBFbGU5LzFKWEtHM0Q1SEJRUG1aVlk1TVFFVEVFbmo2Rm1senNva3k4b2lJa285TUgyODY1SzJsNFhPdFVXc1RFMkkyZFdxdVNidDVsNGlJSS9aMTlScTg2eGhiNGgrb0w4aFdKaCtiTlNYMzBlNjlsdllOR0huK1ZzemFKa0VGT1RsS0lpS3VVNjBBUFVjaVpoVHFpN1NGcWVscFo3K2NUVVFrRE9qWnY3Z29QNStJZUFYWnVZclM1WVZFUkxtUGRtL1ZadDYrV1ZsUWxDZXYyN0JZcDhvbGRib3RQZkx5elhyNDhSeWtRU0dxSzBzWG1pNHZMbW4wWXBHazRkaEpQSytXYlJMMnZOdUhZYy9obHk0dWpQMTd6QkNlYTkyR3hIaXhIc29waDZhK3AzaHdjRTlsNjNtdXZvRitvMDdiUEN5OCtXZ0p4bUg4MmRMYXdjUjQxdXRZbHhXVlFFVFBGY3lyNnZxbFZjWkVhODdOLzRSTVJvMHdWOWs1WjJua0RrdWtUU1pOWkRrNGluTWU3dG5xMVBURDJUbVBkdnhaT3Z5NGRZNk9FcGVPQzVmcEM1U0sxT3VMeW9heHpyNy8rMlpaazhrZk83ZjlhckU2NXZ6cHNqbTViY0NWdUhzeG1DeFdrVHJkWW9NYkFBQUFlRE1nS0FvQUFQQUtjYnhhdFpFMUdEZEpjZk9uSC9LVDc1a0hMWGplQS83Y0t2QnQzK1hwWCtPR21zNHp4cFlHMUhidHVHaXAwUGZ0amtVYXBTTHIyb29sR1ZkK1hPWWdxK1VSTU9iOFJUdStzMHZTd1ltalBYcXUzc1NUMXc5TnZ2YlYvSkRhL2Q3eDdmbm5ycmh0dlhzUWtjWlNmdUkydEc1b09uK1NKY2FLTWhzK25qMlZEZ1ZYVlc4c3BvT0lUMFRFTE5ScWlFb3F0WElmN2Q1cWFVaEx0bE5RVU9uY1dCVmFyTU9ybDM1Mi9seStSN09XdFlic1BaYTBmOEpRYWVNUFpnaHFkZTZSZEdqS09GWDBvYjllSk0za0U3Tm1VU1hIb3luamNWSFpldE9oNE40azJSSGJMZmJZTXlmMGFkZUpBbnIyRTNnMGFVWkVGQlllbGZONFU4djZEa0kvWHdhVHhmTHV0N2xDUlhKaFhrcFMxS3JhVlhYY0s1dlg3L0c2cG1FNlJVNkYrZDlLMzZ1eStmeXNVdHo4OWFleU4yTnplQWE5VmtzV0dpZThDV1dMcVRldDdMV21xdSs1T3N0TUI2ZkE0SUxNeUg4cW5FdENvWXlJcUNndkxkbDgzYXNZOGsrVGNQVjZidFNCZlJtWFZ5dzJIYnJXUm9XcHArZCsvQ3d4SWk3WG8rdzh5WW04ZUZUelc3TlFwd1pqSjZwVGIxMHJTTDFiN3ZkbjJmT0VmcU5PWDR2WjFxMk5YcTJzTkxoVVE4cERyWEV1MmdKU1pVYXRydS9MbGJoN2MvMzdEWFR0K0gvTGVCNXZ0Y2hQdW5ZNStlQ2tNVG1SKzNZUnlmak9iZWQvejNVT3F4ZS9jL0FBNWUwTnZ4Q1ZET2RwNjJjMG9iUGpTS1JGQllweWpRVWtEY2RPY3UrODVPZnNCOXUycE45WTlXTzVPUXQ1TG01RUZZTTFjVHNIZGZkN1ovL0pXaU5QWGtvOU5HMWM2UnlyOXZaOE4zY2lJdStCMi9aelBadTNWa1VkS0JkSTRubTJhcXN2VUNxME9kRXhObVhZaHUvVW51OWVhWm5zR054dnNJTlRVR2p5OFk4bW15N1B1TEprZ1IxWDRpUnZNZnNMSXFMMHl6OHVVTnpiWXJGSEpsdmk0MXVZbTFSK0tIU1ZLaXZqMHBKdnBmVkdqUzlVSlQrbEtnTHFaZW00MW1tb3pZejhoNmlrTjE3SmtMU21jM1ZXN0NscVhNNjA1L0xNR3dyWUM3MTh2VHR1M3EyT08zMUNrM2J6S29sRVV2YytHM1psWFYrNTJLM0wwalhKSjhPbnVuZjk4UmVtdmxCcm5BTzNqRWdrWlRCWnJJS2NYQVVSTVlpSWFnMDljcDZJU0s5UlpqMWFVVXVXZVhYNUQ4SmFYWG9KYW5Yc3BrNjZmamxnM0xXYktmdkhEc3U4dXZ5SGNtbnBHSlVHNkFVQlhYdmxKMTE5Z1VaS1JKS0c0MFl4Mlh4Qnp1UDlsUVlqalp5YXpmeEVsL1Vvd3FYTkY5K3FIaC82U3hWOWVIKzVPUy9WR2FuNVQwNGROaDlpdUxya3E4alcvdHNBQUNBQVNVUkJWSklUNG5mMGJrOGtGaE5sNTFHVlpiOWNVTmwxTkhEOHhYSmxiOXkyL3AzVkNXY3M5dml0U21YWHI2eHJmLzVDbEZubC9VZGw1NXd0STNld3BiWERYRnAvL28wcSt2RGZUL2UvOTE3Z2hCdE52UHIrdVRkNlY5ZldWQnA4cndMTHA5dkdIZllDTjQra2d4TkhtMDJCb0U4Nk5uVjhyWGVQWC9RYXVHVmY5TzV1YjlzeTVEa1JFZGUvMzBBaUlrbWRkOGVTSmpjbk4rYm9FU3E5bndFQUFJQTNCNEtpQUFBQXI1QTlWeUxqdWpkdTdoZDY5cVk2N3R5cGpPcy9mYStPUFhXTStNNHV0UVp1TzJBdjh2U08zZDZ6dlNicDFoWFQvWFNLNkpoaVRWWm00b0VKSTNJZjd0MUxSQXluRmgvTmRHNHgrd3ZOMDJ1WG8zZjA3MDUyMmtJUEltTHdaUzZVY2ZkMjR2NFBSdm9PM243QWIvalJreWtISnc0cnlJNk5mNFVmamVYVmIvTzJ4Sk5UM2lleTNHdEZseFVWUTBURXRPY0tpSWcwOXJrYWExWEJEcEphUVlVbExmeHRIZ29WcWxWaDdKL3Y5Z3FjY1B5Nnp6djdUaEVaREVsN3h3eXFVTUg1ZkY0a1NNVGhlcnpWa092V3BMbml4cW9WTC9IZUw4Mjl4NjlialBPSXZnQzc0S21QVTRpSVhEdDl2Nkl3Ti9tcExpZm1NUkZSek85ZFcrdlNIajNTcGFVbVJxOXVFbWkrbzF1M0gzOWxDVjBxSFRLWEszSDNkdW0yZG5QR3hjWGZFaEVGanI5dWNmako2c1JnQzRTVnpmVldqYXFsYlBrdmw3M1A4ejAvWjVuSjV6alhhNWdUc2YxRmoyZXIvTWRkdUVzNlRmNlQzenUzc0xLcE51blE1Tkd2SmhlWktsMVc1aU9XeU5QYkxiai9rTWlOclp0UWZtWlpUMEVkaWNWRVJKcXNtT2pLaHM4dFZaUEtRN1o3MTJVcitkNnQyN0VsL29GRmVhbkp1Wkg3ZHFXZG5qMjFwTkdBV096VWZQcHNlZE5wc3d6RitxTDBzMS9NTnMxclZmTWJWc1dPNXlUWEttTExlbGx4SEwxcnViYjdkbkgyd3owN2tnNU5IdWZXY2VFU2FlT0owODMzTXcvV1JDeVNNT0wvNk5yS2E4aWVZMXp2Rm0yZG1rMmI3ZUJjcHdHRHhlR1U5SVlreXJxOFpJSDY2ZlZMb3FEZUE0dUxpd3RKSkpKS0dvNmJ4R1J4ZWM2dFBwMmZmbkhoSWdhalNLL1g1dWFRdnZBVk5McVNpbHpiZjdPNE1DY2hUbmw3US9tQUowL216bllLRERhKzVIdTNicGZqWEtlZUx2M0JQZk5VZUM1MUcyb1ZqeTBHc1hnK2JUdVlCL2tySS9UcjBMWEFKRUQ0WkhPN3hxWUJxSEk5UllWQ0o5OWVmKzZNMnpxdUQ5dEo0bWtXUkdNUkVYa1ArSDFQa1RvdE5ldk9obDg0WWo4ZmovNi83eTlJdTN0YmNXZmpXcmN1UzljVXBONjlsWHBvMmpqM1BtdTNPdHhvc0NUdDdOZGZVMmtQUWE2Z2RpZ1JrVXVIMmZQVFRpMzZpb2pJYlBocU82ZEc0eWU2dFB2bWg4eXJ5NzVMTy92MTU4NnRQL25TWitTSnl5bW41bjZzdlBQYkt2UFBaeDQ0NTByY3ZVVUIzZnVrSHA5ZFlVaGlhemhpWDErWDFuTy9WVVh0MzIxTFlKenYxYncxeHptc2dmTHV4bC9UYnF6K3lkcjJUQmJibm9nNDFyWXpjdXV4OGplM0hpc3JIY2JZVk1LdWQzcXJZbzRkTUY4dWJ6YmpVNDQ4cks0ZFgrNXNIdUEyL3Zhdm9nRmkrZXRYMVFIUmw4R1doTmJ4RzdybldMRk9sWnR3NU1PSlJLUkpPdkQrTUo5aEI4OEhERHg4N3VtZTRiMnF1QmJiZS9aYXMwSGcwNjVUOXYwL05saHEzS1pKdW5VbDljTC96WFZ0ODhXQ2dBRUhUMFh2Nk4rZDhqUExUWG1RZHZiTDJYbEpWeThiWDNNOUdqVjNhZjNwVjVxVUcxY054WVppcjBGYjl4ZmxKaVVxN214WWszSC85M1g1TWVlT3YyQURFd0FBQUtobUNJb0NBQUM4UXFxb0EzdFZVUWYyaStzTUhTWnJOdU1UMzhHN2p4YWszYnR0eHhWTGl3c0w4dU8zZEc1ZWtCTmZZUWc4SWlwNGVtRENjSEowbEVqZm1qSkYxbWp5VExKajJhZWRtUE9ob21TK0p3TmJHbENiaUVpdkwxQVRsUXgzbDNodzRtalBIcjlzOUJ0NzhaL1VNNS9QTXZieXFDNU1Pd2Q3SWlLdmZwdTNjMXpxTlNRbXMxaVhIZnVrT0RNNlVwZVRZTEVuaG9Pc2RqMkRYcXVsM054eTg0cnBOSXFjN1B0Yk41VXRFQXBsOGhhelByZm55ZVNoTXhJeTgySk9ITW1KUHZSM2J2eTVFNmtuNWt3amRVWnVkWDRXcUlESjkrM1l4YW5wbEpsc2lYK2dUdm5rTVZ2aUgramE3Y2RmMmM1aDlYUHViLzlkbXh0alN5OC82Mi9FRmpnYWlndkx6UjBvQ3UwL1ZPRFRyaFBIdFVGampxeDJIU0tEUVp2eHozM0ZqVlUyRGF2NVBCeEUvZ0ZFUkhaY0Z4ZlQxeXhleVh4a3B0TE96QXZQZlhKMFB4R1J5TDlyYjVkMlh5K3FMRjBEaThFbUltSXdpbzA5V2ZTWmx4Wi9yY3Q5bXFoS3VYNlYxQm1weGpsRk5jblhTeXVyczdPMXVSWG4zR055Ukk3Ni9Ld0t2ZGpzSEtST1JFUytvNi9jMXlsam54RFRqa1gwL0QxRjNUc3YrYVhjM0dBMnNIZjA5dGFYQmlDcVczV1dMVVJ2VHRsYm5kL3p5NWFaNHJCaGd4aDJiSFpld3ZubjZ3bGtZREN0YjBSRUpCVnhuRUxycEoyZC84bHpwZitLSko2YStsN1E4TXYzUFRzc1dQVDB3UHNqeWxhSWlrcy9UNVZEVzlhMDhsQlhsSmVXb3JqM3gvcjh1SE9uTldrM3J4TVJnKy9kdnAxSDk1WHJSU0g5aHhpS3RBV1pOMWI5bEhsNTAxTGprS3N2aWVjZ0RRek9qVDVTRnJBcHlFbUlpZG5Tb2JFMk16S2FpUFFwSnorZGtYTHkwN0w1R3lWMWhveHc3L0hyRmt2Qm1vS2MrTmpIYXhzM0lDS05WNS8xVzVWUiszWVd4RjQ0WFRwdmJsbnZ3VWMvK1loSktIVHk3Yk5yUDROaHgweS9zR0NlVTR1UFB4UFhIVEV1OWV6YzJZOSs4aEZYbG1GTHZiSE4yVHQ2ZWxsYTd0bnJ1MVVza2FkMzNJNUIzY25ZazFNa2tqclhuVExkNmEycEg1UEJZRWcrK3RGRW5USXUyclBIOHZXQlk4N2R5WTA2c0ZkeGQ5TnFkZXpKVTFUYW00em4wNzV6NXBXZnZxLzREaktoMEw5cjcvU3ozM3htTFk4Y3NaK1B3TGQ5NS9TTFM3NDFYZTRZM0grd3BOSDRLVXdXaDJmSGxVaUppRUkrakZVdzdYbDhJb05CM3ZyOU9Ua1BkLzVodWcvZnQxTkhJaUtkTWliNnlZNStYUnc5VzdaMjY3cHNqU2J0enMya1E1TW5tRzZiL2ZqdlBmcS9DZ2Q1OXZyMWQxRlEzOEVaVjVZdXlMNy8rNThDMzFidHRla1A3a3JxREJ2TkxoMjYxWWpyM3J5Vlo4K2ZOOW9MM1QzVHp5K1ltM2w5eFJJaW92UUwzODNYWmp6Nng2UFg2czJHSXJYS2ZKaGw4OEM1dk8xM1ArcTF1VG1LZTV2L3RQYjltSEtRQlFkN0RkaDYwRkJjV0pody9PT3A1dXVMaS9YR1k0dEpwY2NaaXlkMzBXVkdQa3c3KzdYVjM0S0l5SHZBbjM4L1Q1NFM5NDhiWnIwaGdseFE3dHJPbDd1Nk5mL29VMUZncjM1RVJPSTZ3MFpwVXUvY1ZONzViWFdsU1ZqeDc5d25pQzJlanl3N0hxK1NIWmlTK21NbnVIYjRkb2xlbTVNZHQ3MXZaMk93TWovbDFzMkV2U1A2ZXZmYnNzOTM5Sm03YWVlKytrUjVlLzFhTXUycDZlZ284ZTd5MjFhaFg4ZXVlVEVuRGljZG5qcXBzcHhsWGY1eG9ZUEkyMDlTZi9TRTRIR1g3aVFmbXZxZWFRRGEySXZaUWVRZklHMDZmcHFrNFh1VENuTVM0MU4yalJtazBTUTlkUkRWQ3BRMm5UQlYxbnptSEhtck9mTnlIdTNib2J4bFBZZ09BQUFBcng2Q29nQUFBSzllVWZhRGJWdXlIMno3WFJqVXE1OXo2MC9tMjR1OGZYVFpzVTk0UG05M0tMaTNaVE9WenBka3hIWUtDbkZ0TS9kYlFhM09QWXZ5RlptS1c2dVhxeUlQNzJGeUhHVnNwNkJnWWpIdFhWdk4vNzlpWFo2cUlQRmlXYStCM0g5Mi9SR2IvVFRPdmZOM3kvTVR6NTQwejRqcDNIOHZRdURmclE4UkVZUEp0bi84YTd0R1JEblpqOWMwQ2pEZFJ0YnN3MW5GMnB6Y0lwMWF6UmE2dThuZituQ1dPdUhjU1RJZmNqTS9VNUY5NCtkbDBucWp4dk5ydGU4aXJOV3RkMzdhdlZzUnEwSThSQzZOR2d0RCtnNXg3N3prWjA5N0hqOHYvdndwUTdGT3EzaXllOCtMenRzSEZqbnd2ZHUxRVFWMjdTVU03anZJWHVEbVVaQjI3M2JDdmxIOVZWSDc5d2w4VzdlVE5aL3pwYnhWK0R4NXEvQjUyc3lIRDlUeFowL2xKMSsvcEVtN2QxK25pSTRrRzRZRmN3enNQZEJlRmx5N1dLZktaZHF4MlpKRzR5Y1ZwTjByZHl3NlNHb0YyUE5rVHJrUGQvK1Jrampuc2liNXlrMHltWWVxcW1GVXpXblRIOXd0TkJ1eTBaVDVFSzVWRGVtcXowOUxNZlljMGJzMWFHSzIybDdlOHVNNVJScGxwa0duMFlpQ2V3OGdJdExscFpiMVNzdTZ0V2FsTFhrVytMUnRyemNVRkRJS2RRVXNhVUFReDdsTy9lejdmMnd3MzA0YzJuY0lFWkhpM3UvcjAwNTlOa2ZnMjdvbEVSR3p1Q2kvTEpBaEZNcTR2Q0IvUGFuenVlTFFFQ0lpdlZaVnJwSXk3Y0xDK2JtUis3WWJYNXZQR3ltcVBXaTR5TDk3VDFYVS9uMzV5c2VSOWdKM0QxbkRDVlBWaVpmT1dzci9HMVcyUFBQYXk5NXEvWjVmcnN4a3lack4vQ1EvNmRwbGJXWmtwSldmZ3lFTzdOTy9zRWl0SXIzZUlBNGRNTFJZcDdZYUpPUDdObXBCRENaVDllaVF4VGtGLzNVNU9jcW5PNGYxenM5SWZNSjFiOXFTV1ppZlg2alg2b1FCUFhvWjlEb2RxZFBOSys1clpIbG9sSDV4NGRkc2w1RGFmTmNXTGFWdlRab3A5T3ZRMlk0amtlWW5YYnVjZHZyem1ZbzdHLzhrSXZYenBzdDJDZ3psdVRkcnJ0Y29GSVpDZGE2K1NLVmhzaVZDV2VPSk01bHN2aUEzdXZ6eFlNUHhWeFUxRVZIaTMrUGVxV1E5VXhRMmVLaGIyNjhYTTFnT25QamRRM3Rwa3E1ZHpvell2dG16L2JkTHZIcXYzNnFxTTNKcyt2R1BQaWl3TUZmeGkzeXZSRVRTSnBObU9OWWVQRHpyMXJxVjZyaVRSd1crcmR1SlFnYVBjQXdkUEl4aFo4L09qdGkrT2Zucy9Mbkc0RTNrNnJvaFRzMW1UcGMxblRSVEZOUjdnRjZUbFprWGUvcVk4c0gyeld4SGI5K0NxT01WZXY0NU5SczVoY0Z5NEdSRjdiRTZYNjY4M1ZjL0ZtUkcvcU5Kdm5MUmRMazI5ZVpONWEzaWxYcTFJa05YbUtHd3k4MVRhRFRhSEtJTUxkdTVUaWhYRWhEQ2NmVHpOdzNTRnluam92TVRMNTJMUFRpc3Y3eitoTW5PcmVkK28zcHk5RURDN3FHRHljSXd2cXJvdy90ajFyZHY3TjV6K1c4ZTNYNWFwODJLakJTSHZUdGFjV1BOY2xYOHlaT2V2ZFp1SmlKeWJ6UDNtN3k0YzZlS0M5SlNWTEhIRCtjOVByeTNLRHMybnVQb1hjdGdZTmtaN08xWVJZckhVY25IWmswcXpFMUxKcjZ6aStsY29hYUJjMm1UU1RPRVFiMEhwaHlaUG9Gc25oTlRKcFEzSC9XaHJNV3N6L1FGaXF6WXJUMDdXdW81cnM5OUdrOUVKQTU3WjBSKzZ1MXJiSUdiRzBjV1drZHgyN1o1a0ltSWtnNU9IbE9RZExsY21lNy8vbTFMalhLSXFLU0Jsckd4Vm1VTUhHNzVvS0c2c0VEU1lOeEVUY3F0YTVuWFZ5ekovK2ZnSG8wbTZTbmJLU2pFMWpsRmlZaDBXVkdSUkdRZ3F2NzdCRXZDd21PdERYTnJ4QlFHOWU3ajNPTGpMemd1OVJ1cFlrOGZTemcwY1pUNS9MSHEySlBIby8vbzNOSzd6NGJ0N3AyWC9DSnJPblZXMXEyMUt4VVBkMjNqTzlldDU5bDkxVWFXd01VdCs1ODkyNUlPdkRlR2lMUlZ2V255MFJrZkZHdHpjNXplbWpiTGU5RDIvVmszVmk3SnZybDJGZHV0YVRPdWUrTzNoTjV0MmpzNDE2bGZYRlNneWJxMWRtWGFxU1h6aVJTNVJFVGEzSmpIS1NjL25aNXljdkVYc21ZajNwYzJuamhESERaa1JQN1RLeGZTTC8vd3RUcjI1SEZidnljQUFBQ29YZ2lLQWdBQS9Ic01wYjJYOWprRzl4OGtiejFudmx1MzVldFlJZyt2OUF2ZnpUZmRVSmNWbFZDa3pjMUovSHZjRUZYMDRVTkVwT2U1Tldyc04vSkUyVkNQK2dLbEl1bll6RWxrVm9tcFNiNXk4Y21tZG8wdFpTQmgzNmorMnF6SUtvY0dzeGQ1ZXZzTzNuM1UwcnFDOUFmM3RNcm95SXh6MzM1QnBaVW01b1QrM2Z2eVBKdTNMc3RQeW8ycmFjZkR5dzFuNWoxZzI5L0NnQzY5aUJpTW92ek1qTHk0Y3lkTFArc0JJakxreGh3OW1CdHo5Q0FSc1lVQlBicUw2d3dlN3RwaDRYSjVxMCsvanZ3NTJKTXdQODlMOCtqMTYyYkhvRDZER1N3T3AxaVhwOHFOM0w4bjY4RWZ2eFVrWGp4djNDWXY3c0tadkxnTFo5aE9nYUdPWWU4TUYvbDM3eU50UFBGRGFlT0pIeGJscFNaSHJtb1RZc3Z3YUhhT1h0NHViVDcvMnZoYW0vRXdJdlhJeHhOTnQ4bTRWTDVIaXpsTHc2Z1NFYkhFbm41K0EzY2ZNbDBXdmJGTmxYTlJsVmFtVmlBS0d6ekVxK2NhWXk4WmJjeTJibTAwaXZpeUNuemxneDEvS2gvczJFWFBnaE9GMGdiako3RUVydTVFUkliaXdrTEZ6ZFhMWDJUdVU2ZTNwc3dTK0hYdVlYeGRtSnNRbjNYVGJDNDFJbExjK0cyNUp1SHkyYXFHOE9SenZEMTlSejhyS3pRcE42K3BvdmFYcTN6VGF6TFRUUE5wUG0ra1RwV2M2Qmc2WUpoajZJQmh6OUs1Y1RYcnhCZHpMTDNubTFLMlZPSzFsYjNWOVQyL2JKbkpkZ29LWUV1OC9STDN6cDF0eS9mbDNQR2JIKzFGM2o3R0JablhMUFZjSzQvdjlWWXJiZWJEQjlyY0o5SFd0djIzNUdmY3ZVMUU1Tko2d3pkODN6YnRpUmlNWXAwcU4vWDgxNStTU1dWNFRTNFBpWWc0WGkzZnJqVjQ5MUVHaThNcHlzL00wQ1JkdTVSeFljRThkY3pKQXk4NzNET0xMZUM3ZDEyNmhzRmtsYXRiMEdYSHhhUWNtVDdCMGhDeHI0STQ3SjFSOGxaejVySEZmdjZxbUdNSE0wN09uS3hSSnBmMG5sZW5wejA5OFA2SW5LaS9kM3QwWGJiR1ovalJ5NUUvQi91UlNhQ1pxR1NZWG12dncvZHUxOGwzNk41eTVXbGU0dW1UcXNlSC9rbzlNWHNtRVpHODJheTVEaTcxRzJYZjI3Uk9lZlBYcFJZQ3NKcXNxMHUveTdxNmRLbTR6dEFoNHRwRFJtb3pILzRqRE9qVU15LzI1RkdONW1tUytmdEs2cjQ3TnVlZkhiOWJHZktaaUlqTmR2VDJUVGxYc2F3dXlFbUlLYkRVODE3Z0tnOGNjLzZ1OFdYT3d6MWw4OWxxYzZLZnhHN3QyWmFJS09QU2txVkYrZG1LMHQ2SGxjN3RxYzE5RWgyN3RXZGJubnU5UnBya2V3K0l3V0JrUGY1ckcrV2xac1JzYnQrVTc5MnVveWl3YXk5cHd6RVRXQnduWnp1dVJDS3A4KzVvaGgzYmdSaDJkZ3dHZzJFd0dBeGswT3NOeGZxaTRrSzFPbkxqMjNWSzA0NTdzcWFoSHozclNjeDNET296TVB2aDd1MktlNXZYV2ZsdWlJaElHTlNydjJlUDFadVo5aHl1OHY0Zkc1TXZ6NXRkMlJ5VXVURkhqNm9lSC9yTG84ZlA2NGxoWjBjR3ZWNmRlUGw4OXYwL3JRYW5Dd3pLbk14clAzMnZTYnQ2V1d0MkRHUmUrK243Z3VTN0Zoc1R1WFg4YmhsMXBHVzJmSlpuc3JQL1dSZmthdjQ1cWdyMG0vZTJKU0tLV0JRa05EYXdxdTc3QkVzaWZnNXlzN1JjRXRDcnIzdlhIMHQ2dWZKa2JrR2pUbDQyTm1xeTFwTzJNRDNpN3BOMWI5V1hOLzlvbHF6NWpIQzNEZ3VXMm5GbGN2WGovZnNZTExaRHlzbFBacGpPZzJxRklmWE12Tm5xcDFjdXlGdDg5Rm5xMWVVLzhGd2FOUExxcys1UGZVRzJNdi9wMVF1S08rdFdLV0wzN2F4OEhsTkZidWJWNVQ5a1hsMitYRnB2NUVpbjVoOTl4bUlMSlRhK1B3QUFBQUFBVkxmTW8vM1BaQjN0YjhnNjJ0K1FjYmhmdTllZEg0RC9NVXpINEg1RGlJaHY0L1lNRWdwbHhKTzVrOERGbVo1ajNrMk8yTS9Iby9lNmJSeXhuNC9WalFVdXpoN2RWMjEwY0F6d3R6VjlDK3lJaUVkRWJFc3JlVzZOR3ZOcWRlN0JFZnY2MnA2a1ZNUjFiZkxXUytRSlRQQjlPM1p6NzdKa2xhaFcxNTVFNUdEN2pzNHV3cUJlL2JuZXpWcVhYeUVUOG4wN2RpT1NPRnJZaTFINkhsd2lzaGlRcklxazRiaUpsUTJ4UmlSeGxOWWJOYjZ5ZlV0NlcwaEZwUzlaUkhKQkZXOWxiWDFsN0tqazg5a3d6S2hjSUF6cTNhL2ljcG1RK0hKWDRzdGRTZUFxSjV2UGI2bUk2OUdvT1pYL0RVdktDcEZJU2hiS2w1THpUaWEwSVhGN0lyRzRwTHl4dlAyYlZyYlk2RjhwZTZ2emU2Nk9NcFBuMnFCcEZSc3pTcyt4a3ZOVDRDcm5PSHJYY3BEVkNpSyt2Tks1YlUzSm0zLzB1YlRPOEhHMjU2OUtMSHFPT2Zpb3BKZG5KeW81UHA3Yi8wSjV5UGZyME1XbTgvVGwyRlBKK2ZuY240dUlpT1BvNHllcE0yUUV2Y0M4NGx6dlpxMDllNjM5bzdROHJCeFA1c2FyOWF3QlNnbXBpTXYxOExUeHJSeEt0NjI4RENvcGUyMC9qa3h5eDNZS0RMVzBndXZldENYeFpCVURTRUtoekxuMUovUExMeXgvM0pVZW45eXEzcGpMZGZmaU9IclhJcDdNL1RuelRDWEhuTVZqblloSzVwSjkzalNmRTRPcVB1WllWUDZZY25CNjY4TndqcU9QWHpYbWdmc2N4MUJsbUs0ZHZ2bUJMdytyc21GWEtiWkx1L25mMlRMazg0dW96dXNYVWRrMEJhYS9FWnN0Q2ExVGViSVNSOVAxa29aako1VmV0NSt6WTRkVUpBN3NNOEJrUVdYRDhqNlhseXhMWCtnNkJRQUFBTlhudVI4MkFLQm15VHphL3d5RHFDMFJVWEd4b2IyOCs3NHpyemxMQUFBQUFBQUFBQUFBQUFBQTFjcUcxdXdBQUFBQUFBQUFBQUFBQUFBQUFQOWRDSW9DQUFBQUFBQUFBQUFBQUFBQVFJMkdvQ2dBQUFBQUFBQUFBQUFBQUFBQTFHZ0lpZ0lBQUFBQUFBQUFBQUFBQUFCQWpZYWdLQUFBQUFBQUFBQUFBQUFBQUFEVWFBaUtBZ0FBQUFBQUFBQUFBQUFBQUVDTmhxQW9BQUFBQUFBQUFBQUFBQUFBQU5Sb0NJb0NBQUFBQUFBQUFBQUFBQUFBUUkyR29DZ0FBQUFBQUFBQUFBQUFBQUFBMUdnSWlnSUFBQUFBQUFBQUFBQUFBQUJBallhZ0tBQUFBQUFBQUFBQUFBQUFBQURVYUFpS0FnQUFBQUFBQUFBQUFBQUFBRUNOaHFBb0FBQUFBQUFBQUFBQUFBQUFBTlJvQ0lvQ0FBQUFBQUFBQUFBQUFBQUFRSTJHb0NnQUFBQUFBQUFBQUFBQUFBQUExR2dJaWdJQUFBQUFBQUFBQUFBQUFBQkFqWWFnS0FBQUFBQUFBQUFBQUFBQUFBRFVhQWlLQWdBQUFBQUFBQUFBQUFBQUFFQ05ocUFvQUFBQUFBQUFBQUFBQUFBQUFOUm9DSW9DQUFBQUFBQUFBQUFBQUFBQVFJMkdvQ2dBQUFBQUFBQUFBQUFBQUFBQTFHZ0lpZ0lBQUFBQUFBQUFBQUFBQUFCQWpZYWdLQUFBQUFBQUFBQUFBQUFBQUFEVWFBaUtBZ0FBQUFBQUFBQUFBQUFBQUVDTmhxQW9BQUFBQUFBQUFBQUFBQUFBQU5Sb0NJb0NBQUFBQUFBQUFBQUFBQUFBUUkyR29DZ0FBQUFBQUFBQUFBQUFBQUFBMUdnSWlnSUFBQUFBQUFBQUFBQUFBQUJBallhZ0tBQUFBQUFBQUFBQUFBQUFBQURVYUFpS0FnQUFBQUFBQUFBQUFBQUFBRUNOaHFBb0FBQUFBQUFBQUFBQUFBQUFBTlJvQ0lvQ0FBQUFBQUFBQUFBQUFBQUFRSTJHb0NnQUFBQUFBQUFBQUFBQUFBQUExR2dJaWdJQUFBQUFBQUFBQUFBQUFBQkFqWWFnS0FBQUFBQUFBQUFBQUFBQUFBRFVhQWlLQWdBQUFBQUFBQUFBQUFBQUFFQ05ocUFvQUFBQUFBQUFBQUFBQUFBQUFOUm9DSW9DQUFBQUFBQUFBQUFBQUFBQVFJMkdvQ2dBQUFBQUFBQUFBQUFBQUFBQTFHaXMxNTBCQUlDWEZUQXRTK1RBWmM0aW9yNUU1RTlFL05lY3BacElUVVJQaU9ndnJhYjRoK2dWVHJtdk8wTUFBQUFBQUFBQUFBQUFBTFpDVDFFQStFOExuWlhkeVlITHZFOUVYeEJSUFVKQTlGWGhVOG4zKzRVRGwzay9kRloycDllZElRQUFBQUFBQUFBQUFBQUFXeUVvQ2dEL1dhR3pzanN4bVlialJPVDl1dlB5UDhhYnlUUWNyeDJlM2ZGMVp3UUFBQUFBQUFBQUFBQUF3QllJaWdMQWYxTEF0Q3dSazJuNDdYWG40MzhaZ3d6ckE2WmxpVjUzUGdBQUFBQUFBQUFBQUFBQXJFRlFGQUQrazBybkVFVVAwZGZMdS9SM0FBQUFBQUFBQUFBQUFBQjRveUVvQ2dEL1ZYMWZkd2FBaUlqNnZPNE1BQUFBQUFBQUFBQUFBQUJZZzZBb0FQeFgrYi91REFBUjRYY0FBQUFBQUFBQUFBQUFnUDhBQkVVQjRMK0svN296QUVSRUpIamRHUUFBQUFBQUFBQUFBQUFBc0FaQlVRQUFBQUFBQUFBQUFBQUFBQUNvMFJBVUJRQUFBQUFBQUFBQUFBQUFBSUFhRFVGUkFBQUFBQUFBQUFBQUFBQUFBS2pSRUJRRkFBQUFBQUFBQUFBQUFBQUFnQm9OUVZFQUFBQUFBQUFBQUFBQUFBQUFxTkVRRkFVQUFBQUFBQUFBQUFBQUFBQ0FHZzFCVVFBQUFBQUFBQUFBQUFBQUFBQ28wUkFVQmZnZnh5RFNHdjluc3V3Y1htZGVBQUFBQUFBQUFBQUFBQUFBWGdVRVJRSCsxeGtZeVdYLzZnM09yek1yQUFBQUFBQUFBQUFBQUFBQXJ3S0NvZ0QvNnhqMHRPeGZSbkd0MTVtVm1zeFZ6S1JHdnF6WG5RMEFBQUFBQUFBQUFBQUFnUDlKQ0lvQy9LOHpHQzQrZThIczh2b3k4bnExQzdXbjZWMDVGdGQ5MkpWVDVWLzcydlpXMC85cUlJODJUeEpRZmUvcUQ0eSswOXlCSG53dkpnR0hVYlpzU09reUlaZFJ4WjRBTDRZajl2VzF0TmhCRmh6OGIrY0ZYcG85RWZGTC8yZlNtM2x2eUNJaUZHYnduOEJ4OUs1RlJIYXZPeDlRQmI2ekM1RlU5THF6VWVxLzFXSk9LSlFSRWFiYnFBNGwzK1hMWHR2czZVMHJiL2h5MTByWENWd3dLaEVBQVB5dllMeEI5NXNBWU9aTnJQZ0NnSCtSTkpkMWlvaHlTbDRaV2lnUER2QjVyUmw2VGQ1cHdhWUpIVGowZm9lS2dkSDNTNWRYOXRjbXBPcWc2SWpXRHRRcWlFV1BrdlhrTG1GUzkvcHNxMzlobmhYck4vZ09EUEtUMjFYNGN4V1gxS2U0UzVobHkyU0NrbVUrVHN3SzI4Ti9Eb3VJT00vNVozc2xtMUFvazc4OTkxc2ltZENXelhudTlScjVUN2dSemZmcjJObDB1VGl3VDQrQWNWY2U4Znc3ZExlV0J0ZmpyUmF5bHVGZjJwckZrR2t4bWRKNkk5K3p1cUhBeFpudFhLY2VFVEU0WWwvZnF2Nm9wQ0xSS3VmV244d1BDMWNhYk0xclZkeTcvYlRPcmN2UzFkV1JWblZ4YWpUKy9kcXowcFZFUkU0dFBwcmpOL3pvQmJZMG9IYjVyV3g3bUJQNHZOM0J1LzhmKzRpSVlibFNWQ3FpWndGWUNndFhHc1IxM3gxakxkMndjR1docE9HNEQ2eG1RQ2lVT2JmK1pEN1hwWEV6Vy9MN0tyaDNYYlpHV21mNE9OTmxEckxnWUkvdUs5ZVR5V2QvNVlSQ3AwcCt0eGNzTitTQ1dxTk8zNUEybVRTaitqUDc2b2hxRHhydVAvN2FJeHMzZHlDaFVGYmxuOVZna0ZoY2EveTFmOXc2THZ6eFJmS0w0NmNpdGlTMGptdTdyeGRiU2o5c2RtYVJVNlAzcDVaYkZxNDBTQnFPbTFoVm10NDlWbThPbm5vMXV1UnpWaXNtUit6bncvRnExWWFJU05wazBneHIxdyszamd0LzhCNjg2d2k5c29ZZk1xR3NaZmlYWEs2bmg1VU5PYkszcHMwbXN3QWIyeWt3VkZpclN5OWovc0ltSldTSTY3NDc3TlhrMVFUZjJhWDBmYm5HUlU0TlA1am0wVzNwcjVZMkYzaTJhZXZhNFpzZlhubStubUdRd0ZYK0V2czdCQXcrZWQ2dDQ4SmxKc3ZzaWNSaUx0ZmRpeTJ0SGNieGF2bTJNS2hYZjBuRHNaT2MyM3oydGFXQW9qanNuV0hCMCtNeXVSSjNiMHR2RWhhdU5EZzFtL21KTFJuaXVUVnE3RHQwLytuU3NxNEN2bmY3anQ0RHR2MWQydkRESW82amoxL1lsS2dVLzlGbmI1SFpNUzBNNnQydjlnZDNFd1MrcmR2WmtoK1VoNjhXMTZOUmN5S3gyUGlhSS9iMURma3dWaUVNNk5IWHVFeFlxMHN2YVlNeEUyeE1za0lEdHRvZnB4YklXMzQ4MStZOHVUUnU1amY4OEFXdWU5T1dGZGRLUmY2ano5eDBET3c5ME5iMGlJaEk0Q29QQzFjYVNDU1NHaGVGaFNzTmJLZWdrT2RLNXpYaStYZm83aGc2NEIxcjI0V0ZLdzBsejNTVll6c0ZocnAzL0dHbDZlOXNhVDJYNis1bE5WOXVEWnVRMlcvT2Rnb0tzWFRkWTd1RTFEWGYxaFRPZDJ2a0FvNVhxemJTSnBObUNIemU3dkFpS1hqMld2TzdyT20wankydTY3dHhwMnY3YjVmWWxKQlE2QlQ0L3UwbmxYMG1TY054RTZ2cjJka0dQQzdYdy9ONS92NmxmQkVSRWRmanJlWmhzNk1Vei8yYnZiSEhZYW1YTDFjWnhKTzVzU1doZFNyYklDeGNhUkNGOWg5YXllcnFxQjlqMmZCWG9mS1U1OStodS9lZzdRZHMrSXhNdDQ0TGwzRzltN1cyWVZ0NFRmNWJMVk1Cb05veGh1elVaUjN0djQySVBpQWlSakdMdmlDaThhODVXLys2ajM3UHB3MGZDT2pEcmh6S3lDMm12VGQwSUVlUU93QUFJQUJKUkVGVVJFVEVLTDEwN3JxbW8vbTc4eXZzOStCN2NZVmxwbG9Hc1NpOFowbDlUb2k3SFMxK2wyZFRmblpjMVZIRTAvTHY5M2FJZlpYNzc1bFJNYWExYlZyRlpmVS96U1o5c1UzWmdCZGpzY3V4VzVlbHk2UU54bGdQN0JCUnhDSkoyVTJiYyt0UDVzcGJ6ckU1Z0VoRUZQTkh4eGFhcEZ0WGJObVd4L2YzYzI0MjR4TjdudHcxK2NoMHErZCtmdks5VzZvbkp3NTVkbCs1TVhKVm14Q2lUQlVSa1NDNDkwQk55czFyK1U5T0hiYVdCa2RldDZGTDYwL25GMlpGUGN5SjNMZkQydloyWElrVGc4WGxtaTdqaVAxOEJLRURSN0ZGbmw0c2tiY1BWMTY3TGt2ZzRxWlRQbm44ZUczM1J2N3YzNDZ0S3MzSHZ6VUwxV1ZGMlJvc3NVbGxENENsdnlkVDROK3RsK0w2U3FzUG5HeW5vSkRBOTY0K0xDN01WeHVYTWUxNS9PSkNUVDZSd1dEcE5SR0R3YlRuOGt5UEhWdm9DL1BWRENhTFJVU1U5V0R0V3I1YmsrWUJZODdmVERrMmZZTHl3WTdmaVM5M0RSNTc4Vzc2K1lYemxIYzNXS3lNTm1LSlBMMkZnZDM3Y0J4OWZQM2V1eEtSZHVxVEdZbzdtOVlZMTBzYTludlh0ZTFYaXg0dTgzSW1vb0xueWFjdFpLRmp4c3BiaHMvTHViOXJpNjM3T0RWNmY2cHJwKzlYdk1qN21YL1hYSzZuaDZUZXlQZlNzbU9pVEpjekNqV0Y0anBEUitseVltTXlMaTE1VmxrbEVra3BOMWRoZk1tV2hOWUpuSERwZm9VM011ajFFWXRsTEM3WHc3UFd0QWVKbGVTRlN5YmZxWC9mUFFjTURBWXpac3VncmtUWjJjYmxZZUZLVFdXZjUvSGFsblYxeW9jUExLMXo3LzdsVDF6WEJvMFZOMWN2dCtXQnQ3clByUmRsejVGS09OSkFreDdzTWlIYlNXb3hPTVJ6YjlMY28vdlBHNnBLTCtud2xMSFo5Ly9jV05sNmFaTjN4ekxzSEJ5eUhteGE5N3g1eGZIempPbnh3eFJJSlU1Tko4OHMxQ2l6c3E0dS9jN2F2dFk0TlJvL1Jlalh2a3ZHOWVXTFNhWEtxdXA3TVdVODM3a2ViN1d3Ri92NHNUaFN1VDNmMVpVbGNIRm5DOTA5V0NJdkgzdVJwemZEanMwbVEzRnh4R0ovNndGWG5zeE5YSC9NK3hrWEY4NGpJb043eHg5V1NocS9ONldxWGVJMnRHNm96b2k0VS9yU2p1MFVGR2hwTytOM0tBN3JQTUM1NWV5NXNiZi9yUEtZRlBpMGJlSFM3dXRGREk2alk4YTViOHVDR09KNkk4YUtnL29OVnYxNnpKWUtvR29qOUdqV3dydmY1cjFQMWpUMEs4aU9peU1pSW9hK1dGeHZ6UHM1RC9kdXo0cy9kOHAwZTQ1SHc2Wk9UYVorbkhycWkxbW15ME9teFdUYWNTWFBGZncyTDl0NTh2b043YVcrL2l5ZXF4dEw0dTNuNEJRYXhuT3QxMGlyZUJ5WmNuRFNDR3YzRzVhdXk4N3R2L3FHeFpmS1VpNHYrYzVud0I5N0JRSGQrejU3NmloUnJGUG42YlhaeWlKTlZwWkJvOHppeDE4NnA4NUxPMkc2alNpd1p4K0ROaWRIbzB4T2VKN1BhRW0rS2puQlh1VGg1VC9nd0xFbm0vcTNJMUxrbHExMGRKUjQ5Rmk1c2JoUWxWdVFvOHFxTEExZVFMYytSRVRLQjM5dUlxSnk5MFNxcVAxSHRZb25VUjY5MW05UCtLMURJNDNtYVZKbDZhQThmTVo0TGdkTmlVeTE1enU3V051K0tzK09SYW5JOTUyRHA1UjMxcTB5bmpOc2FYQ1lIVWNzS2NwTFR6RnV6eFo3KzdoMFdMaE1HTngzU1B6K0NhTXBQek81c3JUbHpUK2FJMjAwWVhMa3FyZURpVEx5aUlnWWRnNE9ES2E5elhXTzR2b2p4bkpkR2pUVzVDWStObDhuQ21uZmsrTlN2NUZPblpGcUpSazJtWFQrY0xBVGxBUVdEQVlHbVQ2ajJiSFpWUEdacmV4M3I4Nzd3NWNscWYzdWFIRkl2MEZVck5mblJQNjE2MlhTY20zM3pTSUhwK0RheVZkLytJcksxd2NiaUVqdjF1SC9mckRqdTdock5Na3BWTEcrdU1qNEQwZnM1K1A3N3BHTDZvUnpwK0tQalgrWGNuS1VsYjBuejc5RGQ5KytmK3hKTy9QRnJLeGI2MzQyWDQvei9SbmorZTRZM0g4d3orZnRqZzVpbjFyMllqOS90cU8zTHpHWXpNTGNoSGpGN2Q5V21sOERiY0FRK0hYcWxoZDVZSS81Q2k3WDNjc3hxUGVBMVBOZmYyWkxRbEtmUG4zWll0OWFlbFdxc1F5Mzh4bnd4NjcwSzhzV2E1S3ZYN0s2ZjcxUjR3MTJyQmVLUlNodnJ5L1h1RmhTWjhnQTl4Ni8ydnpjUjFUK04rYzQrdml4M1J1OWRHUGEzSWQ3dDFsYUxna1pNcnhJbDZmS2l6OW45WHN4OWFZY2h5WmVxbHgxYVR0dmdiM0l4NWZGbGJtd2hLNXU5bzdldmt3V2gydlFhN1gvTEFseEpjck9LMDFmWnkxdlJOVlRQeFlXcml5MHRrOWhia0o4MU9yNnZxYkxIRVMrUHNKYVhYcmE4SlpNYWVPSjAzWEsyR2hOd3RVTHo1TlgrUGNnS0FvQVpHQ3h2bUVVRlkwa0loNlJZWXp5NklETmtxNTd6cjN1ZlAyYk5Eb0RUZDJvcGgzVEJOUTIxTDRzS0NvWGxWejc4d3FldjdGYmsxb3NXajZLVDVsNXhTVG1NZWw4WkNITitrTk5oWHJMMjdjT3RxZEZ3M2hVYkNEYWZsbGJZZjNodXpvNmZMZmlmY0xrVGlVOVZodDhWbmEvUkVPYU85QzgvbHhxTVQrSFZKcVN2STl2eDZFWjNTMFBFUXpWcDdLYjFTZHJHdmxtM2Z5bHJFZUF1UGFnZCtVdFpuOFJzNjFiRzcxYW1Xa3QzU2RyR3ZwWjI0YnQzcVNWVjYrMXYxZGNJeGF6blp3dERtZFdWSml2VWowK3RJL3IzcmdwMjdsT1BkTHJLaHhrdXF6MFZOTWI4clNUYzJjS3d3YU1NQVpFaWFRaVlWQ3Yva3dXaDF0Vnk5RFVFM09tWmQxYXMxSjU1N2RmeE1HOUI3aDErMm1OTnUzdTFZTHMySGhybjgwY1ExdFlKUFJ1M2JaQUVmTlk2TmUrUzlMaEtXTUxFaStmTHNpT1RTQ1M4NG1JRXZhTkhLQ0tPbEFoU0Z2VkE4WExpdDA5c0VkUjl0TllJaUtXMk5QUGIrRHVRMFJFZk85MkhlejV6aTZhOUlmM0xEMk02TElVU2MrK3p4SVBsM29JU3Y2VEM4TENvMVJ4cTVzR2F6UkpUMHMvZytISjVuYU5qUTh0eGtEcTgrYlhvTk9vU3l0aVdhUlNaU2JzZWJldnRNbWtHZXFrK3lXVjd1cU0xT3dIZjI1dzc3cmtGNE5lazUvOVlGdmxENTdGK21JeUdBd0ZPZkd4S1VkblRQVG9zV3FEVmhFZm8wNDRjNEtJaU9mUnFxMDY2ZnBsRWdvRlJDUWdJckt6RndqSzlVcFJxWlRDb042OXZmdHQzaHV4S0Vob3JGZ3p3MkE3QlZVWXFsbGNiOVI0VGZyOXV3WVcwNzZxQjc0S0Qzb0d2Zjd4K3BibFdxcmFjUVRpV3NOUFhrNDlPV2U2S3U3TU1kTjFvdUIrNzdpMC9uUytlYnE4dWdPR0d3eDZmZWFEYlZ2RVllK01jbW95YWZxVFRlMGFGK1FreEdUL3MzdXJVNU1wTXpNdUxWbEtSR29pWW9WOUVKT2Vmbm5wd293TC8vZUZhVjRpVm9XV3RXSVdTRUtDZllidFBXbjZQazkrcmU5ZlVLVEpKeUxpOGR6ZC9NYWV1V1dlbDVTanN5YjdERDl3dHRiSTNjZGl0Z3p1VkZxNXpTQWlTamt6OStQOHFJTmxsU0wyc3RDNjNnUCsvTHV5Nzh1cDRRZlRKSFZMV3U5NzlGeTlxYkx0VEZWM2hTQlI1WTBPU2g2b1hXMjZ1RGtHdCtycTJYZmpUa3Zya2c1UEdVdEVGUEdMdDhYZVgyR1RFakpzeVE4UlVlRG95L2VzNVVXdnpjMTU5Sk5QV2NzcUhEL1BtQjQvQllrWHo2ZGZYRGpmcGMxbjMyamlUNS9NVDcxejNaWTBMQkY0dG1ucjBtSEIwdnlrYTVmVFQzODVsNGhJbzBsS2ZmeGJzMUJiMDVBM25mcXhNS2ozUUwwMk42ZEluWjdHWkxFZDdFWGVQcG5YZnZwZWx4TWZyMU1teHVpVlVZK0pzbk90cGVYVzZyTjVoVG54c1psWGwvOUVSSlI4WmRFM21iZlgveEk0L3VLRDFCT3pwNnJpejVYOWRrNE54azZTTkJqN2dWcVQ5U3lReEpmTEt5djNqZCtoWTUwaEkzSWU3dGxXVlFDS2lDZ3YvdXhweGUwTnE1MmJ6ZnhVRlh2cVdFSGlwWE5FUkNML0huMDFhWGR2bVphcGRnSlhOL015VnBjVkZVbG1RYkRxbG5WcjNhK1NoaE9tdUhaYXRDTDZ0K2IxeWFTQ3ZqS3htem8zTjlqYnNZaUl4SFhlSFN0dk5qMDhia1ByaG9YRmhSVWE1amkzbURXWDY5NjBoZmx5Y2VOeGt4MURCcnlqellwOHlIVnIvRmJxK1c4K3k3cXhja21SSXVHSk1ZeVpkSERpNlB6VTI5ZE05eFA1ZCszdDB1N3JSZWJwQ1FPNjk1WTNuVFlyYnNlUTdwU2ZtWkoyNnZPWkdaY1dMeWpTNWFudERQbDV4SFp6cXpYNnhKV0h5enl0amVEQjUvdDI2S3E0dDJtdHRlK2hhczhhaTZTZW12dXhWOThOTzJSdkRmOGc5OG5SL2NZdDNOcCt1ZENPNHloT092cmhPTGFUM0kxSTdxYkxpb29oc3dwTXg1QitnNHZ5MGxJVU4zKzFsQ2ROeXBGcFkxMDdmZjl6TVo4dm9DcnV4RkFlUG1NOGwrTzM5R2h0UEpiTk9RYjNIdVRjK3ZPdll6ZDNhRlpVbUsreXRJMHBhWVBlUTVrc0I0N3l4c2F5QUlPOVMxZzlNdWoxbXRRYlpaWHFXYmZXL1p5ZmR1K1dkOS9OdTRQSFhyd1orWE9ySVBONzFWSU8wc1lmVEMxSXUzZTdrdnMyRzhpRTR0cURoeXZ2YjkxSWVha1o1bXNsZGQ4Wm9jdU9pOUVrUDRvdzdlRmFJbHRGUkhvaUl0OWhCNC94dlZxMk5kOC9iRkpDdVdldHdESG43NXB2VStIZXBacnVEMTlXMHY3eG8xZzhKeWVQM212L0xOWnJkYXJvSTVVZVkxVVJoZllmS3ZUdjJvdUlLR3p5dzNUVGRYcHRiazd5MFk4bUNmdzY5eUN5SERDSStEbklqVXFEMGdYWnNmRngrNGIxOCs2MVlXdmdrRlBYRXZhKzIwdWJHUmxaNFQxckR4cnUyV1BWaHR6SGgvN0t1clhPWXVNY25PL1BtQjZERER0Nys3eW5WeTZ5Y3hQajJmVkdqWTlZNUNjeFBvOXp4TDYrVlRYSVNUNys4YVNTQUtKY3dIYVNlRHBJL0FQdE9DS3hMdTlwdlBINnpTZ3MwbXR6WXg2TG1rNlliQ2d1S3NwNnNLM0tob0ZHd3BCK2c0cnlVcE56SXZmdUl5TGl1VFZxSUFqbzBTLzl4bktiZXBxNmRsNjBrbUhuOEVMRDhKc0hSWTFLbmhtckpxblR2cDk1QUpYajNhcXR0UWFSdG9oNHVIZGJWYzhGdHRROUZCZm1xNDNQL20vU2NVaFVEZVdxZ2NFdzZMV0Ztc3lJZXpMZnR6dWtISnI2bmpidHppMjFOakdCS0RmYnBlMjhCWHlmZHAyVC8zNXYwUFBVQzcxTS9WajA2aVpsalFwZE8zMjltTzBVVWlkaCs1QnlJNTR4bU1XRkFwKzNPOGhhenBrWHQ3Vm51d3BwVnhWZ05yRHNpSWlZUExtTGxYcUpWMzcvREpWRFVCUUFTTlp4WjFMV2tmN2ZFNE8rSWlLN1lvTmhkL3FSUGkyY3UvMGQvYnJ6OW0vS1ZCWFRxTlY1bEp6OXJCdGxqL29sSTJ6K2sxUkpKSk9JN0N4VS9iWU50YWNmM3VXUlVtMmdzYi9tVWFpSEhTMGV4cWRORTRVMGU2dWFraFRQM2tQQVlkRDBiaHdhMnR5QjRqT0xhZXFtUElyTHNOeVZjMkpIRGszdFlybnUxMUt2MWN2ekhTdk5ON3dheHBzelFYQ2ZRUzV0djFwc2ZGMlFIWmRBSmpjOExLNlRyQ2d2TmRuV2xtTmxQU1dxWUNmeURiQzBYTkp3d0ZEM3prdCtzYmEvcFJ0Wm9wSUhLNWJRM2RPNStjZWZteTQzUHZpbm5QeGtoaWJ0M3Uza0k5T3FIT0sySkxoS1JFU0c1Q096UHZCLzcvd0Q1ODZMZjAzWU9haWJ0VmFMNWplVW1xeW9SN0hiKzNVaUlwSTJIRHN4UC9uR0ZaMzVUWFNScnBCczY1SElJNzdjNGhDeFREYS9KREJaMlJ4WjZveGNJaXJyMW0wTWlKWldGcFlSMXg4eG5vaklkOGpPSTVhU2Vmclh1Q0U1a1h2TEJXdENaeWFWcTFqeW5YZzk4bG5QVUNML1VXZHVtdllVTlV1U1pVc0xTS01LMjVZTzhoT3hTTUpJT3pQL0V4WlA3dUxlYmNYNi9QUUhkeTBGem9tSTdQZ3Vyc1JnTU5oT1FTSDVxYmV2cFJ6L2FGS2hPdmtwbFE0L0kvRHYySTNsNENnMkRTNjVkdnAraFdsTGZOdUNFM0orVlFGZ2E4RmhTd0c3Q29IUzBrQnRVVjVhc3ZrNnZTWXp6VUt5TEZtakNWTnlIKzNiUWVyME5LWTkxNEhqVXI5UlNjVmRkcmJ5OXM5THhXRkRSamcxR2o4bTY5YTZueDFFL3I3RXNMUFQ1ejJ0MkhMZHBCZUVqaTJyTUl4aFFZNG0zVmpwYUNobVc3eVh6OCs0ZS92cGdRa2puTitlKzQyRG8xU3V6VkhrY3NSKzNrUkVoWXFZeDZibENaTXJzVGhVSWhHUnRNN3djYTZkRml6VHBOeTg1dUFVRkpLNGQyUy92UGl6cHkxc2FpOS9lKzZYenMxbWZwcCtjY0Z6dGR5MVZlTCtjUldHN0hRTUdUQ0U3OVdxd2tONlpYSWkvOXFWVS9yN2g0VXJEY21IUGhpcGZMRGpkeUtpc3FHY1ZhcE1vcEtoVC9OaWpoL1RLYUwvc1pTVytiSHEzSExPUE1mUS9rUGp0L2Z2cU10TFNiRzBqeWxHWVpIcGpRV09ueXFPbjR4TFM3NFRCZmJ1THdqbzFqTS9OZWxoV0hoVVdhVzhlUmxDUk9UZWVja3Z4bXVlc1JLUjU5cWdxZGVnUC80dXlzdElpOTA3ZkNBOUMrWVVQVS9QNW9SOUg0OGhHaldNaUFxSmlHVE5QcHpsMHZhcnhXbG41dHMwUktrUjJ5V2tycVQreVBFSjJ3WjBJcUlpbjBFN0R5a2ZiTnVTKzJqM1RpSWlYVjZxYWRuREVnWDI2cGNkc1gxTHVXQ0JPaVBWdkR3VDEzMTNqTEdDejhFeHdGL2cwN1lqRVlNaERoc3l3bEkrMHE4cytUOWp6OUNVNHd2Q2hRRmRlbnIzK0dWVDFLK2Q2bkk5L09vNlNBT0NIS1FCUWFLZzNnT00rN2kyK1dLQmE1c3ZGcGltVTBVamx1cFVsSGIyeTArOEIyejl5Nm5SK3hPemJxMVphVzBIYmU2VHNtY1pRNkZLUlVTa3pvaTRUNlVCRkJOc2dWK0hybG5YZjFscW5rYnlrZWtmSkIrWlBvRktyNnQ1RVgvdE5LWnJuR085U0oyVVVPRmE0ZGFnaVhsYVBOY0dUVDE3cjl0S2h1SmlkZHlKbzBSbDkzZHhaUmx4RXRnMHJJeTAzc2loVERaZklHc3llYWFzeWVTWnB1dmlkZ3pxcm80N2FmRit3NXdvdEUxUHI5N3J0NW91YzJuMzlTSkxBVjNmd2J2S2drRG1JMjQ0eUlLRGVSN05XNlVjK1hBOGtaZ2RGaDZyTnQvZktHRGNsUXJubk1teGpQTFFRbmxvZWl5Ylk0czh2VFNwZDI3YTJtaEVVbi9zQjNreEo0K1lwc2x6YmRoVVUzSnVsQnVxU0pOMDdYTGt4dFpOaEo3Tm0xVVNFQ1duRmg5OXhPSTd1Mm95SXU2WERudjlMRytTd0NEelpVYXF0TnMzU0oyUmFocE1rRFljTzFIYWNHelpFT2dSaXlRTUx0ZkRVK0Rib1NzeDdPekN3bU1yOUVnMDdRRmtYbkZ0YkRRWXNVakNwTkxuc0xCd3BjSDArSzJxWVdFMTNCOVdCMTM4OXJHREE5NDdlb2t0OUhtaHFZNTQ4dm9OUGJxdVdKdTRmOXl3M0tjblRnU1B2SDR2ODhhcVpWblhsaThpS3JrbStRODdmbEZ4Yy9YeWxKT2ZUdmZxdDJGSGtWcVpsWEw4bzZsVXNid2tJcUw4SjZjT3gyenAzc3AzNks2amtub2pKcGozMU9keVBUMDh1NjFZbDNWcjdjcTBVNS9QSWlKTEZSdzQzeTJjN3ptUmUzY2Fud3RGb2YySFN1cU5HbS9hUU5rbzVjajBDWGxKVjhyVkpaZ2V5OEtnNXAyOCsyM2VhM3p0Ti9Ma0RlUC9KWTN6R251Skc0NmR5TEJqczhNbVA3SjQvS3FpOXU5TzJEZHFFRkZKcjFLQlg0ZXVLV2ZuemFiUyt5QytYL3Z1ZW8weVM1Tnc5WEpsMzRlcHFob3lob1VyRFZrM1ZpNHhQNWFzWVR0SnJBNkx5M1FRUzgyWFpkLy9jMk5WSThCWUlxMDNhcnhidDUvV1J2emlMVGMrTXhCVmZDNlFONXZ4cVdQdFFjTml0M1o3VzErUVYrRzNNOGRnRkpXZEgyL0tjV2owc3VWcTJybXZQaTNkbFNOck1tbEcvdE9McDB3L1E5clpsZC81REtyYndIZmt5WnRQOTQ4YWxCZDM0WXlWcjR1SVhxNSt6T1Q2WjgvMWJOazIrOEh2NnkxZFowVnVEVnBZQ2dnVFdhOXpJQ0p5YmpscnJuUExXWlVPSTIvZVd4MytYUWlLQWdBUkVVa2RsQXNVV25GTFlqQzZFb05rZGdhN3k4cWpBd2Irci9VWWZXb1NyQXp6dEtQSm5UbVVrMitnTS85WWppM2tGUmlvUTVnOUtmTTVWRnhNZFB4K0lmbkltYlJvR0o5aTB2VTBlWU9ha3BYRjlGUlJUQi9rNTlHaWQvbjA5MGRDV245V1N6dXY2YWhiUFh1YTBKNURZaDZEdGwvUjBvK0hDaWhmVjNsRElVOHBreDZuNnVtajM1ODlyMzdXbDB2dUVpWk4zZmlzN3FGN2ZYdWEzSmxEUTFlb1NGM2E2WFJRTXphTmJ2TkNqZkxnT1JodnpqajVtWm1tcjhsc21EdU9TNE1tV2tWMGxJWGVGdkZFVmJXZmYzSEdDaWUyVTFDSStZTThYeDdXd01HdFVXUEZ2UzIvbVM0M1ZsUmszUDVwV1U3RWp0LzlSNTI1bVg1Mi9oeFZmRW52UDJJeDdYMzdiZjg3L2RMM1g1bmZCRmZWVzB5YkUvMGs4ZS8zaGhZbDNiMUpaUDJtMHZ5R3NqcDdva21iVEhyZnJjT0NDaFdocHNLbVJGa01jcVNjK215bTRzWXZwbk9DVWVCN1Z4K2FQaGh4SEwxcmlVUDZEWXJkUGJDSHBlR0ZBOSsvL1lSUnJDK3JjR0FVNm92MEdtWFdveFcxTER6a3lBVkVHV295YTFIb0lQSVA4QnQ5M0hUSTVDSmJBb3c4dDBaTlBYcjhzamxtYytkbStzTGNTbnMySlIyYThvRXE3dlFKWGZxRGU5Ym1pVEgvTFdOVzFQR3lyOVh5YmIwcVBUVnlmZDJ5Y3lCc1VrSkc2b2s1MDdJZWIzMDI1SkJLcFhSd0NyWXlyRTlHbnZudjd6ZnM0Rms3bmt3ZS9WdXpNSG9OclMxRllZT0hzRVNlM29wYkszOGtJdEtrUjBRUUVYRzhhdGNyU0x4MExqLzUzcTJzYXl0KzBLVGN2RXBFeEhHcjE1Q0lxQ0R0WG9WVzZxWUJlRFpmVm1IWVI0NGoxN21nU0M0Z0ltTHdaSlhPYWFlS1B2SzNLdnJJQVNxdGhKSTJtUkpPQnIxZWxYcnJxdWwyaFhwZElSR1J2YU9IaCttd1MwN05wODl4YlROdlFkcTVyK1prWGwzK28xdkhoVXQ5aHV3K1h0bzZmd0dWbGxQQ2dPNjlYZHJPLzU3RmQzWjkrdmU0ZDE1MmFMZks1RDY4Y0lEanlKTVg1TVNYdFl3WCtuWHFXcEQxK0pGamNOOUJsZlVBSlhwV2pwbjJjckRHcmNPQ3BVbmFuTEdWQlVYTEJRTWNBL3hGUWIwR3FxS1BIYWlrc3FGS09INnNIajlGVHphMWEwTWxsZlVNWTlrV09PNXlSTWFWSmYrWC9jK3VQNDBiQnI1MzlXSGFoWVh6Y3lQM2JTOVprcDNMOSszWXpidmZwcDBHZlVGQjNNNStYY2krc01DcjMrYmQ2UmZtZjZyTkxEOWNuM1hWRXZoamVYWlpzVGI3L2g4YjhwNmVQeXNLR1RpTTc5dXVjOGFsYitaUzZmeEZUSVpkMlR4R290RCtnMWdpRDYvTTZ6L2JOdDlYS1hIamNWTTFxWGR2UFQzNFFibUFhTUNZYzNjeXJ5NzdMdnZobm0wNlhZcEpLLzlNVmRMQnFlTllYSW1FS0VNdGEvejlqUHpFUytkanQvWjgyN2hGV0xqU1lHMFk2VmRKRlgzazc0TGtHMWNFdFRyM01BMktHaGdNTzBOeFVaVTlSeG4yd3BLZUpEeVppL2t3b0tMUS9nUHNPR0pKeHIxTkd5M3NXaTJUVG5BOTNtcmhQWEQ3UVgxK1pnWlQ1T0ZGVkhXUGMwdnIwczUrT1R2ejZ2SWZpSWpFOVVkTlVDZGVPSjE4N09QSnh2WEdZY0NMQzVWV0syRE5tVjlYUmFIOWgzcjFYci9WVW9XZHBieEo2NCtaUkVTa3VMZGxBNUd0alp3cVFubjQvTmRUcmtmTE50bVBkbGtjdnRHU2txQ1Q1ZC9SbHJrQWpTTy9FSlVFdnB5YnpmeVVpRWplYkhvNE5ac2VicnF0WStpQVlZNmhBeXpPUS96MHJ6R0RqWjh4OCtyU2hhcW8vV1c5bjRSQnZRZklTdE1WdFpqOFVaRkdxWWo5czI5N1lqeHJVTVFXdUxuNXZMUHZGTU5RVk5aWWorMWNwNTZsUnA1aDRjcHk1L0dMaks3eWVtVm5SLy9XckFIWk9MeWtHUWV2d2RzT1pONWEvWk54bU0rbmg2YU9kVzMvMWVLc2E4dFhFSkdHeGVRNjVNVWNQNXh5OHROd0lxTEVreDlPcnRYLzd5TmMxeWFOTmFrM1RIdkJtdzNiWHFSUE9qQmxkR0ZlV2lyYktTaUVKZmIwSXlwNUZ0UVRVZUsrMFlPMU9YSFJiS2VnSU9NZXVxeW94MVFhYU1YNS9uTDN6OXJjcEtkVk5leFNSZTNmRjdGSXd2QWZmZWFtOHViYW54VVAvbGh2dXQ2bDdid0ZMTFpBbUxCbldOOGlUWHE1M3NNT1BFOTNqMzRiZG1yUzd4cUg3Q2RobzlIamljRms1a2Z1MzJkY0pncnNNOENPSzNFS0MxZVd1d2FibHlVcFI2WlBVTnpiL056VFM5amlUVGlmeS8wT0FsZTVLS2pQZ054SGYrMDBtOUxJZ2VmV3NHNStTdHhqSW1WT1ZlbTlTY2ZocXk5WEZibnh1d2IzZHUvMjAycjNiajl2akZwZHY4S0lVSytLTUtCSER6dU9XSkw3Y0kvTjExQWpLL1ZSckxCd1phSHA5UkxlUEFpS0FnQVJFVEhhbnlsU251NDN0RmhIRjRnb2pCZ2tLeWJEcWF5ai9UY3hpeGhmUzNydWVlN2hMZjhMM2c2eHAxQ1BaL05uMzQwdm9pdlJSZlJ1U3dlYTJaMURYRGFEd25mblZ4cW9YSE9xZ0taMDRkRDRkaVVOM203SDZlbjhveUxhZUU1TGEwNFZsQnQyOStxVEl1cjNZeTR0RzhtblNaMDROS2xUeVQ3cE9jVTBZcFdhN2laWUhRV01QS1ZNU3NrdXB0aU1adzAyZVd5aXRKenl5ekx6U29yMytLemlzdUZ6ajk4di9ILzJyanE2cWVSdHYzRlBZMjNxTHJTRlF2SGlwUlFvVHFHNHV5ek80aXdPdStpeWkrdmlVbHlMRlN0UUhMcTBwZTRlZDgvM1I1dVNwRWtGMmQzei9mS2MwM09hTzNNbjk5N016SjE1NVhsQUpOZUR6a2JPOE8rQVFxRmJXaWpXY0NDZDdkblJVdlpvZmZRZk1IYXVicGFPNnhRQ3ZvS1hrUVpRcVozaE0rSDVKMm5lczhmbFQ5Y3NrcFc4ZXdzQVFQVHAwZHVoMDRwMTVrNVJCUzhqVGFjUThFRXM1cWhBekVFZ1VXaTFJQy9Ic1BDbk5obzBISW1sVUFSL256NVgxL1daUTV4NTY2cmgvNnBGSlFvc1JDTUhMK0xyelJlVWh1d2N3MmZqNTJpZzBIRWZmTzQ2TkFDVkdVV21ZSGVadTRUVmVzNWlTMldXb3RVdHdiN3o2azBxUVc2MkxDc3B3U2xpMDA3QjgxMWJERFM0QUFBSUJCS3AxYXVxSndDbEtDdlRza01VSUhoUnV0aVNIcXFsYytxVC9ZUkdWbW0xQ290TFZQSmk4NmhyaENFTEJnQkFsSExoQ29EMURRREZ0MWQvOStoVFZ5d1pVQmxlM1hvS1BwMDRZaHhSQ3dDZ1ZVc2s1c2NhQ29KenEzWkV0M2FkcXVoUHYycUdNeDlmS0R5WkJnQ0FKck9kYTVRUldPYWFYbGgyKzJYckFBQmt4VWxKQUFEeTR0ZnY5VnFsa3VJUzFzRkFRMW42NkplZkRTZVFYTnQzMXFra1lsbkplOU1OSmdLRnF1R0ExMnROeG9UUDFJOVp0ZHlLWVJ3Wm9BRUFBcnZyaGczMDVoTm44Sk9PSHdKSm1ZblJRMTJlbktiaVoyVVlzcGdWdkl5MGdvdGpCOXUzbWIrMEtHN1dSSVB6bytUQjBqbVNndWNQbmJ0dTNNbG9PbVlTUCtYc0NiSkhsMGlDZlhBVFFmSzVFMFdQMXl3QmFmbVB5cElBeDI2TE5wRTlPa1ZrSG03VEFxbzI4bmo3NEJCNTBadEVZZHF6TzNJTEJuaTd3SmlSRHUwV3JxZzJ6a3NyYWxEeWZRY2duWHJ0UEl4QVliR2l0TXNYdmtLcng5Wi82dGQvRE5GZ2V1UG5wNVdXbDFuSzFqRStSbkFJYXFKVFN5VTVzWU42cUxnWnFjN2R0dTZtK3ZlTkZxU2NQOWx3cCtpM2c5bG0za0tDVTR2VzB2eW44UTd0bDY2aE5SazFvU0x4OTE5bHhVbnZBRmdVQUFDaWE5c09Cc01VcStWUDg4V1pkMjgwU0t1WFFtRXltbzZkckJZV0ZaaWNaMmRIUjZCd09IbjVwNCtXMmpQUW5RTUF5QXBlSm9pTEh6LzZobHY5SWNpNk1xby9TTXBNeGpJS1JTVHFxMmdSclFGTm9ETUFBQnlhVDVwU252RHJhdU15UnJNSlU4Ulo5MjlaMGt6RXNiejk5WG8wMGtDRmhtWjZlRmZUbUdwVkNnQUF2UTZEQWpQYmlsNlBRQnAvWm9ST25hMFM1ZWVWeEMyWTZqMDY3am1BS1gxYjlYVXlQYnc5WXk3ZXNWU21GSEU1QUFCa2o4N2hCS2VXYmZJdmplaG4vRHVTM2NJNkFRRElKVm5WTkpZazU1WnQ4WDMySHkrNk1YVTZWTkpQZm45UUtDeGF5TmpKVlo5MEFKWHpuRjFnOUZDTmxNK1I1ajk4WU9rMGR0ZU5POVRDdkZ6ZTIvMDdxdzdaNXNOYTVzUGFISmJzOXN2V3NOc3ZXMk90UEhrekhWTjFEelVjMWtUSDBOWXV2ZmNkSzRtYlBVbFM5UEpaTGM4RUFFeVlYeERzdnJ1UEl6RkVVdTdaZ1pIUy9BOXZqT3NGTDhyaGMxN3QvSzNzMGU5VzlLQUYxZjFSSlNyTWw1VzhyejRmNXhoYW1XbE5aRGt4bW82YlVwRzQ0emNWTHlYWitHeWtScWtFQU5ESTFkV09RalRaeVZXY2VlZDYvcVZoMFFBQTFFYURZaHk3L0xJcGZWL1Q2bXloNEVWOGRjYWg5bzFWdkpRMEFBQXN3OWZmYjJLaVJkcjdiMXdmZmp2czdPaWd3WDZKYXBaV2NLQWUxT0ZtVU9aY2lJbXFEbXcwR2dmQlA1dG0vd2IvekJsay9OazhsdWF2QUFBZ0FFbEVRVlI3ekwyWEp1dCtLL3RaYzlSV3h5aEF6VGJlcll6MzRKODVHakFLamdJd0hmLzFvUTAxQU1meTlzY3hBNEo0bjI1Zk1NN213MUY5ZkprdHBzL2pmVHh4U0p3WmQ0M2tIaDdCN3ZMTGI5bkh3OE1BUU0ySW1uQkVJeTR1ckhpK3JTb2d5NTdNYUQ2NVV2Y2NnZFFCQUJDZFE1cmoyU0doaFZmSEQ1VnpVcElBdnRCSW04OHpLbTVGblN3cVg0djZCRXZYSGtCSnQ2dWtocmNNU3pJM3RjRXBiTkZhSkpaRTVyM2R1OTM0T0k3cTQrWTFPdjUxL29XaGZjWFpGclhhLzFQOTBJQnZuVmZOMzEzRzFNL0ptK25vcXZ2V0ZNZk5tUXhFbGpNQTFOUVNzNEJ2c1k4WndHdytkVFlBZ05mb2VCT21CZXNCNmpiOGY0TE5LV3FERFRaVWd4NStSY0IvT0tDRFRnbG5BWUhvQVpVdjVBazZ0SDQ4OTg3QVJBRDlIYjBla1lOQUljdDBHbTI5WGxRL0NsMGFuSWRoR2QwYVl5QzZGYmI2ODE5UGxKQ1lxUUVhQ1FFb0pBSldYNVRCclEvV0F6S1BQRmJDa2NjMUg4WDJXMThTL1FoWUJMVHdRa05iWHpSRUJHUEFqWWtFcVZJUEw3TTAwTUlURFE1MlNEZ3loUVJKQlZwSUtkSkNacWtXQ25nNktPSHJnQy9WbXpoa1hSbElTQzdTZ3BmOWw3V1NoejBLM3VkcVRJNnh5SlhyUWc4bXNqcFRWQ2pUdzkwa05YaXlVSkRMMFJxUmNOcndUOExhSWhoSDlmSDFuZlltdzlwNTN4SUJLVXk5ZEU2WWV1a2NBSUJDbUplVGV5Nm1oMk8zZGR1OVJ0MTd4Zi80MS83aXV3dG02RkVvbE40Q0xXcldvZFltaTAwRUNvTUJBdFdPUUhCeEJRQVFmYjU0UlZueThWWHdJcjZzaHJPT1NtWGc3Um8zSnRrSE5aSGt4OTlUY3JMVERaUXpoaXFHVFF5ZTV1bnBOdVR5ZzRKei9TTVZ3bndUNmxsTDRLVCtkVVNVR1hmRG9ObGxyT1VKVUtGVGkvTHp5cDl1L01WYzR3c0F3RE1tTmc2aDBWbEkvNjVKUzZUWEtCVFd5dW9MZWVuN044TDBtMWVJM3FFZEdjMG56eXg1dFhHdFNRVWtDcVhWYVRVQUFDNDlkK3luTlJsZEt3MngzNFRubjJvclQ5N0NxbDdmV1RPZ0dYNHJ2YWFDQ3dDZ3BURG9VT1VVZFdpL2RJMVdMWlZ5WC8zeGgvR21wZUQ2aE9HR0NITkwwS2xrbGNZdE96c0NDSVVtVGxIK3l6MDdBSVZBMXpBZ1dkQ21xdzFrenc1ZFBJWmN0L2dHY0luYWZiUyt1akFtbTJjRUNtVnRmRGxHL0xiVE1tL3lGN0Rheko2TnBYbDZteDJXeXdzVEU4ZyszZnRVSkc3YmFGYUdJUHYzN0NmSmZYZ1BxcWluQUFCVS9JcThuQXREZXN1eTc5MHlxb3ZCMDd5Y1hmdi9GU3N2VDNxWGRTRFVTNDlHWWwxN0h6MWIvbXpUYW5GbTNHMlNmWEF3VkcwZUdTRmpKcHFQTDRwMzl3aFd5eG56cFBrSmo0cmo1c3kxY0F1S2pJTXRnM0ZVSHc4OUJvVkc2U1F5RmI4NC8vUE9GbTZtQmdBV0JYUmF2YVR3MVhOYVVQUXcrNVkvTFFBRUVxa1M1R2FyeFVVRlJIYlRGdnFTbENTNXZLZ0lma0MyYnVuTHRhc0RHcjBkNGh5eGRVdnhnNFUvQWJBb09QdWdKaFZ2ZG04RDRJaFZYRTRCMk5saFFTaXNEbGJReVNyS0FNeXlPcWsrMVJ0NEZJSE54bEY5ZkJFSWpXV09mRjNkYjByN3R2T1hHbWlWdmthcng5Wi9yUGNmUnN2cGM0MnorR3NZdlJBSWhLNGV2eEhuMVltRDRyVGJsMVRDekN5Q2M5djI5TkJ4VXdXZlR2OGxUcjl4b3lIelQ0T2NrclcyazVZcVRMbDRCbEE0dkYzQXdLRmFGWjlYa2JCaEhRQUFrSkJFQUFCcXdJQ1lrZ2RMNXdPQWp1RFV2QlhBbC9tOFBwbWFqaTBYTHdPOVRvZGpldnNCQUI2cUFsVUllRjkvQUFDRklLZjZQV3ZwT1ZPOHUvZHhqUHoxRDB2em43VzU5a2RvQ1Z1RW1VRVFvRXFTUU03ajFuWWFtbWp2QUFEQUNKMDBzenpoMXkxZzVDQWt1Ylh2QW9CQUdKNnhzVmF4OStpbjc1QVlJc2xRMXpQbTRoM0Qvd2JEdE9ld1M5WE9aR3ZnSnF4Zm9oQUlCRGdxb3pwRHFaS3F6VlFmRVVXazBDdkx1R1lCUXdJVlZBVUhzTm90WEttc1NFMFdaOTQyV1UvaUhadTNVb3VMQ296blFTU09ha2YyNnRxRE1LRkphTUhGTVFPVXdreUxqZ0ZyNjRYNmFLRTV0Rnk0Q0lraDFLRDlwVGVmT2h2VVVxa1ZweWlPMFd6OFZFbDIzQTJEVTlRMkg5YjlQaTE3OU1zaWc5NnJRYnZlMlBuZ04vRmxxdkdhbU93VDJjdXB5M3FUTEhQenVZd2VQSHdzNkxWYVh0S05DM1ZsTHhuRHZ1UEs5U1RQVGwyNWIzWnRNdzZvTUVibE92cnIxOUFPelNkTjFXdVVDczZMSXp2TnkvUVlGQVlBQUlGU1Z1OWY4RlJuVjQzc3l4eUJaZmo0cThYRmhlYm5Ha1BGeTB4UDNzS3FTZW41amV2RDd3SDM3b2ZQVUx3aWVoZys1eDd0RUNxdFNQNWdiYnc2dEYydzNGenVSRjd5NW1YMmljaTJoczhaUjlvMXJzLzd6Q0t0c0ZqTXNURFhveGpOeGs2MGI3ZGtsU2pqOWpWRzZQaHA1UW5yVnlwSy8vNGd6cjRiQjFhY3VMYnhibjI4Wng1dEg2elg2eEVBQUI3Ulo2NWo2ZDYreHVNY0NmVUhOV2pFR0dINnJTdFZ1cFRWY0k3YXRrK3JGQWxLRWxjdEF3QkFFK3lZQk1kbUxRQkFoMlUzYWtKclBIeHM0YlZKdzZBcUVKSFpkc1JNRklGdWtvRkxieloxbGtxUW15MU11eEpydUhZRGpmVDNXalBWQi9WWnk2SEpiR2RyWll5UXZqSEd2Nzg1akxQYTZ3TEJ1VlU3UnVpNHFhTDA2NWNNd2VmMXhYK3RIeHJ3cmZPcW9lK1MzY0k2T1hYL2ZYL3UyZWh1YW1sUkVRQUF1K3VHTFFSMnMrYTUxeWZHZ0tTMHdsSndtalY4YTRZd3hpRzRLY216VTlmUys0dG5WYk9nQVFDNzQ0b05PR1pBdmRrdUxQYS9XalJGVlhLZXFDSDNhY09QZzgwcGFvTU5OcGlBSG41Rm9IL1lwUTlQU1Y4R0NGZ01BRVNvak53SkEwQ0VJUkFBb05NQkV2blAyRDErTkg2NUlJTmZMbFFHbGh0cmN1Njlyd0NORmtDaEJ1Z1RpclYyZWpVZXBhcEJvdEFEQ2duUTJnY04zZzRvOEhkRVFXTTNGUGl5VVlCQ0FpalVlbmlXcm9FOTl4VncvNU1hNUNvOVlGQUFIUU13MENrUUEyRithR2psYlRvdDYvVUFVdzVMNEVXR0JqQW9BQWM3SkRqU2tCQVJqREdwRng2RWdmQWcwMk1BQUdkbjFkU2MxK29BbWk3OTZyMnBDV2I3bllGQmR3WSsraTZOL1VlQlF1am4wcnRmK1ZCM3pRYUNaTy9vTi9KT1F1R05xV1BreGErZjExVzlQc1pHa251WGJwN0RMdCt6Vms1d2I5TUJBRUNhLy9CQjFwRU96Umt0cDg5Q1lDb3pCVkVvSWtHbnJqM0xBZ0J3QUFpRVcrOERwd3dIQ2krUEdTek11SDRkb0RJeUZJa2hFdkVPSWMwQUFJS241WEhWb3Z3OE5ObkpXUmtiMDBQSnlVN25KVjJQbFJRbEpwZ2JhUlNDM0Z5Vk1EZmJ1ZCtSTTlrbnVuVUFvODJ1UlloRVBCV0llSmptMCtZQVZHcDVWbSsrU1BhTzZTZTZ0YlYycWxFWkZyNk9ocXBPSUJBSXZXRXp5M24xNXhZQUFPZHVXM2RMQzE0OEJiR1lhMW9YaFVMb0s1MmlSWEh6cGhiRnpadHFyZDNnUlh4OWZZMFpCcGc2akUwM0VISitjU21BWG84aHNwMVY4Q2tKQUFpTUZwTi80bjA4ZmdnQUZGVlpueVpHVVdzYlQ1MVdKQUVBd0NNWVZBVUlUYkpvdmNZL3FrbHpCWmExNlFxdmpvdXhkaThTVGthS3NiWWtDaytuT1VkdTJ5dE11M3BCbEg3MW9yWHpyRUtQUUlCZXF6VjJKQU1BQUlYQ0NwNmVYMkZwRTB3UG5URE5vRmVJbzNyNzJiZGZ1bFlseU0wMk4rd0kweTZmZCtxK1l4K082dTJuRkdWWEJ6eVEzTHRFWUNndWJtWHh5K2NiVmNkaW1Rd1hqVEF2Mi96NTZnQ0E3TkU1UWw3NjhhME9oY1dESGtDUWZqWFdQZnJNMVlKcmswWW9LdjUrajJYNkI2aTQ2UVc4cEJ2bnBiblBIaGt5alFBQXhObDNieFRmbWpwYWx2ODJFVS96dEFjQUs1UmhXbzJTYTlCU1lWQ0pqcTRCV1B2dXdYaDJhQXVpVTJocmdtT3pGbnF0V2kzSmYvS2c0T2FVa2FMazJLdGtqODZ0S2Y3OWg5Z0Z4b3kwRC90NUpVQ2xBVlFwS3NqVHliZ1ZwWS9XTEpFWEo5YVpkVkl2aU1YYzBqc0xacmdPUEJZcnpMNTFEWU1ta3hFSUpGS1VIM2NYQU1CNzlMMEhLbEZSUVczOUJ3REFPUGlFSGI1Mkt6dDg3VmF0VWlRc2pWOXFiR2pBQWdEbzlPcGFzekVvL24wR09uUmN2aGFnZnJSZ3huMEh3TlovNnVvLzVjKzNic2c0M0NiUWtsRWZBSkFBQ0FRZzlQV2dOaFVJbEVLQkFJQkJkZXU3LzZTQ2s1WlNkR3ZtVER6TjA4V25BUWFWdlBOOXc2MEZaVFNFQmpWNU14MGh6cngxbGV6Uk9aelpiTUwwekpPUmJhRHFYWVFqa08wQUFOQmt0aFBScDJzUFdWYjhiWU14aWNBS2J1TGEvOGg1amFnd3Y2N3Z4YktDR3BjKy9tV3hVOFRtUHdqT2JWc1l4aUhCcVVtSVhxZlJxTXVUcXpNSmVSbW5qMGx5SHNRWlAyZHg5dDJIWDB0LyttOEFRM2YzVkl1SzhtdXJnNmE2dU1zS25qL0JPZ1NIMkxkYk1LL2krYmIxaHJLTXcyMkRBTDQ4WTNucHgrcDNWdW9PRnpJQUFEMTAvSFRueU8xN012ZTE5RFBYRkMyNE1YbVVzdkM5Q2FVZEphQlhmM2I0MnEyR3o0cHEzWE9HeVJpeXhqcGhmbHlRZXZGYzBmVkp3eWorZlFlUTNEcUVGMTZmT0F4TER3eFdxVGdjQXkwNDJiTkxwRFR2aVVrZkZlZkUzeWw3c25hNXg2QnoxN3pHM24xVmNHWENVRXNPTFBQZjI5QWZNdjdxMk5SY1M5eDRIWUdqK3ZpeW1rK2JJODE5ZUkva0dSNXA4dDBwbDg0NmR0dXdBOGlPOWlaNnVBQkFjZy92Z0VUakNhSzA2eGNyMjdITmgzVzlUd0VBdExLeUV2TTFvUGxuNHpXeHhpRzRtZVZyL0FKcTRNQ2hTbDVtV21XbVZHM1pVdVdsQmdjbndhVjVXNGV3K2N1aytRbVBTdU5YTHF2ck83NFc1UW0vcmhHa1hJdGxkNXExVkpMNzVMNnhnMTJ2UTZJQkFCQWFmWFdFTXByaTRrb1BHVE9SSGpMR0pNQXdlQkhmWkYvaE4rbFpqUUJENDdIOXJldkQ3NFg4Mk1HREFHZ1lrbnV6bHNaN1BFdnpzOS9FbDZtODkwZjNjZC90TTNFZ0k3VnFrOEFHcjFGM1h5QjBPc3ZCWUViUUk1R29XaXRRcVF5bXovQ1JqTmJUNStsVVVrbitwZEVEdFdxUmlCRTZmcHBTbUovTmJETnJ2bk92M1VlRW42K2NFMzA2ZGR4WTg5WTIzdXUzZmlZNmhiYkUwcjE5QVFCVTNQVDBxdHNDWXlhZk9vQmtCQTBkWFhobjdpVHpncHhibzRlUzhPNXVJQkx4QUFEMENCU3FLcnRXcXlyN25KWnhySE9vcXZ4VFpRWTF5WUhOYWpOdmlidzg2UU9oYXA4UFpMYURYZENRVWVWUDFpNkRmMEc2eEJqZml6NjNwcjNGbm15c1kxODNXQlRYM252L0FrQWd5cDZ1WDE1bmRUUDhWL3ZoTjgrclZlOGpRdXZaaXdBQU1EaUtuVTRzeVpEemkvT0Y3dzd0cEVTZmkvTWZkZWQxN3VXaGZWVmxuLyt1Ny9QNlZ2dVljK2RWRzlYQy9GenV1d1A3d0NoNEErL1F1S2trOTNHZHdXNEcxTmIvTEdtS0NsSXVuUzI2TWRFaXJid04veXhzVGxFYmJMQ2hCaERoanpRQXNMYmlicjlEU0QzcUZ3QVlDZ0MwT2s3N2Z3VzlIbUIyRDZzYThEVXdjSWNZTWtxMW9OVUJUT2lNaHpBL05FZ1Vla2dwMHNLQmVBVzh6ZEhBKzF3TktNM01xMm90UUh5S0d1S3JORXRaRkNRMGRxMTBwSHF3S3FseVgyUm9xdXVHTFBuaXpBeHlRY0h1OFNUZ1MvUXdiSmNZVkVadEQybUxnMThHRWlCc3RSQlU2a3JLWEswZTRKZUJSR2pyKy8ybWZsOUtQaUFBTEFxUC8zK0JSdnRqK2o1QmgwVmphVjQrU0RTcFJtVDlqd0t0MGJCUmpHYmpwc29LRXhNcW5tOVlhYXlGaWNUVDZGcWxzQTV2T1IwUEFKQjFwbmRuUlVIR3U0QnA4Y2xvdXBkUDBQd1NJUUFBczltRXFVcE95aWUxdERJN0svdlBZSGU1dkxnZ1lFNHVYNnVVVm1WazhJVXFMbDlveVVoVGRtZitKSy94Q2Nuc3pyK3NLWHU4dGw0R0ZySjMxeDRBQUt5V00rWkxNbTVmRldYZnVXbE4vOU1jZWVmN2hrdHlFeDdWcDI2OW9kY2hBUUFRYXJsYWo4WWJSMVFneUw1Ui9iaXZkMjZoK1BicVR3K2ROQ00vTnJvSEFJQWVnVVFoekxUUUROSFpPclhNaE9wT3A1WkpmY1k4TktFbkEwQWdrQmdDMGRyR3dNUmhYQk1xdGFTMEdFdDM5NUxtQXRDYmpoK0R4SklwNHFRRHU2dktGZVluV0Z2NDV4d1BidzBBZ01SUUdRQmdRcmx1NmRxc2FkTlIvUHNPc0hLdEFKS3ljdU5zVlZxVFVlTUJBTGd2ZDIweDB6eXFGL1FvRkZxdjEzMjFYaHlyL2NMbEdtbFphY1dMTGV2TU02ZDRIMjZlWVhkWnQ0WFpkdVk4WTgwMys3YXpGMmtrcGNYQ3RLdlY5TkZZcHI5M1hSdDZ4ODYvYkhMcy9Nc200Mk51L1E1VmF5a2FzdENWSXA2b210cXhDZ1IyNjdiT3ZmYWZxT3QrREwrVFkvajhWY3hXTStmcjFES3BvanpwZzdRZzRXSHBzOS9XeUxMdlBZSXZOS1lneVh2ODBLQ2hTU0M0dUtKZG1yYkFzWU9iNHVpK3ZxQlZhK1RGaVhVR2ZEUUV3b3pyRnlscDF5NjZSTzA2b3VKOFRxa0tNdUFBQVBEZkg5emwzR3YvQ2FGL240SGk5QnVYYTdsSERFRGxScjdvNXJTeGd1Unpwd0ZBVDJzeVluUjFKVEtiQmdDZzF5aXRVazJTUFR0MGNlMTk0S1MwK0UwaXlhVjFPeFRaM3JHdVNIVnphajFiLzZtOS8waHpIOXdCQUwzeCs4TGNDZWdjdVcydnVSSGErSmpnN3pQSGltN1BHQWNBYVBlWUErY3hkdTZldk1lcmZnWUFtVUtRbTJ0cGJpSzRORy9yUGZMQmkwbzZTQ1BuRWNuZXNZcW11eG9VbjhoZUZOOCtBNHZ2ekpsczNnN1pNNks3WFdEMGNQTnpERzI1OU41M3N2enB4aFhWUmtjQVFGWmxNNHF6NzkxaU5mOXBibjVXL0czRC9NMElHVE5aSXlrdGx1UTllV1RjVk9uVGRjc01mWjdpMzJlZ1k4ZVZHL1BqeG80RXNaalBiRHBoS3Ntclk4UVhwMmpyOWdwT3lpY3dudHVGUXI0S2hIeXo5N0xVUUs5WDQ5ck5VTzFFK0JlQnR3OEpGV2ZldkZKTEZRU083dXZILzNCMHZ6US80UkdyemZ3bDRwUkxKd3lPU3NNelpsWUZXbkZlN3FoQjkya1hOR3dVQUFDVzVkTklqOGJoaktrOGRiTFNJdlBuUUpTWFdhU2hVMElGcit6NWI5V01FWmJvK1MxRG9BSUFqRlA0K2gzeTB2ZHZoS21Yem51UHZwK0lwcnA1RkYyZk5sS25sY293VkhjUFNkYXFtK1pueW90ZlA4ODUxaTNNWS9qbHU1NURMOFFWWHBzMFFwaDI1Ynh4blJxT3RhcitvQ3IvbEE0VzFnSUdrUDBpZXVsVVVuRlp3dVkxM21aT1Vkbm5tNWNnY3ROT3VrOVVOUC9qMGYzR1pTU3Z6dDMxV3FWU21QcmtGb0J0UHZ5bjM2Y0c0TjNhZGNMYWVYZ0IxTzFZS0w2M1lEci8vWkY5QUFEeW9uZUpKZkhMNS9QZW5ENEszeUhBRUVWZ21XVFRHTDB2OVNwZXltZThVN09XOU5BSjAzTk9kVytqNUtTbEFRRG8wVGdNQUlCQ0xhbDJpcFkvM2ZoTCtkT052d0FBc0x0dTJNNElHVE1wNTJpSHBzWjY1RVlVb2xrQWdDQVFuTm5lczVMemxTSmV0ZVArVzllSDN4RlNBRUYxNEtFQjF0YjFHaVdQVzFmZ1pNN0o3bUZmbXlsS0lEaTc0UU9pK2xKOElxUElYbDE3YUtUbHBkeVh2Ly9HZlhkb0h3Qm9DWFJuZDJuQjg4ZWk1TmpUb3VUWTAxaW1meU5HNklRWkhzTnV4S3VGK1htODVGTkhlS25Iajl2R2UvM0dPNlAxbk1XZzEyb0JnVUo1ajNuNHF2VGVncWtOeWo0a09kaWpxYTd1bmpFWDdob09tVXJPZkZrRG9iRkVJaUJRS0VNUWkvSGF4TG5qOGcwQUFOeG5XOWU3RGp4ZUdRd2dLU3N2dmI5d0p1L0Q5UVpyTVg1dmZEdDk3dmVCUzUvZkRtRHBQbjRBbFdQVXRjK0JrM1pCTVNQTjYxbVMrS204QjU3b3Y5Z1B2OHU4U3FHd3FJR0RoZ0VBTU5vdldJa2hzdG5aRndaRktjcVRQMmJHUm5Ud0huZzF6clg3bndlTnM5cC9KRWp1NFJGa3I4aGVSVGVuamFWNjkrZ2h5cjV6RXdDQWFOODBGRXZ6OGhGbUxwNWQzN2FTTjlNUmVKcW5wOC9rdDFuNWwwY09GR2ZHWGJOVWo5NXM0Z3puN2x0M1M3SnFYYS9hOEEvQzVoUzF3UVlick1LKys3VmlBSmltUHg4em0wZlhoWU5PM3dFUWVoZlFnNHNlQUZkbkF6OFdQOXdSRjdaYUNQTjY0aUdxS1JiNmJ4ZURYRjB6QUc1cVZ6ejBiNEdGQXU2WFBkUFNjekxBWXdBS2VUcjQ5QnNOV3ZzMGZLbzkvMUlGS3k5WVR0cnpjMFRCOEhZNEdOUUtDMmtsV2xod1NncG9KQUxRUnU0WEZBSkFwUUVnWUJBUUVZeUI5VEdWZmplOUh1RFB1MWJ0R2piOEswRDhZNUdWSlhmblRSTWtuL2lMM1duZHJ4NURyai9NdnpTOHYySFJoclZ6Y2ROSVNtcW44U0NoQ1FBQVdxVlFDRkFoQVJRV3ErSmxwQmJlK21tQ1c3OURwM1BPOWV1cTRxWi94akw5RzlHQ2g0eVNWOUd4b3RCNGdsWXRyRFBLVWlISXlhdDQ5dXNhZHVmVnYvSS9uVDFlMTRhZDZCelNYRi9sTk1ReEF3THRnb2FNVkovcEYyNXVZR1MwSERIZXFldUc3VFVOandJVEE0TWxod1lheDJKWks3TUVOSXFFQXdCUWFPUXlySkZUbE9EY3RoMkc2dVFpUzdsMUVXSEhjcVo0ZFlrRUlzc1paSnhpSkJLRDFwZzVSUTB3WktqVUJvdjBWZzJBbXB2K21jQUlEdVlENE8zYkxWZ3UrSFRtbUp4ZmJEWGp4ckRoTW55djBVYTBVcCtVeW5RRUM4cU5scDZoT1gydWlwdWVZMTZuTnRnMTZqOUVMUzB2MDZwRm9xL1FjZ1FVbWtEUUtTVWlhL1hyZ2pqLzRWM2V1OE43c1RSTGVpVWNNZWZ0d1YzMmJXYjl6SDEzWUtlU2s1Wkc4dXJhbmVRWkhsbnlZTWxjTUtiKzRxWi9yckdoSnptd1dTRmpwamlFTFZoV2VuL3hMQlROM1pQUlpQVEUwdnRMWmd2VExsK0VxbWp4K3FENHdjSzVHbzFFYXVmZk56cmpZSXNRTUl2bzloMzNORkdyRkZVL2g5S0hPMWZ4L3o1eFFLL1RvdndtdlU0bXVyUnR6Mm85WjNGOXYrOUgwbWdXM2wvMFU2T0ppU2trei9ESTRsdFRxeDJaL0UvblQ5S2FUcHpoRlBIclRuSDZqVHRndE9rM1EvVllRMVJtR2RZWWV3U3lteWNBZ0VaUmJsSHZsdURTdksxYmRPd3ROUzh6UGZmVTBON0JpM0w0RGgxV3JIUG9zR0pkUSs3RjFuOHNvN2IrWThpT0lUbzFiK1hTYSsveHdxdmpZdVNjMU9ySWRMK0pMMVBMRWphdEZxVmRPUWNBb0pMemhBQ0Fjb25hYzRqaTJhVmJmYS9CSXFRVnBlWkJIRmc3ZDArU1I5ZnVsdWhza1RnN21sMWc5SEFMWlNTZndSZHVBUktOUWFBd2VLZnVPL1poN053OEsxNXVXWThodTNrQTZQV2NoRTFydk1iRXZ5UzRORzhyTDNxWENFQ2owVUpHVCtTKy9tTXJtUDEyV2tscGRlYVlMUHR4UEovb3ZOc1FMQ0RKZlhpUDV0Y3Ztdk5zeTFvQVFKSzlJM29JVTJKUFF6MVJHNjIvQWY4WWJhNFZZQm0rUVdneTIwbFcvUHFGMVRyMHdHQWtoa2hTbFAvOVVaQjg3Z0t0eWJDeGpsRzdqdVdlNlIwQlZWcm1CTHF6T3oxa3hIaHBmc0lqYzRNV3lUNjRHZEVwdEJVQWdIMkhwYXZSWkxaandkRnVZVisxZ0JPSmVIWHBQNXJEV0E5U0tjak9MRTlZdHhJQTlObVhSL2IxNnIzL3RPZlEyRHRLZms2V1ZzSG5DZE91WExYVWhsS1VuWkYrSXFLOVYvOWpaNVJsSDErYWwzOHRmUzQzN2RvWnRaUmJvVlhXcEMrV3l3dUxGTVZ2WDlvRjlCMWs3aFNsZUVkR1NYSWYzVFBRKzlubVE4djQwZVBMdnNYa243UktrVkNjRlhjTlRhQXo4MktIOURhdnd3Z1pQZEdwNTg2RDB0d1hDY2JIZVcvMjdBQ29QVlBldnQzaVZmYnRGcTh5UDI1TVVRMEF3TzZ3ZERXN3c5TFZWcHJSNXQwZU85UnYrSk0zYmdOT1hzczgxTDAxQUYrSVJoSXE3UkZvbFltV0RkR3BlUXVIamlzMkVWM0RPaGJmblRjRkVBaTljV1pkeGZQZjF1aFJHQnpKTXlMQ2M4aUYyd0FBMG9Mbmo0MnBnNzkxZmZoZnhyZGtpbW9KTktwamwxV2JaRVdKQ1lVM3BvOFZmYjRZQzBicktCMEtqMWRVcEZSbmVxbTQ2WjlMN3krWlhYci8xMStZWVJPbTI3ZWV1MFJabXZMUk50NHR3L2hlTUE3QlRlMEMrZzBTcGwyN2FCZlFmN0NpSXZtaisrQUxkM0xPUkxXSEtqM2RPaUV0NTlSR3IyME1KTVhSQlFEQXppV3NpekR0c29uelVDMHBMNmw0dkdxeFZzMDNudWZSdkE5WHp3TUEwcGdHSG9IQ1YrNEh6YWpoSy9IMVZOcTFvYlk1Nko4Q3EvM1B2OUNDb29kcHBPV2xhSktESXdCQVlmeXluOHRmYksxbXBjQlFYZDA5WXk3ZUtiNjNZTG8wdi82QjJmK0Y5ODYzenF2Mm9YUG1xb1g1dVRpbWYyRGh0WWtqbmJ2djJPMDkvT2FqdEVPdEFrRmNVWnA5ZkZBM1BNMnVua0ZpM3d5U2M4L3RCK1FsYjE4cFJBVzVQc052UE9LOTNmOW55WU9sYzJrdEpzelV5RGdWc3V4N1Z0blhMRUVoeU0yVlpNVmRZN1dadDhTaVU1UkNZVGwwV0x4S1d2VHF1VUhXeW9aL0h6YW5xQTAyMkZBbkVFTmlWUUJ3cCtydlA0SGdSVWQrK01KSExOZkRtUmNxaUdtRGd3RXRzWEFnM3RTWjZFQkZRa3diTEJ4OXJBU0ZrY09VSXpaZFp4OTdxb1FMTDAwRGFQdTF3TURrY0R4RS95NEdjM0srdzFOSVlJNHdQelIwYjRLRjFqNW84R0I5VVpFSWNrSEI3VVZVcS9jUXYveEwyZEp6TWtoSVV3TmYrdjBlM1o4WncrRmd5MVhoMzYzQi95RFFlUGorMUxrQW9DUGhpQUFBV24xTkhVOUwrRjZMZlhuUnU4VGNNNzI3a0x5NmRwZm14RmRud09EdG16UVRaOSs5VmR1NVdEeWRCZ0NBVWttRmFnQkFvTEE0allySGwyZmV2ZzVHRWJkbXdDTlFPQnhLSnErWFlZSHo2czhkR2ltbnZENFJ6TlNnMGVORkdUY3UyN01DR3hmZC8zbW1TK1NXUGU2RFRsMU4yeDNnQzBaYVlYcXRvc3FnVi90R3JEYkhZbjJkamtoaTFRWlFXaUdBcXVjRkFFQVBHVDVPVnZqeW1WeGVXQVR5d2hLdFFpaGcrUGZwemZ2dzEwRUVDbzFCNkRRVzZZTDlaNmFWMXZtZFNGU3Q5RloxWGJ1OExPazl5YU56Qkt2ZG9zVW9QSjNCZjd5NTNvWmE4NmEwY2k0SFIvWHd0T1NOc25RZDV2UzV1VWM3aERia0M5RjJIbDRZa2dPN3ZyK1ArU1lQaWFkUVVRUTYwOXI0Y3UzL1Y2eHJMZTJKa2l1ZEM1YU5PZ0FWVDNmL3htZ3ljcnh6anorTzVsd2IzTSs1Ky9aOUNsNUdHdS90ZmxONk5aSzlJNEhwN1V1ZytRZGdIWUtiRXAxYmh4SFlUWnZMUzkrOXpyODR0TGNrNzBrOEFJQ2FsNW5tR0w1MnEyUEV4dDhsK1U4ZUtDdVNrMVNTa21LOVVpTFdDZk1McEJYSjF1WXJqZWpqc1Qyc2x0UG4wb0tIRHhFa242bld2cVExSGpZYTV4QWNrbjJ5VjBlaks1Y29PUlZwQmtkejhtWi9FeTUyb3JPVHY5ZW94Mit0SGEvbGtYMDdwT1ZsNHV5SGQybEIwY04wYXFYSmk3bjA0YXFmdlVmZFRtQzJudjBUOTlVZm03LzJLL0NPVFZzQ0FOQUNobzZVODFNK0d4eE1Cc2hGR1puU25QaTcrZkV6eGdOVVp0aC9EWDJ1cmY4MHZQOFkzZzNVZ0FGRDlUcTFXcGgyOVRwVWFZSVpvSlZ6eW96ZkljNFJXM2ZSbWd3YlUzUnorcmo2NnI3V0Z5aUNBMXNyTjlkK3JCTWFETTNUV3lNcUtpUTZ0MmlwRkdSblNiUGlyc3Y1S2FsVXo1NjkxY0tDUEZucGg5Zml6TGpyVGwyMy9KRjlJaUxNTVh6aFNqM285UldmRHU2cHJXRjUyZHVYOHJLMzFRNHZZY2FWaTh6V3N4WVNIWnUxQWhLRGhTWTVPQXJUcjlWTEY4dUFLcHExOCtiSHFjRXhRNHpwOVA4QklKa3RwdnpFVGIwVUN6Sk9OU01FUFdUVUdMMU9veEhrM2J4dDdVU0tmODgrQUFEeXdyZlBBRUJXZEd2T0pNK2hGKyt3dTI3Y1doYS9iQjRBZ0VPMzMvZnE5WHBkOGQxNU04M1BwN1dadjFpY0dYZWQ2dDgzdXZER3pMRk9rUnQrZHhwNjVscmh0ZW1qQUFEUUpCZjNHcHJaUkxaVkdsSUFnTnl6MGQyMG9weHFmVTlxNDJIakJPazNMaUZWWHh3eGFMS2JoOGVJYTQrTXo4dUxHemVrV2pOVVVsYWVjMjVBRDVkZWU0N1FHZzhmVS81aSswWXdHdzhta0hHS2M4NzB0aGhZK3JYMHVTQXByUkI5dm5qR1dtQ1NLUFAyRGZzT1MxYUJuUjNkY04wRWdvc3IzajZvQ2ZmTjd1M1Y5V3p6NFQvK1BzVXkvUnRSL2ZvTjRyeitjd3MvNmVSeDN3a3ZQaEtkUWx2S1N0NGJNWkxRN1ZqdGxxd1dwRncrcCtLbld0UzBONVkxTUlaYjN5Tm54T25YTHdyU0x0ZVljeEE2TUhIS0dXZWhBbGlnb2hXSmVFVlh4dzMxSEhYdnVkdkFQNDRXWEI0ZERWaFVaZkNoVUtnRUFHQzFtYjNRTHNZRGUvTUFBQ0FBU1VSQlZIaklhRHdyT01Sd21rdXZ2Y2N0WFp1eG96Ym5hSmZtc29xUEg0M0x2M1Y5K0YvR3QyU0txbmdwbWRsSHVyUkVJSFZxQUFBOHpkUGtNUkM5by9wUS9hTDZDOTdzTnFlOEIybnFwVFBpOU90WFZOeU1iS2lhcDJ6ajNmUzQ4VEhYaU0xL0tybnBxYUxNbTVmdEF2b1BMcjc5MHpUYzhKdCtibjJQWGl5OE5MeXZsZXMxaDdZMmVtMlRhMkMzYUFsNnJaYmkxMnVBdVZPMEl1blBIU0FTOGNtZUhhcmZIeVRQaUc0RzU1Y2xXS0tHLzFGQkh2V2grNmQ0ZHVudUdQRmJEVzNpN3dHU2U1ZHU3UGJMMWtnTG5qOFdwWjQvN2RUOTk4b2dJQm1uUkdXMFhrR29LK1Z5Tk1MQ3dnWnFydjVyL2ZCN3pLc0VncXNMcThXTWVhV1BWaXh3anR5MkY2blR5SExQanU5SGE5SjlrSUgrSDRBdlZPaDFTQ3pUdnhHV1V1bFVwdnBFOVNHd216WkRFeHdjaXg3L3NzeGNoL05yN1dQTTBLa1RNQlJuMTd3cm93ZXF5ajhsRlZ5Zk9NSzE5LzdqR0RzUFQ3SjN0Nmp5WjV2WFFWMVNUaFpROG1qRENyK0pUejR5R28rY3dQdDA2b2hSRWRLajUrRmpTRFNCVUhKajVwaXZ1V1liZmd4c1RsRWJiTERCaGxxUVVhcUZ1Q1FWVEkzQXdjTVVOV1NVVnU3ZmtBaUE5VEZFRU12MWNPeHA3WUY2ZklrZWNpcE1nekY1a3NycE42OUNXNE5TVjJNaGJsTW8wME5VVXd3OFM5ZkFsaHR5MkRXT0JBY2ZLdURzaTdyOWFZM2RVTEJ6TkFsS0JicnY2aEFGQU1nUXU0TjkxSlZIMzdYUi81OUE0aEQySnBGdkdKS3JLd0NBWGxSV0w1SDEraXoyaWM2dHcxeWkvanhpZnJ5K0MwWjZ5SmhKOUpBeE5UUkh0SEkrOS9PZjNpd3MyZEVaQUVBaHlDMERBRUNnY0RpRVdtMDFnd0RMOEEwaU9yZHNvZE1vNUhKNW9VVWFPUXZRR0MvMG9WTFQyTkxWMnRrRng0ektQUnJSeWo3czU1V2dWYWx5cm93ZFJQZnFFZ2xBUjJPWjlqVW91R3FJM0ZkdFJyVFNzaEo1eVp1WGx1aGFIRG9zV1czZmJ2RXFTNXM0NzlIM0VyWFNzdXFOamxxVW40Y2tNdGdhR2FjQ0FCUW9uVVFtSzBwOFJuYnQySm5XZVBoWS92dkRlMG51WGJxaFNReW1SbHBlU3ZiczJvUDM0YStEZ01SZ0VEcTF4WVYzK3U0QXg5b2VsdUcrYW5NSzFxWXBDZ0FnTFh6eGhObHE1bndjcTFGd1djS3ZxK1R5b3NKYXZvNUljRy9UWEo3L01zRlNvWktYa1labldNL1lyS0xWK1F4UWt6NzNhelkyV1lkYTE1VWRpblNLMkxTRDBXTHFyUEluRzFhWUY2S0pEazZLNGplSkJXYjBsaWc4bWVZOThzR0wwZ2VMNTRoekg5MDFMcU1HREJoYVN6YURHWGlpNHJqWlU5d0huNzNtUCtiTkp6U0J3Y3c1MDdzVG1GSE5zVnRPbjgxcU0yK3BUcU9RcThvL2ZaVG1KendxZi9MTHo1S0tOT01OTTFLUTgrQ2VNaXNoSHVmVG9TdlpzMnNQdXlhakp1Rm9YajRJSkJxZEd6dTRPMVFrZ3pVb0JEbDVuSGY3ZGpwR2JOeWhLSHorUkNITXk4RlJ2ZjBjdTI3YUtVZzZkckIyN2M4S2s2eHFqWkl1cS8zNGp3UEdJYmdwTGJCL2pGYk81YkM3YmQ0bExJNS9hTkRwbFJjblBzdS9NanBhbkg2akJuMWtYVkR5UG4vbXZ6MjhHd0NBR3RCbm9KS2Jsc0lJSFQrTisyN2ZUaFdJT1lWWHg4VW95NUlxOWJERVlrNys1WkhXYVo2L0cyejl4d3J3ekdianA0aXo3dHlBMmh4QWhtdm4vcDFVZEd2R1dFSHl1UlBmMnltS1p3VUVLL25aRGFXUFZYN2U2VUVIQ3hwY1pLL3c3cktpVjg4QkFFb2ZyMXJpTy83WlI1ZStoMDdSR2cwWVhQSjQxU0tEOWxkOUlTOTZseWd2VC9yQTZyQjBGUXBMdFZOd2twUGtSYStzWmxSYWhFNWpNYU82NnZnL0FxSjkwMURIcUIwSENJNmhMVVVGeng2ckRVWkdJc3VKMFd6U1RLMmN4d0hybW1ZSWV1TmhZK1RsU1IrVXdzd3NBQUJwL3FQNzVVODNyblRvdEdLRFhpMFJhNVVTQ2RrcnNsZEozT3hKS2w1bWlzbDNPelpyUlFzYU9EVHZmTCt1VlArKzBRaU5VcGwzYnNwQSs0N1RsaUkwQ2hVQXdOZjBLN1cwcUVnbHlNMnQrb2ozYWJkNGxlalQyYjhVWDQ0QlRvZXFhYThSQ3MwTnpVaWNRM0NJVnNIblZUeXQxREJ2Q0VSNVQ1L2tYeGphdHlIMHVWWDFDK3JUdmlEN3pnMkhUaXZYVTEwaWU0bUVGMDRCQU9BYmRlOWI2Y2krWVpGaXpqSnM4K0gzQnJ2amlnMDZ0VnhXOW5yMzd5Q3RLQlYrT25uRXVkZmVZNW1IbzlwVlpmY2czQWJzUElMRUVvaEZENWZNczlhT3NheUJDZm9lT2FQZ3BIeXlXdDVBeUVvL3ZDNTl1R0locU9WU0FFQWdnV0RJTkZVQUFLaUVSVVh5L01RRTd0UE5hMXdHSHJ0b3RuWkhBdENvcGdHU05GcndvaHkrVEZaY0FtYlpnejkrZmZqdndXL0NjNHZPN2ZxQTROSTgxSHZrZ3pyZklUNVQzbHRsZnNrKzI3T2p0WDNFRi94dmozZDY2UGpwUkxkMkhmTXZqZWlId09BTkVmUHFuR3ZqaGhBZG00UUM0dXVacHRCSUFnRkI5ZmJEME4xYzFkS0NJaVVuT3gyQVJpTjVkSXJndlR1NG14WXlkbEpsbHFmUldMR3c5cERtUG9oUDN1MWZJL2lIR1R4OGpHT1hOYjlaS3Z0UnFJK0RVY01LYkZ4WG5hOTFza256SHowWHBWK0pMYml5WUJLdFNjL29yMm1qTHZ4Yjc1M3ZNYS9hOTk2Mlh5TXRMZUcvdjM3eVM3QUxSMHp5Nk55VkVUcjVKelRSZ1kwbXNSd1FLS3l4OUJDUTNEdDFWUXJ6Y3JTeThqSThob1JUZ0drTTR0ZmF4N2pwbDJJQm9kVVpLS0pGcVpmUEZpaWxFdmZCWjY5cFpGd081OFdoUCt0cTF4SlV2SlRraWxlN3RyRWpOLzhoTHYvd1ZsMmUvQkVBRUM1UnV3NlJQYnYyeUw4OFpwQmhIV3JEZndNMnA2Z05OdGhnZ3dXZ2tBQjJSQVR3SkhyWWNrTUI3Znd3c0dzc0NVYnVrUUJYb29QbEF3alF6aDhOTS8rU2dseFYrOXFKaEFkZzJ5Rk5qbEh3bFdzSkJ6dWtpUmFvNGJ2TmtWS2toZlpyaEtBMTJxNUpGUUJsd2k4SG1HUUUvRG1XRER0dXkrRjE5cGRHWGVnV0dyVGhSd09ESVRrNUF3QzREenA3bmVEYXRvTTQvY1lsNHdwRTEvYWR0UW8rVHluTXpLNVBnL1ZaN0dOSXpoYURsbXRiTUdMSmpzNnVBMDVjMHFuRW90eHpRNklBVWRNdGI0aHF4REI4L2RXU2tpSUFrQU1BQW9uQkV6UXFzVldqalZQRXBtMWt6NjdkSzU1dlhZK2plbnNwUmRsMTB2QUJWT3JWQU4zZFhhTVJTMGpzME9ZQUFGb3piVTM3dGhObXlvdGVQalBSOEpLV2wvRS9uVC9KQ0Jrenlhbm56b1BtN1pvN0F3MkxlbUhxcFhOZlEyTmk3a1JOMzlmVWs5RnM3QlRRYVRYTzNiYnVMcjYvY0ZiT3FhZ09kZ0VEWTBDdjE1TThPbmZGTW54ODFlS1NFaVV2L1RQUm8xTUVBS0NRS0F4V3JWVlpkSW8ybXBWZFp3YVNKWG9yQXlxZS83WkdWdjc2dFhHbVcvSmVkM3NRaTZ1TnF1S1N0NjhBZ1VBb0twS1R1QzkzVkJsVWFUU2ZzVmZqQzI5T0dXN1Fia0tpQ1hqUElaZXV5RG1wbjZ3NlJVdVRQK0FjbTdjMGZLWTNtemlEbjNrekZpU2xGZ2gxcmR5UFVpaFNWcVFtQTFUVVNlMkZkMnZma2RWc3duVGUyNTFiWmNWSjc4eUtpZTdScDgrUVBjTzdGMTZkTU14Y1B3MEFBTWYwQzFCdzBsSnFqQzhLaFFVQW9KR1VGWnVYYWVXYytqcjRBUUJBbkgzM2pyejg3NDhFaDVCbTB0eUg5K1JGcnhMTjY1UTlYcnRPbEhIN2h2ZW91OC93emkzYjRwMWJ0bVcybnJYUVVKNjhtWTRBa3IyRE5iM2M1RDJOMkNBcEs3ZFVSdkh0MlErUUdLUTQvZnFWOG9lclZwSTl1a1M2eE1UZUxvdGJNTlc1OTY2L1ZJTGM3S0s0ZVhOcnU0ZGFhQlgvYWJvcW5IdWYvY2VWdkt6MGd0amgvYjBuUG4zdkZyNXpUOEcxQ1VNTkZXclRFNjNSbUgxSXFHTjRTQ2pGcjFmL2duTURJNHNmTFB5SjROSTZqT3pST2FMa3dkSjVUaEcvVnVzdUM5T3VYcUI0ZCsralErQXBsckpsbkhydVBHaHAzdmxXMlBwUFRUajMrUDBQTkpudHhIbFpNeFBGRW5nZmpoMzRtdStwRXlSN1I0SkxxN1pWRWVVTlJlVzlreHpZVkk5TzNTZ2VYU0k0ejNac3hMT2JOcTk0K2VkV0FBQVZOeU8xSW5IbmJ3N3RGcTVRY3ROU2VLOTIxNW5oUUNDNHV0QTd6bHRlZkhmOVVnTmxXZW5UTmN1OEJsMjhCUUJRY0dGWW40WmVLSnJpN0d5UlhwN2k3TnpRdGhvS0haWk1kWXJZdEpQUmZQSk1qWXhiVVhoMXdwQXFJeE1BQU1xeno0RmpDQlFhZzlDaTBONERyOTNKUGo2b0t3RFBoSm5DTG1CQURJN3BIMWg4Yi80TTQrTVZpZHMyb2doMHBuM1l6eXNCQU1wZmJOL0lTenB4MlB3YW5IcnRPaVF0ZVBaSWtwdGc5TjZya0ZROFhiZmNRQjFuU2FPYzNuaklxUHBvZ0FFQVlKbituZ0I2dlVLUWEzRWMxZ2JuaUswN0NBNGh6UXF1VFJyUlFHcENFcGJwN3dZQW9CVG1acHIveG9iZkYrdlEyTjg4VTdTcXZodEEzZXRUZFhueVI0MmtySVRpMDdPdktLWFNLVXJ4N2QxZmx2LzBZVU9kL0xiNThQdUI2Tk0xaXVyZk43cjB5ZW9saGt5ZG9yaU5DM3duM0h6dE5mTDB6WnlyNHdjNnQxK3lnZUliMVM4L2RsQ1BMOWs4L3k1NGIvZFh6NE5JTEo2bzF5cVZVR1Y0RjMyK2VNWmExaktXNmU5ZkpmbFFUVVZkRzc3ZitwQkJCUktLK04yZkg4bmVrY3B1M3NLZ2cxZGZaSitLQ0pNWHZmdEFJTGl3dkdkOUtramU3R05uUG1jU0NLNHVYalBlWktVYzhITWxVUDFNZEtYbFJlOWVKbSttRXl5MWpXVUUrZmhPZVBSZUtjak4xcXVra3FyNTJGSUVkNzJvWC8rSHh6dVMzWEhsZW5IR3Jhdml6TnZYcVlFRGgxV1hTQ3RLWlZueHQ0MXBTMnNEeWIxTE42cGZqejVvcXFzN2h1THFEZ0RnTmY1UjlYNnA2T2Ewc1VwT2RycERoMmx6dFhJK3IrVEIwaVhVd01IRFdXR1RabkZlYksxcmJhT3kxSzkxNmlxMmd4ODRaNWcvdjRiTW53WksrTkw3aTJkeDN4M1laVnhteldhaTR2S0s2bWhXVm5CbC9KRDZYa05EOEcrL2Q3NTVYaVd5bkNoZTNhTHlyNDRiQkZCaFVrZkZTVXRUQy9OeTFlS3lVcDIwdkV3bHJTalZTU3JLbENKUmFmQ2lkSEhKdzZYemF3dXErV3I3bUxTaWxQdnUwRzdqUTNpSEppRUFDRVRad3hVTHY0WG11Znp4NmhVa2x6YnR2SWRjdmx0MGZmSXdSb3VwYzhuZWtiMkticzJjSU02OFpWSGV3SVovRHphbnFBMDIyR0NER2J6c1ViQnBHQkhPdlZEQzVUY3FLQmZwWU9rNUdld2FTNEsvcHBFaG8wUUxrVTB3Y1BpUkVoNm4xczJxTURrY0Q1UEQ4UmJMYXFPK05ZZTJqbmg4QmhrSkllNG8wUC9yaWdyLzIvQVpkZThGenFGeE13UWFqOWNvSzJrVnVTKzJiWlFXdm41TzllODdTS2ZUcVlGS1pkQkRKMHhIb2dsRWgvWkxWNWMvMjdRWmdkQm90VXFSRUxUbWhNcmZEbXNMUnJKSDUzRG5YcnYvUWlDUVNBelowZGxqOEtscnZEZDdkM0RmSFRnS1J2U3pCaENkV3JSUmxGWTduZ2dBQ0FSU3E3SHFGTTJMallrQ0FDUUE2QUxuRm9nRUtSZE9sOXlkTncwQUFFT3Qzc3loQUV3cHREQk9UVUxjQnArOVlmaXNsZk81Z3F3NEUvcHVwU0EzUjVyMzBDS2xOeS9wK0NGakdrc0RCZGMvb1h0R0RSdzhURmJ5T3BFV01uSUNvREc0NHJnNWs0VnBseThKMHk3YmdWR21CWUh1N0U3MEd6d013SjRBQ0JRS29WVmJOQkI4L3RPYlZkZDMxcFlwV3A3dzYyb0FBQ0E3MnVQcDNvRUVSa0FnbnVVZmhHY0ZCbk0vblRvaXludHkzM3ZncVdzQUNBUVNTNkZDNWUrbEpUcTdlK1BaSWFGUTZSQkhBZ0E0ZGxtN1JhL1Rhb3J2cjdDVUxVREVNb0s4cE1YUG45SkN4MHdCb05zQjhJVk9YZGR2MDRvSzgwU1Mwbm9iYlNSNVQrSXpqN2FyTTVvWEFBQkRvTE1JemkzYWVnVStmaXZOZlJKZjhYcm5iOUtjK0x0QWNtQjdEenA3QTBOMWRjODUxenU4VXBPdkJraDRoNUJRWWZLNWVobXR2d29VQ3RPOTU3SFRCSWVRWnZLU3Q2OUludUdSYmdOUFhDeUkvMm1pV2JhUFhLc1U4Z0JNcWFVcy9iYVYycmhWbXpXU3ZXUHd6UFFTa0NoTmpVNTZOQW9Bd0tYWG5tTzB4c1BIbE1UTm1WeFZvaXc1TjdLUCs1U0VUeDRqcmoxUzhiTXpzeS8zNndHVmdRNVdVYlhaclFhV0VSVGdOK25aSjJ2SDYvRmtBQURBWjBMQ1IxREpaVmtuSThQcVU5ODVhdGNlSENNZ0tPZE03MDVLVVhaRzJkTU5LNTI2YnRodWwzWTFWcGgydFQ2VW9IaUtiMVFrMWI5UE5BQUFzOVhNK1ZvRm55ZEt2MzVKb2VPSmdVSmh1ZmJlZDBMSlRVL2x2ZDIvejlncENnQkFEUm8wQk05czFEanJXT2ZtNWcyWEo2eGZLVXk3WHVzMU5EaUx4TlovQUFDQTZGUWRhRUZrdFo0MWs5NTA3R1R1NjkzYmE0K0svK0ZBdW5YZnZnZjBlcjBrOVVLRDVoQ3lSK2R3YWtDL0dLSmIrODQ0WmtDUVdsUmNLTTE3ZUkvWmJ2WmlyVUxBRjMyK1dKazlSM0pnMndYMEd3UUFnR1A2QnpKRHA4N2d2dDl2TVhxZFFIQjJvN1didFpEZWROd1VuVm9xNFNidTJhNFVWVHBGOGZTQUFBQUEwT3QwQ0J6SnFrNDFFazJ5YU9oMjZySitHM1JaWHk4SGRHMW95SGhIayt3ZEFRQjhSdHg2aXNTU0tmeVB4dzhWMzFtOXlNaFFoWE1iY1BRRXlUTThzdmplZ3VtSzhnOGZ2SWJlZk9nMTR0VE5uTk5SM2FHNlR6S29qdUhydHFpRitibjg5MGROSFo1RWxqT1c2UmRnK0VoeTc5QkY2TkE0eEpBNVlJQk95cWtvajEvMTh6ZmRmQjFnaFU2WkJZQkFlQTIvR1NmNGZQRTBQek0yRnNSaUxoSWxWNmtFT1ZsZ0pRdVcxVzdSS25xTGlUUDVTY2NQaVQ1ZlBOT1E3NlI0ZHc5M0gzenVlbDMxL01ZOS9WaGJlWDNXVmlYeHl4ZW9wQ1ZWUm1VYWplelJxV3ZKdmNXejZudXRBR0NiRDc4bnlJNzJiajMySEZaVXBQek5UZHk1NDB0QmhhVG84b0FlcmpFMzRnTW52OHRGSUZIb2dpdGpCeHNvU1A5clFHREpGSjFhWHErTVdoemQyMTh0TFM4RHF3dzBKdmd1NjBOYThQQ3h6ajEzN0VlZ2NEak9xNTIvbFQxYXZlUmIyak51MXpGaXczYmg1NnV4OVhXS1duZUtaQWt0SFFjQUNKNmVieExRbUg5aGFGOXg5dDBiWUpZNURnQUFGQXJUdGQvZWs0cnk1S1RzeS8xNitJOUllT01ldmV0RS9xVVJ3OEc2eHJ0MS9HK1BkeDMvNDEvN3k5N3Nxek1RQ29uR1lnREFzcUVKQVBDT0ljMUpIcDBqVkx6TU5HbnVvM3NFeDJZdGltNU9HeXN2ZVBOY0tjb3FCZ0FaMFNtMEphdjFuTVdsOFV2bUFJQ2MvLzdJWHZzMmN4ZEpVaStjTUdZdStDL0Jrdk1TUzJDenNRd3ZQMGxSWW5VQUV4cExJdU9ZZm8ya0pSL2VtTmRYY2N1cm5iWTZyVnF0VTh1a0RhUzAvWEg0Yi9URE9sR3ZlVlhHS1NtNk5XTzhPUDM2RlREcnF4V0oyemZVOTd0K0pLaU5CZzEzNkxoc25UQWw5cFFnK1p3Sk5iQW85ZkxaNUlheEhhaHpUby9vNHpmNTNtdVBvVmZpQWZUNm9zdmpCZ3N5cmwycSsxUWIvbW5ZbktJMjJHQ0REUUNBcTVvTk93YWdZWGc3TE9qMUFHV2lMMTdJSjUvVmNQbU5DZ2ExeG9JbkN3a2Y4elh3ZTF5dGE0OXE3TDZuZ0dOUFRQMGR3OEt3TUw4WEFUcXNFZGJJRkwyNmdBSmZneUNYeW1ReFAwY1VwQlJwUVZaSEJxc05Qd1lxVVVFK1AvMUtyQ0luNFdHVmprSjFSL3E4MDRNR0ZBclRzOStGNndnRUNsbWVzUEVYWnRpQ1piUW1veWFVUGw3eDgrZWRIalJyN1ZyVGFqSUd4czZ5TG9zWmtDVFBicEdzVmxObWs3MGlleW5MUDMzTWkrM1hEZFJJTFROczFoSjIrTHB0OWgyV3J1VitPTHluNHQyaG5VWVpmbWl5ZDJRdnpyTnQ2d0VBZ09SQUFRQlFhRGxWdEN0NlBWVFJ2S200NldsR1VjUTZvRklaU0N5Wm9oRVY1Z01BVUh4NzlYZnN0SHk5WHF0U09YWGZzYnVrVXIrcjJqRXF5bjc5TkRkMlVBL1FJeEdnMDJxa3duZnZRR1pLRjlkUTQ5OC9BYXAzajk0RXh4WnRVZzgwOVNFNU5BbnhHSGpxS3VnMHF1SzdDMmFBbWVOWHppL09sNy82WXpPTzZ1TUxBS0NTOHl3YUpiNVdVeFJQOC9KZ2RWeXhDVXZ6OE1Fd2ZQM1JPRHNhQUlCR1VscXM1S1FteTdrWnFSZ2NuZUUvK3NFYkJBS0ZLcnc2THNhbHovNlRqbDNYYlNxTlg3a1FTdzlzckZXS2hFcGhaamJSdm1rekFBQ2RUcXN0dkRTc0w0YnE3RXJ5YU51UndHN2FBZ0RBYjhyN0xLeWR1NmVTbDVtV2ViaG5tRXVVVmtzUEhUQ0MvLzd5R1FRYWoxZnc4L09zWFRzQ2pjZGptZjZOTUZRM053QUFyVXBpL2h4d0FBQUl2ZVd3RUhINmpjdmk5QnZYYVkySERXZTFtYnZFTStiaUhVVlowbnNVZ2NiUXFSV3l2Qk9SYlJYQ1BJc1VYclRnNFlNUktDeFdrdi8wdnFWeXE5QWo2cFYrVC9UcEd1WGFZOWRCTk5HZWJZaEdab1V0WE1udXVHeU52MU9MMXFVUGx5LzhYcFJ5NXFCNHR1c0NBRUR4NjkyLzROcWtFVlhqQlVIMTd0R0wxV0h4YWpTT2FxZmtwcWZpbUg2TlhEdHYyMW4rL1BkTktsNktkZTR3OCtqZkx4bmwxbzdYQXd3cW5obll1T3h4L1l5RURoMlhyYVUzR1RtaDlOR3F4UWI2VDk2YlBYL1FBcU9Ib2VtZVBwYk9RV0lwVk5EcnF2c08xYnRIaEZ2MDZXczZsVVFzU0RsL2dwOTY3b3dzSy80K0FLanhkaDVlcnRGbnJxUHdkRWIyaVY2ZHdFSW1BNHJBZEZDTFN5elNTMnNsRmFWMUdWTzBNbTY5TTZadC9hY1N0T0RoWTVrdFpzeFRTMHFLbkNLM2J5dTV0K2xudlZhcDVMNDlZTkU1S002NGRWWEZ6N2RLMjFjZm9EREVLcU9OVlhvNm5FdXZQUWVvZm4wR2xqNVp2YVNoUmtNTXd5Y0F5MndVeFAvNzlERnh4cjFiS243cUo2SlRhRXV2VWZjU0sxNXNYUThBVWl5N1VSUFBBZWV1b1FoMFJ2YlpuaDN0Vzg5ZjRoajU2eDk0bCthdGltNHNtVldWQlVvQ0FHQzJtakVQMStQM0F6cWxTRmoyL05mVjNNU2R1d0JBQ2hRS3l5M2lqejFVL3dFeGdrOW5qcU93WkpKcjMwTm5DQzZ0MjVmZTM3b2NnQ00yWEJQUktiU2xZL2k2YlhxdFVzbG9ObmFLSWJ1MjlQSGFwZUxNRzFkVjNJd2FnVGRZcGw4Z3hiZFAvL3JkZFlQR081clZhdGJQQUFCcVNWbHA0WjFoZlJVRno1OFlDbkdzZ0FDWFhudFBFaHhEVzFZOC8yMk5RWWV3Nk9hMDBhNzlqNTUzano1N0x2L1NzSUVBb0hYdDgrc2VOTlhWUGZmODRDZ3cwQzVTcVF5SEpqUG5NRnYvdEFEMGVuM3huZm5UVlB6Y1ROZGVmeHp4Ry9ma2d5ajl4bVhleDJQN3BEa1A0Z0ZBbTNOejZvaXFUS0x2Wmp1cFdpTXBzWXlnWU1kT1M5YVFmYVA2bDhUTm1ZeW1lL3M1aFAyODBpbmkxejhrMmZGeHd1UXp4ek1PTkE4R3N6VUVBR0JjZXU3WVJRc1pOMFdjZWZ0YWNkeWM2UTI5Qm5IMjNSdTFPVFNwZ1FPSHVmVTljcWJxV21zNlFSb0E0elVibzNIdmFBUUNoZUpuM3J4UzMvTnQ4K0UzUUk4MC80MXhYdjJPWGtMaUtOU0NjLzI2Z2pFZEtZWENJalVhTVJaSllERDFPclVhaWNFVDdBSUhEVlh5MGpQTWFhVy9ONXdqdCswMTBSQ3RCekIyN3U3YXFnQlVZNmprUEtIZ2J5TXBEZ3FGWlIrMmNEbUd5TElQbkp2UGtXVGZqeE5tM3JvbXludHl2L1QrNGxrZ3JUREpsUHhlNjBQSGlJMDdDbS9PSEs4UjVxUjdqYjcvdXV6MW5oMVE2VUJvTUZCb01oRUF3S25ma2RNNHBuOGcvK094Z3lWMzF5MnE3L25HVktaNERCbm5NdkRrZFkya3FDRHYxc3lKNW5XSlJHY25yL0dQM21YdGIrcWowQmc1bmFVVk5UUWlBU3IzUDQ2Um0zZnA5VHBkWVd6dmNCQ0x1YmtYWXFLOGhsNTk0RHN4OFhYcC9VV3pHdUpZdDQxM2dMTEhhNWZWNTNyZG8wL1hTa0hPZmZYSFp1NnJQelliUHJQYXpsMGlLMzMvU2xYRnRJUmxOMnJpRm4zMnVyem81VFBlaDJNSEFRREtuKzNmUm04MmJvcHozOFBuczA5RWhJT0ZRT212QmNtOVN6ZEFXcUNGTndLVzZ1Rko4b3pvYWExY212c2d6bmk5VFhCcEhjWm9PbTZhWFdEMFVJMUNLT0R0RHZNM1pEL2J0VjJ3ektIVGlnMGFVV0crSVAzNkpWSGFoWE9XQW1VRnlXZU9tY24zV0FVU1oyY0hBQUFJUk8wcEN5UUhOaFpQTTVGUFFsTXJzM1hSZHE2dWxtdzdodnY2ci9SRGsydjdobm5WM05INHZmQTk3R08wSnFQR08vZlljVUJXbUpoUWVHUEs1TnJxQWdBZ0FZT3ByWmprR2RHZDJXcm1QQ3pkeDAvRno4ckEwbjM4SEh0dTM0OTFDRzRxL1B2Y3lmb3lwOW53ejhEbUZMWEJCaHRzQUlBdVFaWHZOaDgyQ3Q3bWFHRDVlUmtVOGlyWE9XMTgwREN0R3g1YWVhT0JMOVdEVEttSHB1NW9PRFNaREx2dUt1QjlidTJKZldvTjFIQlFxcXVXRzNLVnZvYW02TmRrZWhLeENCalhDUWNBQU1zSEVHQkJienpjLzZTR3k2OVZrRlNnaGI1YnhWQWkrTWVrbi82bllVemphQVlrTlRobW1GUG50VnNRYUJ3KzcrS3dQdktpVnk4NHllZU91NGF2MytiVzk4Z1pjZVBSNDh2dnpaOXF5Y0JhbTJaa0hVRGdXQUgrQkhhek5pVDN6bDNKUHBHOTBFU1d2VnBTVWxSNmI4bHM3dnY5ZTZGcVFWd2NOMmN5Ly9IbU5YYnQ1eTYyYi9YVFFsYkxtZlA1U2NjT0NkLytzUlhqMUs0akNtZEhrM0krZmNBeS9RTHQvUHBHYStWOExvakZQQUFBbFNBdmg5bHk4a3p1bTRPN0FhbjkwcXRSV0N5ejJjUVpBQUNTM01mM0NTN04yN3IxTzN4V2tIenVCTy9kMGIwZVE4N2ZKckJEbXZNK0hOMnI0aVQvclpXS0JBaWtUaTB0Uy9vRVNMUWFVSElOYUFsb0FvSGtwc1BnOFhvOGtZQkM0dkh5MGplZndFTGtNYXZON0lYc3ptc3NhbXBaaXBLdUw0MVdYY0F5ZklPYysrdzl6bm14YlFOSUswcWxPZkdsQmRmR0QzVWJjT0tpU2x4U1lxQWdJbmxHOU5UcEpCS3RRaXBDWVlna2h3NUwxNnI0V1JsZzBFY3pyTTJxSWtUVGR3ZFlwRVEyL2U3cXFFN0R1azZyRU9Sd01HUkhGMFhaeDdmOHBGTkhGQldwbitURmFaK3FET2w0KzQ0clY3SzdidGlockVqNXUvajg4UDV5ZVhFQmlrQ25PM1hmY1FCTDgvSEQySGw0eVFzU0hnS0FIc1B3OXRVcStMemNNd01qVklweWZ2QlA4YSsxY2o1WHlVbE41cjAvdWsvSlMvdXM1R2FtNllTcEtRQjhvU0RwMUJHSHNNVXJBUkI2dlU2alVmRlRyUzcra1lEQitFMTRrYXpYYTdYQ2xBdW5GY0s4SENDeW5CbEJNVU5BSTVNUm5GcTFCUURRaUVwcm95M1NDRDZkUFNINGRQWWt4Yi9QQUljT1MxWmpxTzRlS2tGT0Z0R2pVMWRGMG9uakFHQ2UxbzltdFptM1JGYjA2b1dCSHJnV0lHaCsvUWFxTlZJeGFMVjZXbUQwTUoxS0tyRldtZWdjMHB6VmR0bHFpbStQdmlwQmJuYk82VjZkNWNXdm53TUFjRjVzWFNjditmREtwZGNmaDkzNkhqbWphRDEzVWZuVERiOVVSZDREUU4xVVJzR0xjaXdhcFl5aDArdTA4dEwzYjRxdlRZalJvYkI0KzNZTFZ0Q0NoNC9CMG4zOFpJV0pDZGtuZTNTUUY3OSt6Z2daTTRuVmNmbDZ2NkNZa1lyaU40bUN6QnRYWkFWUEg1c2JESDRFM1IvSnMza1lJSkJJOGVkYmRkTGRrdHk3ZExNUCsza2xQK240WVdQakRnQm9zMDkwNndCVnZ5K0IzYUlOdFZIdi9ocUZXSVJBWVhDTTVwTm5LbmtaMVlZVFVmYWRXL21YUnZRVFo5NitCMStNL0VoR3lKaEpEdUhydHVyVmNsbCs3S0JJQXoydVZpa1NVdnlpK291aGttcWM1Tkk2alBQT3NqUE8ycVVEaFlJSHNWZ0VBR2lLVjlmdU9vMmkxb2dxVy8vNUFyeGJ1MDdPUFg4L1VQNTA0MHBwL3IwNGp5RTNIMkZwcnU2ODkwZjNZZG1OR2lPMEtpVkNvMU1wVkJJVklORnEwR25RNVE5WHpOR2pFVGdzUGJBeEdrL0FhWlFpZVgyTStRNGRscXpXNjlRYW5VNmp0dlByR3cwQW9GS1UxNkF2eHpnRU4zV1Aybk1Venc0SjVielpzNE9idVBPM3V0bzJCLy85a1gwR1J4NEFBTmpaMFYzNkhEeXRFaFhtbHljYzJNNW9NWFdPWStmVnYyb1VmRzdtNmFoTzZ2TGtqL241UXdjNGQ5dTZrOTU4NGd5eWUrZHV4ZmQvbnFGWGlvUUFBRmlxaHhjbmNmdkc4b1JEMnlvZG5Td0tzODNvSmZadDV5NUJvbkg0a3ZqbDgzbHY5dXdBQUpSOWgrV3JIY0xtTDZNRkRoN09mYjNuOTRxL1R4d21rTjA5M0lkY3VpTkt2WEJhbUhIemlrZjA2V3RFdDA1ZGhLa1h6b2h6Yjk5RXFIVnFQTTNMQTZGVWErUW90Um9Bb1NkbzBWaTlScVVRWjk2OGduVm80WnJOa0FBQUZFQkpSRUZVSElKR1liQ3lrdmNmb2VaY0N3QU5HKzhBb0JHbFg0MUZvY21VNHZzTEY0QmhyTnJaMGRtaDh4WXpXMHlicTlmcHRNYWExQUNWRk5lWVo1dFdzOXN2VytNVXNXbWJVcGlmYXhjVU01TDc3dEF1YWU2RE8yVFBEbDJvaldKRzJRWEdERWVnTUZoQjhybmp4WTlYcnpDOGY5UDJOV25FYkROdkRxdlY5SGxVLzc3UldqbVhJOGw1ZUxmd3h1U3hsaTRTeS9SdmhDSzV1QUFBb0VrdTd1YkdPUlNSN1dTb3A1THpSQ0RqRkJQdG00WmlIUm8xSVRnMmEwSHk2TndWeHdwc3JPU2tmc28rMXovQzRQZ3RmN3g2R2RXN1IwKzdrSkVUWFBvZU91UFU0M2V4S09YaUdjN2J3M3RWL05SUFdLWmZvRnYvbzJmeHJPQVEvc2RqQjR2dnpKMEIzMkVkOHozaE5mVEtmYUpINTRqYTZnU2JCWDFaY3REYTVzUGFnZFFvbFFwZWhza2FSc0hMU01NeEF4cGh5WTdPV3JWS1NRM29HNjJ2cEQvV0FBQzQ5RG44RjlHbFZWalJsUWxES2czd0RLcGRZSmNvYXNDQUlSU2ZIbjIwR3JtTSsyclhkczZMclZzby9uMmlITHVzM2VJMzZYV3lyT0Q1VTFINjFRdmluUGo3S2w1bXFsMUEvMEd1L2YrS3Jlc2E3ZHN0WG1YZmJ2RXFhK1dHMzcwc1lkTnFVZHFWYWlrTGMyWUZhdERna1ZTZnFON2k5T3RYWlB5TU5BeloyWVVWT3ZrbmFjSHp4elVhbFhGNGdqZTdmMmVFakpsRThnN3ZUdkh1MlZkV2x2UXVlVThqRnlxN2VRdEtvLzVEbkNPMzdYYkZFRW1TdktmeGVwMUt5Y3U2ZUtsS24veTdyUS8xR3FVQ3gvRDBBWVJPcjlkcHRZQldXcUtTclJjb0FRT0hBQUFnTVhoaTd0bm9idEw4aHc4YTFFQWxsU21SNXRldko3UGRnaFVZTXR1cDhQcm93WllvVHZVNkxCb0FRQ0dVbDV0ckRsWUJUWFJxM3BUZzNqbVNGalI0Qk40K3FJa2c5ZUs1b2tmelpobzAzbFhjOU05cHh6cTFjTy81NTBHUG9WY2ZLTW8rdmhOOHZob3JLMGg0SWkvT1NMRkVUMmtiN3cxSDBjMFo0eFJGTDB6R1FHMTZyc2FnTlJreHppbGk4NThxWVY1T3p1MHhRNkNha1lBbktvaWJQc0VyT3ZhRzkrajc4Y1hYSnc5UkNIS3NCcmcyQk82RFRsMUJZb2lrMnVwUS9Qc09vdmozSFdTdFBIa3pIWUZsK2dWU0F3WU9vUVhGak1BeGZQMVYvT3pNMHNkcmx2RGVuRHRpVEFkZGtiaHRvNlRnNlVOYW80SERhRUdEUjdCYVRwK3JFdVJrQ1pOalQ1VS8yN1FKNmhId1Eyc3lhanlPN3VPdjAwaWtDQlFPUzI4NmJxcE9KUmFCU0dRMXl4b0F3S245MGpXTVp1T21XaXF6RmdCaW1BLy9rLzN3MitiVkg0SnZzSThCQU9EWVhUZit5bW81ZmE0MDkwbDg3dm54QThGU3hpM1owWjdaWk1Ra25VTEFSK2gxV25xenNWTzFjcTd4L2dCSGN1L1NrZXJYb3c4bG9QOWdETm5KUlZHVzlQNy8ycnZ6K0txcU93SGdKNFFrWkE5Wk1BRU1peXhWckF1TE1Jb3JLcWpZYXF0V1I0ZldaUlIxUkhFQnJWWnB0V3B4cjlWYVJkdXh0ZGJwdUtIc29MaFFGZTFZVjNZVWtMQUlCTElRRXBLOCtTTUpKaUVKRDBGVDZQZjcrZVNUdkhmUHUrKzhsM1B2UGZkc3YrVXZqRGk5ZU9GTEw2UjBIWHhNOXFDeHQrUWNNZWJtbkNQRzNGeStidDdIcGN0ZWUyVnp3YnQvSzF2ejRVY1ZHeFl2Q05zUGZPTmJvbE1VSUlRUTN6WW1WRldIOEp2cFc4TGpzN2VFekpRMjRiekJDZUgwL3ZHaGQxNXNLSytNaEtmbWxJZUhabXdKbFZVaFhITkt1M0RtWVFuaGo1ZW1oUGtGVldIS0J4WGhyVVdWWWY2cXFsRGRxTyt4ZlVwTTZKYlRjQ0pYWmtyTmZYK1huTmpRZUxIVXRzMUdCL3pLd1Rkc0ROV1JFUGJOYWhPR0hSd2Z6aGtVSHpxa3R3bFB6U2tQdVJsdHdwRzk0OEx3UStQRDhFUGp3OHJDNnZEY3V4WGgrWGNyd3BhdFpvKzJob3crUHhxUmM4VFltK016dXUxWHZIVDZwQzluamI2c3JMQmdlUWdoaE5LMWE3NTQrZUx6TmkyYytHeW5vZmMvMnVYY2FXOHRlS2gzdDlDb2toN044bVRKK2NjYzMvWHM1MmMwZWpwcDMrRVRua25vY09EQjFSWEZSU1ZMWjA3ZE9QLzVwNHNYdnZSeWFLSVJyYXhzNVJkbE02KzdZdE9jKzhhM1AzcnN6Wm1IWEhocFpkbjZkVWtkRHVtNzRZTW5IMDNyY3VTUTdNT3VIRnRWVVZ5MCt0V2ZqZzYxTjFBRjA2Kzl2Tk93ZXgvSlBQVDhrWTMzV1ZteVp0V2EyVGVQS1Z2OTN0ejRySjc3Yi81aTd0OVdUcjc4NGhEQzF2a1REdnR1N3FBcnI4NGVjTm5Wc2FrZE84ZTJUVXlLaVkyTEN5R20yYzliVWJoazBhTEgramNaODJQZHZEODhVYlI0NnN0TmJXdkdibWxJN0h6S2I1L1l2T3IvM3YzeTdYdnVySHV1ZVBIVWlTc21ubi9XMXJXZmJJdmRrajFnNUpVcDNZN2ZOdnExZk1QaWhWOU12bmhFM2VNK1l3b2JOQ2czZnR5U3VyU3JYdm5wNkEzdi9mYit6NTQrNWVnbUV5WjNTRS90ZHR6UTlYTi9jL2VhMTM5K1M2aWRKYkRoSDM5NHJLcDAvWWFzUWFPdUM5V1ZsYXZldk9PV0VFTFl0T0Q1djI1YThjYWJkUTNITGNYZkNTR0VncG0zMzlDOTg0RERPNTV3ejIrTGwwNmZGR3BuM0gzMngrTUdWS3hmK0huOXRGV1Z4Y1dmM0pYVk50UmZHakMydkR6dnVOdHJsbk9MVkZjWEw1cjhZdEhTYWRPaitBb2l0VE5IWDBqdmZmb1pPWVBIanNzYjl1c0piZE02N2J0dEdlRmE4Vm05ZXNTM3orKzI0dm1ib2xrU01kSmh5SzMzeHFYbGQ2bDdZdDNjWmpwQ1VsTXo4bi80M0xTWTJQajROWE51djJYZG5MdkdoMGJIY3Vubk02Y3RmSGp3QWJuSFhuMUwrMFBPdjJSclhleWRXdlZIOHlkbWRlL1IvZXlwYjlUZnZ2aUpmcjNMeTRxTFFnZ2hQaVVycCtlUDMycXcxR01JMnpwZG5ranRmdUtKK1djODgxS2txcUtpZU1ua0YxZE1IWFZSL1JsWHRVdE5QNTExNkNVWHRPOTcvc2pjbzhiZHVmYjFXMjlxZkRQOXlmaGVVUzFoa05ReHIxZTM4MTc3ZXpScGsvYzk3SWp5ZGZNK2JoQVh1Qm1seTJlL3NtcjJUZGRzbVB2US9VMXMvdW9ZYVJ2Ykpudmc2QnZxSGxZVUxsbjB4ZlNyNjgrZ2loUXZudEpndWNpY28yNzZSWWRCMTl4WTh0bU15Y3NtWDM1aC9RYkNOYS85NHFjZGp2N1pMM09QR25kbnBLcWlvcXpndmJlL2JHYUdZbFBhN1h0NHYvM09tZFNnc2FxdzN0TGUyMUYrR3BTZnVMaVV0SkpsczJkOCtmWTlkNFFRSWt2L2RQeUFuSDhiYzB2ZTBQc2ZpMHZLeWc0eDI4K1NiK3pMZHg0WXYvYTFjV04zbEM2bDI1QmhpWG45QjRZUVFxUjY2OWFOSHozMSszcXhLN2ZKNkRIczFQajIrL1ZjTlhYVVJVM0ZuL3c2RWhONzlveUpUMDFiOGNJNXB5VjI2dEVuOTloYjd5cGRPbVBTc2hrai83TmVQT2pLZ3BuWFhsNjY4bSt2ZHhoODQyMFZHeGJPSzErM1lObkdqLy84aDVXdmpidWhydHdtcEhYdjJmWDhWK2EyVFVqUEtGazZjOHJxMldPdktsKzNkR0h0UHFxK2ZQT1hQeXRkTXZuRnZDSGpIK3h3MU05dXF5ejVZbGxGeWZwMW13dmVmYnRnK2pWWGhCQ3FGdi9wbUFFNS9VZVB5UnR5NTY5akU3T3lZOW9tdEl0cDA3YkZkb1B5OVFzK1hmejRvRDdOYmQrWjR6MkVFTmJNSG5kRGFMUmtiUDZKanorZDJtM0kwT0xGVXlhdW5YWDk2QzJibG04WGszM2RuTHR1ald1WG1iWCsvY2NmRFhGdFk0c1hUWDV4OWN6clJvY1FRczdBYTI5SzJPZmd2aHMvL084SmhYLy8zWDFOREVBclcvL09mWGV1ZitlKyt6SU9QUHVzakFQTytvL3lkZk0rRGMzVUUrbzN4blU2NVpGbVo1ajB2UENkZWNVTFgzcDIrUXNqemtqZWI4akpIWTY2NmRZdEd4WXYzTHo4alZkV3o3cit5cEpscjcvYTZMTldGUzJkTnFsbzZiUkpJVGtuTitlN0l5N0lQT1FubDJ4Y09tMVNSZUc4ajJPclMwdGo0MUxUVms2NjdDZlJ6bXo1dHEyZWVObjVWVWtwTFRaODc1RHo0UTZ2cDFzMkxmdHN5WVRER25UR0w1bHcySGN5KzE4Mk91KzRKKy9kbHJmM2Y3OXRFRWJwZ2hmL1d2clp6S2tiRjAxOHJzT3hQeCtmM2UvU3EyTGF4TVdWcjE4NGIvVnI0OFp1ZU8rdmo5Zk5JcSt0VTcyY2VkQ0lIMmYyLzY5cmNvZjg2b0VPVzhzMkwzdG0ySkdiRnN5WlZ0Wk0vTDJ2bzZwczNacjZzNzhheCtlc0tDNVlrYjcvRDg1SjMvOEg1OVE5VjdicXZYZld6L3haZy9ONy9nLytNakcxeDRuRFE0aUpxZHk4N3N1U3oxK2Z0V0xpQldjVkw1N3ljZ2doc3UzWUNpRSt0Y2ZKSjJVY2VPYTV1Y2ZkOGV1Y0kyNzR4WUtIZW5mZW5mWERGVk92dUtqenNBY2VqWWxMU2w0MTgvb3JHeTM3dWxOS2xzNlkwaVkyb2QzS0tUZU5haHdETkVvSnZVZCtOQzgyWlorOFRmTmZlclpnNGptbmxkZmRpKzZFOU42bm45bHArQ04vaW9tTmo2OHFLMXhmdE9pbDUxZE51L1FubXd1MmhWZjVTdW1YcTVjL2UvYXBLVjJPUGphcjM4V2o5aGs4ZGx4TTdNMEphMTY5K2RwMTd6N1ljRWwyeDN2VTllY1FRdGdTS2R5MGJ1NER2eXBiODg1YjVZMnVaZXZtUHZDckxRVWZ2Ti9TNi9PRzNIRi9acitSVjVhdWVQUFZ6eWVkZTBiaitNNmJsN3d5WmRXVVVmK1pkOUlEaithZThzaWZQMzlxNkJIUjVxMGw4eVo4cDB1SWJnbnJGcVYwTzM1b3pzQXJyeXRhOVBKenE2YVB1YXgwK2F1dmhHYVdtUzliT2ZldHNwVnozMW8xNjRaclVudWRPanp6b0JFWHAzUS9idWphT1hjME8xaWp2dmowemwyeUIxMDV0cTV0b3JKMDdlclZNNjl0c01wVmZaR0swcEt0UmN1WHJabytlbVJkMktDZDljOVdEbmYxdkJxK29VNi9YV2dmQzFtSFhuSnhkdjlMcnlyOCsrTVBGY3k2ZG5Sb1psQmZLRmxkbER2NHh0dENUSnMySVlRUXFTb3ZYelhyeHF0RENLSFQ4Tjg5bWQ3cmUyZkd0RzNYcnJxaXBMaG93VXZQcmYvNHFjZTNySml6N2R4VDh2bWJzMHMrZjNOMmZGYlAvZFA3L09qY3RQMU8rbDVtdjVHak12dU5IRlZac3JwZ3djTkhmcWYreWkwQXNFTjl4aFJHZHZmUEtYZHRpdlFaVXhpWjlVbEZwTG82RW9sRUlwRU5KZFdSQ2E5dWlSeDcyNmJ0MHA5MmIxRmt5Z2NWa2FxcW1yU2w1ZFdSNFhjVk5VanpkVDN6ZHZsMjczZjg3WnNpVi8yeEpITC9sTExJNUgrVVI3NVlYN1V0L1pJMWxaRlJUNVpzU3p2dzVvMlI2LzlTR25sdFhrVmthMlZObXNxcVNHVDZoeFdSSDk1ZnROdStzOTAxeW5Gdmw1Zy9jSERuNFk4OWxkaXA3NkFXRXlabDV5VjFQK0hraGs5bXBpVW1kdHJoYk1GYUNiVnA0eHU4Zi91TytZa2RCeHdlUW1ocHVZOG10VXZQN3g1Q1NBaHBhWmtoWkVZZkJMZGwwZVFqTG9TUVhCT2JNanMxaEpBVWFwWlMzYjRSdkNiMldCVERDWFplWXFlK2d6TDdYM3JWanRLMXkramFOWVNjWm1PMU5SSWJRa2dNTGNTQStSWjgwL0ZWRTFLNkRqNG0xQzd2MkpUa25ENkgxSlNySnNXRW11OXBWL0xaSnIzM2FXYzFsNGVrM0VNR3RQRGFtQkF5TWtKZFdVM0p6V21YbnQ4OUlidDdyOXJ5MWtCaVl1ZE82YjIvZjBZSUlTYXA0MEY5YTE4YmhmcGxKak90L1lGbm5kZHdlM1pxN1g1RENDR2g5dS82eDArNzJ0YzBlMHpWTEVFVlhYNXFaenJWWC80dElUbW56eUhSdkhabjArY011dnJHekFQUHZXQW45aDJ0dXJJVDFUTEhJWVM0NVB4alc1elJ0Q1A3SERQdXptYktVMkpxcjFOUFMrMXg4dmRUZTV4MGFtSnUvOE5DRTJWYStXa3BmWFpMRFRsdFFnaUpJV1NtaGRUVXJHMC9hV21aSVQyOWZVaFBieDhhZmJiVTdpY09yNzJ1TmJlL3RtRkg1NTJrN0x3V3QzOGxJZnIvNVZmbnFYYnBYYnJ0SUcyTCtjczg1TWNYSjNZY3RNTUd6S1M4dnYzcVA0emlQZHZWMUFQYXA5Zjh6a2tKTmZsT0NqdTRydStXNHowcHUyUE44ZkUxMVZ4dkVuWWhCMjN5VHJ6dmtaQ1NtN01MKzJqN05ldFNqYzluVVExdVQ4d2ZPSGduNnBBTnBIUSs4dWo4TS85M2FvaSs3aGpiMVBWeFp6a2ZOcDgrdWV1UVlWR2VmNUlUc3J2M2lzODhvRSs3akc1ZG1rMlZsTjF4bjZOdXVTTXA3OUQremFiNVNreEsxOEhISkhjYmNrSVVhWGRLVFIyNnhYTjluYmdRTWpKQ3lqNGRta3VmbE5lM1gxTDNFMDZ1MldlME10TnFyODgxKzlpTjljTnZVMkwrd01HSjdUdm1ON2M5SWJ0N3J5akxiOXZhOHR2VXRTWTI4NkFSRjlXV21XanJXYlZ5VXBMemp6aysxTHRuYzd4SGxUN3g2NTdIRzhzOTd0YTdRMHB1VGtoTnpjcnFkL0dvc0lQNzV5YXVJVW0xbjdXRjYwSm1XbDE0bUc5US9FN2NkemRscDl0RVdzcy9Rem5jSGVmVldqR0orUU1IaHlqcVlvbjVBd2VIMU5Uc1p2ZTlpKzFqSVlTUWxIUHdvZEh0SWp1MXFmdUs1SzVEaG5VODhaNkgwN29QUFNYc1RQMHl1Y00rcWIyR24xNzdYZENLdnVrR01ZQnZ4RGZaR1Rma3dMaHcwc0h4WWVvSEZlSDErVnUzaS9uWjJEN3BiY0pKQjhlRmxZWFZZY1pIRFFjWVhUS2tYWGhuY1dYNHg3TG9KNlA5KytFSlljWDY2dkRHZ29iN09xQlRiUGlmVVRYM2Y0V2xrVEMvb0NxOHY2d3l2REYvYS9ob1JmT0RyOW9ueDRSaEI4V0g0WDNqd2tIN3RnM25QbHdjUGx5Kyt3WnJSVE5DQ3dBQUFBQUFXcE9HYkdDUDlLODZRL0dBVHJGaDFjYnFVRmo2OVQ1K2g3UTJZVzNSN28wdHFsTVVBQUFBQUlCL2RtS0tBdXhCUGwyNWF6TThkM2VIS0FBQUFBQUE3QWwyY2cxNEFBQUFBQUFBZ0QyTFRsRUFBQUFBQUFCZ3I2WlRGQUFBQUFBQUFOaXI2UlFGQUFBQUFBQUE5bW82UlFFQUFBQUFBSUM5bWs1UkFBQUFBQUFBWUsrbVV4UUFBQUFBQUFEWXEra1VCUUFBQUFBQUFQWnFPa1dCUFZWcGEyZUFFRUlJSmEyZEFRQUFBQUFBMkJHZG9zQ2Vha2xyWjRBUWd2OERBQUFBQUFCN0FKMml3SjdxeGRiT0FDR0VFQ2EyZGdZQUFBQUFBR0JIZElvQ2U2VHlzdXE3UXdqTFd6c2YvK0tXVlliS3UxbzdFd0FBQUFBQXNDTTZSWUU5MHVJSHM0cXFxMk11Yk8xOC9DdUxoSmdMRjR6UEtXN3RmQUFBQUFBQXdJN29GQVgyV1BQdXpwaFpYUjF6UWpCajlOdTJQQkppanY5MGZNYXMxczRJQUFBQUFBQkVJNmExTXdDd3EzcGNzVDR0SWJITnRTR0U3NFVROWdzaHBMUnlsdlpHSlNHRUpTR0VpZVZsMVhjdmZqQ3JxTFV6Qk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93ZS93OFZOWjhLdmF4dFpRQUFBQUJKUlU1RXJrSmdnZz09IiwKCSJUaGVtZSIgOiAiIiwKCSJUeXBlIiA6ICJtaW5kIiwKCSJWZXJzaW9uIiA6ICIzMiIKfQo="/>
    </extobj>
    <extobj name="C9F754DE-2CAD-44b6-B708-469DEB6407EB-5">
      <extobjdata type="C9F754DE-2CAD-44b6-B708-469DEB6407EB" data="ewoJIkZpbGVJZCIgOiAiMTc2OTA1ODQyMzYyIiwKCSJHcm91cElkIiA6ICIxODM2MzczMzIzIiwKCSJJbWFnZSIgOiAiaVZCT1J3MEtHZ29BQUFBTlNVaEVVZ0FBQjBVQUFBSW5DQVlBQUFEbkZZSFNBQUFBQ1hCSVdYTUFBQXNUQUFBTEV3RUFtcHdZQUFBZ0FFbEVRVlI0bk96ZGQxaFQxLzhIOEU4R0dTU0VoTDAzT0hEUHV2ZmVXK3V1MW0wZFZWdGJyVnF0MjFwcjFXcmQxcjIxMW0zZGRhK0tLQ3A3UXhJZ2hKQkF5TzhQQ0lhUUJGRGFwci92Ky9VOFBBKzVPeWU1Ti9kK3pqbWZRd1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ldpaVB3Yjl2eDN6NElBUGpmeHBGVXEwRjJkbzcvOW5GWVpPdms4VzhmZ3BYaFdwakhmczl0TXJuMlFZSHZ1ZTcvQ2g0UnNmN3Rnd0NBZnd5SGlKai85a0hBZjVEQXhiVkN5d3ZkblBtZTlUNnlzQVMzY0w2ejhNTU9EQUFBQUFBQS9qRUMvM1lkQkg3dE9oTVJvenpMOHowK2FtWnVIcys3YVV1UExqOXRxN1NESXlLeXQ1ZTR0bHl3ak13RkdvVnV6bTd0VjYwbmtjakIzQ1ljNm93YzU5Ris5WVpTTTJ5ZDNFUEdQNDNpdXpWb1ZHbkhhOTFzL1lhY3VSb3kvbWtVMTZsS2xmS3Y1bVRuUCtUTU5hRnZ5N2I2S2U3dGxxM3o3cm45WUlWMkh0Q2hhOGlrRi9GOHZxZFhSZFlyaTZoNi82R2VYWDdhWHM3RjJaN2ROdThSQlhUcVptNEJ1NkN1dlVKbnArZnp2SnUxS004RytYeFBMOTlCeHkvYUJyYnRZbXErZTRmdk56blVHVG11bk1kWFNPam1IRHBIcmpQOFhvZk9rZXM0amlGVks3UWQrSC9oZ3o5N2diUGJCLzBSOFN2djNWam0yWFhqTG9kR2syZSs1K3FDZ09HWDd3bjgybmVxMkZyV1dUNmhjK1E2cDhhZnpTcno4SDFhdCtmWisvcVhtaUVTT1VqcWZqTEIwcnFpcXYyR0JJMisvYnpvUHFCQzNGcC91NnJLbE5lcFBMR2ZYM21XRjlmOGVKUnppL25mVlhRLzVXSWwxMHovUVNjdStmUTljTXA0dW1mWGpiczh1Mi9lL1Q3YjlPaTg3cGVxbjBWS1A2Z0Mya3JLeHdqRG84dFAyOXpiTGZ2aFF6Y1VPa2V1YzJnd2NmcUhiS09DOXhKRVJIeEpuVEdUcUp6M3p4VmlYWjhYZzRSdXpwV3duZmU3UHB2eUw1WVBUK3p2NjFodjNCUXE5Yms3MlFXT3ZmZlMzTDJnTVJ1WDBOb2NoK3FobHBheGRhL2JJR1RDMCtnSzN6Zi9pK1hEOTJ6VXhLbnBuQVhsWGI3cTFNaDBoMXJEeDFSMFAwNE5wMzVlWmZLcnBLTGY0SXF4cnZQclE3Q3BzRUZJUmY0c1hxOGM2NDJiNGpmdzVPWEtiUERFa1ZTcjRUL294S1VQM2FaVHc2bWYrL1RaZTRLSWJONTNHdzUxUm4xYWZXYVNxaUtmdGJqbXg2TkM1OGgxNXVaelJZRkJvWFBrdWpJcVRxMFMzN1YrWS8raFoyL3lQUm8yTFQzWFFSUTQ4dXBEKytBZS9kNW4yMVlUWTdMUzh6MW8xSTBuanZYSGZmWnZIZ01SV1czNS9LOTYzOWFUQUFBQVVFR09qVDZiNDlaNjBZcDhkV1pHeks0MmRYSXpvbUlzTFc4WDBMRzdULytEcDVNdVRCOHZlN0pyQ3hHUlUrUFBaaFZvOC9KbER6YjlVS0RNa0VwcURCNlpFMy83UnNaZiszYnExL1BzdW1HSDh2WDUweG12VHgwenMybCsxYytpRWhSdkw1eEpPRE4rZUlrNStSeXVmWTFCdzNtdW9iVmlEZy9zVFVSNUJuTUZnYjMzbkdJSlBid3lINjVkcGFJc21hbU5xMUpmUEhmdnVQYm5qTEI5MjNPU0hqM1VUM2V1TmVJVEpsZGtyMHArRUdheG9NbzRYa3NQU21WSi9IMzhjUG56UTc4U0ZkNkFHczRyeU10UmhxLzFGSmJucGxTanpwUlJka3FxaFVWWXZuMzM3clgxcVA5UlFaNHF4N1hOc2g5akQvZnRUaVhMMHlSUjlkWTliYjJidGl6UVpHY1dUZUtJYWd3Wm9YaCtaRzlaNnhyaTJ3Y0UyZ2pkUFZXcWhQU0tyRmNXSm90akk2NDVkTFFpOXRxbHJMREQrOHBZWEZlZ1VXWjc5OXQzS3VYcXdqbnA5OWV2TVY1QThlYjNrNHJvcTVmRXdaMTdKY2ZkdWxIVy9oM2FmYnVLNjFTOVprSDYyNWNsZ2pQTTNEd0J6OGZib2M3SWNaRjdPN2NvRmJoaDV1YVJRaUV0ZWxXaXhUdVhKUlFWSHEyT1FZVkJqRUlzRHFmRTYwSzUrbjhjNjQyYjR0Wit4ZnF5anRtVXNKV1N5Zy9zL2c4S0duWGpDZGVsUnUyeWxrdTY4dlZNMllPTmE5OU5jUkNSMElaWHhubGN6TkoxeC9pekRKMGNrVlNlYlpxVGRHN2FwN0pudTdkK3lEYktTK2pYdGdQcDZMMnVxWTcxeG8zbXVZVFdVcVkrZVZhUjlmNUw1Vk9TczlDajNSZkxKZlUvbVpUeC9NQ2VoTjhualRTY2ErdmNvTEZIaHpXYm1HUmpJMzI4dWRSMWdlTlFQZFN6ODdvdFduV0czS1BEaWg5ZjcrL2VqTEtUMDhxNzkrUjdQMzR2cmpsc3RIM3RFZU55cjMzN1ZWbkxGK1NyY2wyYXpKaXJUTGh6S3lmeTR1LzY2ZVg1RGMyVnZYNzFkbXNqdzkvQ1NybG1WaW83T3lkYm4rYXRrMDJVUmZiYjg2ZTlldTA4bkp2MDhJSDA0WllmSzdKWjJaL2ZMeFVHZHU1aDU5V2trU0xpOUlseXJtWjk1Vk9hTGo5WEtuVnVNT1h6elBEOXUzTVNuejM2aC9aclVnWHZKWWpuM2JTaFI4ZFZQekc1SXBIMDd0cmxST1g3TGhNUnlSNyt2QzdwOGx6RFNseXIrTHhzbld2WHRYSHdDMlRidXJtekpUNytYTWRxb2JadXRlcXBaYTlmSloyWk9DeHczT01vUyt0YnVvOTQzK3R6RWFzb0h5SWlXNS9tN2QzYUxWc25DT3pjSS9ic3hPSDYzMnhKblY3RHVXSy9BSjNzWlJoWmptdHFpVWpuMW5UVzEwTC9UdDFTTHM2ZUtudSsxMlJsdk02R3c3TVIrZmpxdURac1VsazhMS3NwSDU1enpicXV6ZWN1ekpOR2hHZStPbkdvck9WWmZJa2pnODB2MWJESTNMbFU5QjFqU3VxTW1wQ2I4dXd4S2ZOeWljVGlra3RscUloSWJUREJXc3JIZU50RVJPVGVjZTBQRG5WR2pTL1BCZ3pQTVpmbVg4NXpidnBGdVN1Z2lZZ2k5N1pyb2twNGRNZlVQTDVQNCthdWJaZDhyNGo0N1RqbDVPZVVMbGNpb293Y0l0S1lXTjJHSi9iek5MVmRya3RJVlZ2ZlZ1MkVEdFdDOHpseEhGUEw1R1pFeHhKUmdhVmp0L1ZyMDFIZzNhUUZsZVBaMVJ4WjVMR2pMaTBYclBEc3VIWkwxUDV1TGQ5M094VVZOUHIyYzY1ek5ZdU5JRXpKVXlURVJXeXE0YU4vYlJmUXNidU4wSzNpRFFHS0dOK3JpbXNQRzgxM3JWTmZsUlgzMm5oWlVkVTIzWGl1dGV0cGxHbkpGZDNQdnh4anNwYnozU0t1UzQzYWJEdVBjalVVcUt4WVV4SEVIS3dZS2tVQkFBRCtBWFpCblh1NnRWcXdUSHAvdy9lMlhoODE5K3EzLy9jM2h6cTBJb1hDYklXVkl2TENiL0tudTM1eDcvRDlKcTFTSnMxOGZmb28zN1ZPUXhaUExKRTkyUFNEUnZZaUxPT3ZQZHRjV3kxY2tmSFh1V05Fc2l3aXNyR3ZQbkJZVHVLaisrYTJLNjQ1YkRDTEo1YklIdS80bVlpSWJKM2NPWHdIZS8zODFCdEw1N3UzVy82alhVajM3bXBwUkxoK3VxMWIvY1kyamlIVkVrNS9Pa3pMRk5ycUt3ODEwb2lYUk1UaU9JWUVFeEZwMVpreVpkeXRxMXpIb0dyNW1teGwwVExSa3ZyanA3SjRZa25vSEhtMnlmZjcrdmVUc2NlSDlpN3plSWtvNWVvM2M3TGVuajl0dHNCTkNCNXpOOXg0V3RUUmZsM3pNK0tqWEpyTW1zZDFxOVBBM0hMR1RBVFlETmw0OXRpNlJ4alVwVmZjNlRFZjV5a1Q0LzM3bjdqbzJYM2I3b1RmeG93azB3KzN4Y1RWK2c5V1N5UEM5UlhLNGhxREI3RzU5dUtzTjZlT1dVNFZsSlpQQmpmUGJEczNqd0tOSW9zRXppWWVzaTFRcG1WeTdZTThkR3lteVpiQk9ZbjM3Mm95WTZJRWJ2VWE1U1kvTlJ0VUxmcGVhSk11enB5WXIweEljRzN6N2VvYzZjdHcvLzZIenBoY3diOWRKOGNHVXo0M25oeTJVbUpEUlBsRVJKSWFBNGVKcS9jZFRFUVVPUDVKcE9GeXF1UW5EL05WMG5SaU1Ka0J3eTdjTXQ2T09pMDg3TTJPcGpXSWlQeUduTGtnOEc3YXluaVowSW14SmM3SDRGRTNucG80bnBJUEZqcXQ5dlgyd3UzcXNYaENjY0RReTM4bVgvNWltaUw2NmdYRGVhSXF2UWU1TnArNzBIaTc4SDdpVHd6dlhjRGltQXg4RVJHeGVHSkp3TkR6dHhrRm1uZm5uY0RaTGJEL2tkL0pobS83OW1DNzVwYXV3NGJrejNadnk0NjVla24vV3VqYnVyMmsxb2hTUFM1TVBYeHlIRU9xQm8rNUcyNDRMM1NPWFBkNlcrTnFSZWZLdjBMSFlEQjFWS0F0ejdJbEc0em9HSTZOSnM5U1JsMCt5K0U3MkpQQmI0Z3BtbHg1QmhVRmV2NUw1Vk9FSVE0ZE5OeTExY0psTEZ0SDU1U2J5eGVsMzE1WnFnZG16dHNyWitWUHRtOXliYmQ0VFU3cS9mdUdnVkNPWTBoVi84SEhMK1hFWHJzVWMyejY4TUNSaDY4RkRUcDVMZjdJd0c2NW1URWxLajdLQ3NZNE5aNHgxNm54akxtbTVobVdWMWI0OFFNWmZoMDZlM2Zkc09QVnpoWTE5WlVKcjdjMXJsYldHMmJtcXcwRDNKVjd6YXdra3FEK0F3cnlOV3BwK0k1U3ZSa3lYNTA4SW55K2Y3Y3VUNlUwdDM1WjVlelRlL2R4Yy9PTXY1ZldWRDZXR25ZcElrNGVrMVFiTkl6blVyZEJ2am8zeDl4eWxYWE9jZTJEQWl2cFhvSnk0MjVmbHovYXZzbTF4ZHh2VmJGWEwrVWtQWDd3ZGt0ZGYxMEJpeTBJNmRoZCtmcmlhUVlqdi9CYXBpdGdDbXNNR3ViY2NPcm5xclR3NTVuUER1d3kzS2ExZkY3aStwOU1zcS9hZDVCYStpcWM3MTYvVWZLTnhWOUpIL3kwSmw4Vys1WlJ0SmVFTXhORzVpUS92bWU0bmlpd1V3L1gxdCt1Tkp4V1dkZG5JdXNwSHlJaTJiTTkyOVNLeEZqdkhsc1BWaGwyNmY2cm4ydFdJNko4bDQrbWY4RmcydGdFZkJwbU1mZ2ZlMkpFSDBYRTZSTnhKMFlQY1crM2JJMTcxNSsyMmJpRTFreTU4dFdNOXowbWF5b2YrWk50bThSVmV2UjE3N3h1aXpybDZkMnlLa01zaVQ4K29yOUs5aXFNaUlndDl2TDM3M2YwZHlJaSsycDlCM0FrQVVFY1NVQlE2SndvdWZGNnFUZVh6RSs3dldhSi9yVzFsRS9vSExuSnF1MjNXK3I1U1I5dUt1NHhMNjdlLzJQbkpyUG5SeDdvM0VLcmxKZDVQL2gyUzkzU21TS01jRHdhTlBQdS9zdXZadWRMcXRYdzdYM2dGSU5wWXlPcTJtZGdhTlUrQTAwdGwzenBpNm5TUjF0K01yRitsY0JQYi85bDZSaDhQejUxMWR5OHNKWCtFcUtNREV2cjI5ZzZPdWRuSjM5UUl6Ykt5cEtsM1ZpK2dDM3hEYURDTEZUcXNsWXh4ZkQ2eGhaNStSQVJjVVIrdnRyYzdPTDNvRkZuU2ZVTnplS1BEZWxSd09ZV1o3MWkyanE1QkE0NWN5M3h3cXpKeXJnYlYwenR3NjN0OG5VMnRvNGxldWs3TlpueHBhMm4rUjZWWlNsWktlcGtKNjQrWUtqOHIvMDdUVFdJazlRY05FeVRFUjJwU253WlpxTGhnWUlLRzNpVThtL0htS3psZkMvZTd4eTVMdTMyaWtXcE41Y3ZMTS95THMyL1hPamM5SXNGeHNkU1diRW14QnlzR3lwRkFRQUEvbWIyd1QzNmVmYmN1ay8yZFBjdnlYL00rNXhzbmR5RGgxKzZGZFQvL05XRUF3TTZxMVFKOGViV1RUdy9mVExYc1VvMSsxcERSMlcrUG4xVUxYMzlVbHh6MkNmNitRblh2MXRVcmZyZzRjNU5SMytXZG52TkVsdVBXalVaVERZN04vWFpFM1BiZEtnemFrSnUyb3UvVklsM2JoRVJlYlZkdXNxKytvQ2h4c3Y1OU41anNxZXBULytESlc0UXcxWktHQ1J3ZGphK0VSUjROMitqL3ovbGoyOW1NWmsyN05lN210U2kvQUtUTFU1Wk9UbUs4aHd2RVpFMkp5VkpJNDE0UytSc2FUd3hBMmttSzJMek0rS2pOTktJbHp5WE92VVZrWmZPRnIrZjkyVm41K2pYNWRkREFyOFdiWkxPVFIrWEZYNzhBQkZSekxIaHZYMzc3am5CR1hMbVl0UnZnL3NhOUZnc2dTL3g4TEVMNk5BMTZkbzNzL1hUSE90UG5FRkU1RHZvNUdWTHUxWkVYamdUZTJSUWQvMXJ0c2pEazhteEUxVzBWMWJDMmNtalhacDlzZEJHNU9OcmFUbUgraE9tT2RTZk1NM2NmTU55VEx1OVprbDJ6STNMcW9SN2Z4b0c1RzNkNmpaeWFiVmdhZnk1YWVQeU0yTWlUVytwc0VKVTROT21uWHVuSDdjbVhmbDZwaXo4eUQ2UGx0OHNUYnoxMVd6S0t1eXg3RkJqNkNkdUhWZHZlTHVscnI5OXJaSGpzNk92WFZiR3ZxdkFNaFM5djF0cnc5Y0dGVEpNb3NKZWM4WVZNdnBsVEcydlZBRFp6czZKaUNnL095WFJlSjVXbFo1aTVuM0NlOGpOaUk2MnVJRFExWVdJcUVDcnpTY3FUS0VYMFBmQUthYXRrM1BxMWZtemk0TUdJcEVEeDhiTlJiOGFXK3hWSFBUU2Y0YXFsS2NQOU9jMEVSR0xKeEZMaU15a29Tc1owR0RiMk5xWm02NHBIZnl3R0tpcUtJNXIxWnJ1clpkOUgzTjI1Q0Q5K2FMSFlEQ1pERjFldnZFNm9tcDlCdHY1dG15VGNPNjdXVVRwQ2lMVEQvczJJaC9mNEtDdXBScXpHSk0vMjcwdDhkeTBzZSttV0UvNVdNQVNWZTAzMExuSnpMazg1K28xczZNdW5VdTY4dFZNamZTMTJZWXppUmVXenhFR3RPL3EzbUh0cHNpZHJlb1JrVTdnMzY2RGQvZk4rOVN5dDY5ampnMGRSa1RLdDhkNmRQVHZlZVMwMzRqTDk1SXV6Wm1TR1g2c1JIcDBmWU1kSWlMbkpsOHNVS2M5ZlpqMTV0eHZsZzdXMU9lVGNQYnJhU0dUV3JkM0RPazFVQjlZZlo4S3I4cStabFlHeDdxZlRzcDh0bThIS1JTWjVpbzR4VFdHakhEdi9HT0puaHB2dDlUMTExODM5T1hNdEhWMkxzaEpLMWV2WFZQdnlZcktoMTJlYmJwMy9HR3pwZmxoS3lVTVcvZTZEZnlIWHpIYndNNjk3ZEsxN20yWHJqV2VudkhYL2wwSlp5ZU5JaUx5SFhMMGNtWGVTeVJlV2pyWExxUmJiNDh1RzNhODJkNjBWbTVHZERUZnMxRVRwd1pUUG5lc04yNnE5TjY2NVZxbFZPYmM4dXR2aWNGaUo1MlpNdHBVMWhScitid1N6MDBibjNodTJxZEV4QTZkSTgvTERqdDVXSjMxOWcwUmtUNU5kcjR5SWJiVWZZUjdZU00rUTVWNWZiYVc4dEZUUmwyK0dMV3pYV091ZC8yR1JKVGoxR2pxYkNaUExJbmUwYnh1dmpyWDVQMjluanJycmY0ZVdKdDBlZTUwVFVaVVpLN3N6VXQ5VHlsVDY1anFvUnU5bzNsZFpWcllFeUtyS3g5ZDRybFo0d1BIM0hqdTBtSFY1dGpEL1R1WGxmR0dhZXZzYXJpTS9oanpzdU5qVFB3KzJMZzAvM3FKS3ZYWms4aEQvYm9TZzFGOHJYVU02VHZBcmNPeWRka3hOMG84bjFoTCtlZ3JMNFZWZXZaM2JiVm9sZjUxVVMvSjR2ZkI1anM2NVdjbko2cGk3OTRzejNiTHZPOGtJcGJJTDhqY1BGdm4yblc5QngwK3AwcDU4akRtOUtjamljRW8wV09UeDdibGV3ODhkb0hKdFJNcEl5K2EvSTVxNU9IUHpUMnY4bjBhTnc4WWZPN0dtNThiQk91dkorL0RSdXdYa0p2MDVHSFpTNWF2WjUyVG1aVHIra2JSWEZGZ2tNNkd4V1lKM2R5SjNsV0VhcVFSTDAxOU43eDZiRHRnK0ZyNjRLYzF5VmZtenlJaU1tNXNKaFM2ZVJBUlpTZmV1WlZuNWg2SXliTGg1T1ZJUzl3SFJPM3QwdHo0ZlNaZCtXcUc3TUdtVW1ub1ErZklkU25YRnN4T3YvdmphbFB6OVA4NzFCMDl3YUh1Nk9LaEZzSldTaGg4dnFlWDBLOXRKMkt3V0tZYUhwanJjV3dOTVNack9kOHJXMlhGbWhCenNHNm9GQVVBZ1A4azNlOWR1REltdHpzeG1GMklkTjQ2YzJOZ2ZpQVdRemRkMHZHRTJRckdza2pxanA3bzBYN1ZldW5qSFp1U0w4MHVEUHJrcENmRkhlelR4bnZBa1V2ZW4xeDVrUGpidUNIWk1kZitNTE9KdktnemczdFNacWFDaUVpVjh2U1JjN001MzVEQXhaV1VxU21VazU0WWQyeEExK3pvbTM4U0VmSGRQbXFxMDJvMHFzVDdKbHZkMjNyVXFzZDNyOThvOGNLc3lmcHA4YitOR3hiLzI3aGh4c3NLZlZ1MThSMTA0a3JVMFg1ZGM5NWVPV3Z4alNyVGtzTldTaGhjVVVCdzBJU0hFV0VySlZ6Uzk0Z1V1TGhXR1h2dnBmVHUrbFdhbEplbVdyV3l5ZGJKaFZUcGllVTVYajNIeGpNK2QydjF6VEtMeDFYRVVrVW56OTdYbitzVVhEWHBqeS9OQnVYS1EramJxbzFIbDQyN1diWU9qZ25IUi9VM0RNUXBveStkanpyU3U0TnZyLzBucWd5Lzl5engwdXdwaW9qZlN2VkNFZFg4ZENJeG1NeWNWNFVwKzBUVitnem11ZGFxRzMveWs0R3F0TC9DZ3NmZUQwczRNMm1VT3ZKNnFRcFNGVHVyUkl0b2pzRFZReGwzKzFyMC90SzlieTNMeURGTWxXT0FUMlFpb1pqK3UyaVNzNURzY25ta1VLU3JFdTc5U1dSd00yL3I1T0hYYXNIU2ZFVmlRazdreFV0VTlIMXhiUFRaSEdYRTZZT0dyZDM1YmcwYStmVGJleXI1MnFJdml4NUVPUng3MzRDQVhrZC9qOXpUb1RuSE1TU0k3OWV5ZGVMRjJaTnlNNktqaFdxNTFIZkFnZCtpRHZkcWJ5ckl3WEdwVWN0VWk4elFPZklTZ1FscmUyQ1RYK2hkUjZ0amZQQjRjTmJzUTYrNTVqQVl1Z0w3YW4wSGVYUmV2eTFQSHZrbTZsQ2ZMaHJabXhmNitZN1Z4b3d6dko3b2UwZ1F2VjlEQ1ZOQkRWUFQvVWY4Y2M5NG1jcHVPYzNNVldYejNPbzI4T240eSs3WUk0TjZrRUV3a0ZnMk5ybzhiY21HS3ZiMkVyZTJ5My9JejRxUEpVb3ZQdWZmSFplVFhaVXBmNzZWUGQzOVM5cU54VisvenpGWlUva1k0L005dllRTlIwK1FoQTRlWVdQbjZaMFRmK2RtOU9GK25aUlJWeTZVdlhaYWR2eUprUU55c3VMamlZanYybnJoTjA0TnA4N09qcjU4THVid3dBRkVWTmc3VDZHUVJ1M3QxTTZqL2VyVlhqMjI3bmVvTmVMVHRMdXJsMlJIMzd4SzlLN0JqcWg2LzZIaTZuMEhwMXg3K3BDcDFaaE5NNWFiRVcwbThDWFBqTm5iczVVNjg4M2JpcGFESVd1N1pncjltcmZtT2xXckliMzN3d29peWpmdS9Xb2o4UFQwRzN6c1V0SzVhWjltSjl3cDhSdWd5WWhPSUNyTUxsQWdqWHFoeWM5UlZSOTE0Mm42bzUvWHBmNnhZRTVaKzA2OXMrWTdqU2FwUkF0L0t5cWZmRXZuaDlDdmVXdmZnYWYvcUVnUDdQalRZd2FyVXA4WHZ6Y1cyODQrWU9TbE84blhGMzZwZUgzMnBPR3lQajEzSGpGOEhmRnpiVDhUbTN5UGV3azlXVmJpdVduajgvS3lzNGhJeHhQNytlbVVxVWt4UjNxMEUxVWJPdEsxOWJlcm1SdzdrU0xxOHZtVTgxOU1ZVEMxK2ZyS1JjT0tEQ3Y2dkN5bXI2eUl5cncrVzFINUVCWEdMUFBWV1pHdjFXR1JyM24yUGdIT3piNWNJTDIvZnJVeUxTSGE4cW9sR3RBSWlFaXBUNmR0RjlDeE94RlIxTzQyamZMekNodGw4dHhxMS9QdXRtVnY5SUcrN2ZPVUNRbEVSRnhKWUxCUDMzMGx4aTIyc3ZJaGRlYWJ0M0dueGd6T1QzajZzRHo3ZFdrNmE1NUwwMW56OUs4dFhUT2NtczJlbTUrZG5NaHhES25tVXZmVENhbTNsaTBnSXVKNU4ydmgwbWJoQ3VtOW45Ym83Ky8xcktWODlPYzhMeWM5M2ZBMUdXUTNJaUxpdWRacG9KYTlpVEN1VE5aSUkyTEkxTFhxQXdoOFdyZjM3clByaURyOXhmT1lnK1A2RUtXWHFraHg2cjdsVnh1UnAzZlUvaDV0TGZYOEZmaTBidTgzK1BoRmMvT0RKandvbGFLVmlPajFMMDFyYXVUaHp5MGRKMC9zNThmaWl1eHQ3TDE4TEMxWHZFMExHU2lDeDl3Tmx6L2N0aUg5U2VrZXIwVHZHa1g3ajd4NGg4V1hPQnF1UjFUNC9UVDhqbkpGZ1VGQkV4Njh0cFNhMkpnd3VFZWZBbzB5T3k4MXpPd1FQbXlobTRjcThYNjV0dmMrMHUrdVhhYUlPRjBjRzdBTDZkRlhuL1ZEMUdUU3pIeVZYQmExcjFjYjBtYzhJQ0tPME4zZGQ5Q0pLd3hkZnFrc1U5WVNZN0tXOC8zdlVCbXhwdi9QNWZQL0FTcEZBUURnUDBkMnJtODNHVVAzRXhINTZXTzdmMWVFTkY5TEZVczlXc3hCNU5sajVSWnh0YjREazI4cytWcjY1L2NsYnFoeU02SmlYaDlvL1pGZmwxOFArUTQ2ZmxuK2FQdW14SHZmempmb3hjTWdJaFlSVWRITmFqNFJrU0xseGswaW5VN2szYUp0MXN1ais0bUk5RUZVSWlLQlg5dU9PWW4zYnBHWk1SckVOVCtaVUtCUlpzdWZuTnhqT04xU0MwL0R5Z0ZqaHEweWlZaDBObXhXMGIvRlBZKzgyaTViUzNtcW5MUTdhOVlSRVlzckN2VG51QVJYNTd2V3JjL3pxTjlZNFBsUk02MUttaDZ4dVhhdzRYcVdqcGVJU0hwM3o0YWNaeVhHYktDQXFjL2pZdmIxYksyVlJwWTdBR3hicFh1Zmdyd2NwVExxeXJYeXJsT0NuWjJUUjlQRlN5VzFSNHpObGIySmlON2JyNnVweWw5VjdOMmIwWHZhTnZEbzhjc0JuOTU3am1WSFhmdzk5ZmJxSmNYQkJEczdKNGQ2WXljVEVURTBXZzJSazUxN3EyOVhaTWRjdlpUNTZ2aGhmUThxclVvcXRkVHlVNDhsZFBkUUpUOTVXQm05cWtSVit3MXhiNy9zaDZoOXZkdHFaQy9lUFZBS25OMnFqcjMvTXZQRjBmMUpGMmQrUmtianpuaDBudmVEMEs5MSs2aGpIL2ZLU3cxNzkwQmdaK2NVTk9EVWVTS2l5S09EKzlDN2xNSmNoOW9qUHhXSERocjJka2V6SmtTa0pDSlNKVDk0SEhWa1FHZGRabklTVnhRWVJFU1U4c2ZDTDIwOTZ6YmdpZ0w5aElHZGU0cXJEeHllZm4zbHQxeFJZSkFpL013SkJzdUdwODFXeUxtaXdDQUdzeURQTUxEQUZycDdLZDZjUHgxN2JIRGZvdmMzd0szMU44c2lmcTVkM0xJN2RJNDg3L1hXWmpVMHNoZXZpSWc0RGtFaHdXUHVtQnlieXppUXd1SUp4WVg3Y2ZVb05ZL3Y1RnFlTWpjbFgwdGlKcE5LcGVENS8rVDlyN25tRlBacWtOVDlkQ3JQdVZvTjZmMk5hNVAvbURlWGpOSllTKyt1WFM2OXUzYjUrMVFhbUdPcTFhK2w5TEIvVjh2cDNNeVlxT1FMTXlkNDlkaDJ3S0hCcE9tR1k2c3ltVFkyV3AybXhIbnIyZUw3alN5T25WM00yVStIa2RFMW1ZaklwZG1uc3hoTU5qdnR4dnBWK21uaW1oK1A4dXl5WVVkRktpeXRwWHlNYVcxdDdaenFUNXl1ZVAzN1NlbXpyWnZLMjN0RUx5ZjV5WDBpSXIrQkp5OEwvRnEyellvNGZVd1UwcU52NkJ5NXlWU3VNZnQ2dG5acDg4MEtod1pUWjJWSDM3d2VmYUJQQjQwMElsYm8yNnFOVjVlZnRoRVJ1YlphdE1xMTFhSlZwdFluS2t3SEdIMm9meGVOTkNMT2VKNitRclE4NDJVYjBrZ2pYbEhSVFZabFh6TS9sSE9UdVl1TWpyWEV1YXF2UUZabkpjU2JPNDhqZDdkcFFFVGszUFR6ZVF3bW01M3hiTy8yOG80anhiSDNDMG80UFhhdy9yVzFsVTlsMG1SRmwrZzl4bkVNcmtaRWxKdjgvS2x4MlJabzFSYkhCM3ZmZXdsRGlzZ0x4VDJtelkyNWFlZmZycE9kVVlXQTRiWEZXajR2cmxOQWlFN0hacEt1OEl5NUIvWUFBQ0FBU1VSQlZONlo3ZWdib0xOaEZjYm9pcjdEdWdJYkZobkY3WFE2QnRONFczcVZjWDIybHZMaGVUZHI0ZE45ODk2VVMzTm5aTDQrZlpTSXlMMzc1dDBhUlVLOEt2SFJBM09OYS9UMDc5ZXAwZFRaOXJXR2o0ay9NYnlYT3YzVks4TmxjcEtqWCt2dmsxa0NpUk1Sa1RZcjZxMUdYNEZXd0NvVk03V1c4akdrZVBON2NRT0ZvdmZOSWhQcE5rUG55SFhtVXJLYTZobk9FWHA2Slo2Wk9wYnZXcU9tWjU5ZFI0bUkxTEpYTHp5NmJOaWhqUHZ6UnZMVmIwcWxjcmZHOGluQnprNWk2bDdDZUZya2djNHRURGFzTE1kdnFZMjlsN2Z4TkhHTndjTTl1L3kwUTVuNDhHN3FsYSttY3h3bFhrU1Nrc3RVN1RmRXZ2cUFvU20zbGk3UXFqTmxwbnIwNmlsanI5NDBsY3FYNjFxN2dWZXZuWWRqOXZWc25aOGRWNnBTVmQ4d3lCS2VjNjE2UkVRY1NVQVFWeFFRck02S05GbkJhdTdZak9XcjA5UExXdWJsK2dBbm92ZTduN1RFMXFOV1BZZmF3ei9OZkhIc0FKbTRweTFjeU1tREt3a0l5bnAxL0tESitaVkFreFVmbTVQMCtJSCtOZGV0Ym9PaWZiczcxQjQxTHUzTzJoVWxmaGZwM1ZBRythbzhnMmNXNjRveFdmMzUvZ0VxSTliMFg0MDUvSzlBcFNnQUFQeW55TTczbnFnajNRYjYrK3BCUDVoOWxUNEQzTnA4dTVwaEl4QWtYZmw2Wm5iVTVYUG1IcUFTTDMwKzFhbmVoTW5pMnNQR2lFSUhESlU5MnZ4ajZzTXRtNXpyakJ6ajBuemVZdjF5eFE4R0NvVlVsZlRvdm4zVjduMzBONnp2T0lpRS9xMDdKdDlZL0pYcEkzTVEyVmNmOEhGVytLRzkrblNJZXNZdFBObjJ2Z0grL1ErZFNmM3orNldaTHc2V3FwRFUwNml6U3FhQlpUTnRpSFE2am1OSWlINVN5dDN2Vi9EQ2ord1BtZnpxclkydGt6TXhtRXdpb3Z6c2xDUlYyb3UvcEkrM2JsUW5QM2xJUk1WalI1WjF2SVhTRlNvVmxacXVVYVdrYU1wUmFhaG5IOVM5anpMdTVsVVNPRXNxa21vMjRlemswVVJNaGx2Yjc5YXl1SGFpN0RkblR3cUR1dllPSHZsbm1UZjUwa2RiZjVMVUdqWW1ZR2lIcmltM2xpNUl2N1hxVzdlR2M3NWtjb1IyK21VOE9zOWZ5N0oxY2trNjNLOVRlWS9KRUZ2bzVsR1FLN3RnZVJ4U1kybEtNdXhGUm9VUDhSNmQxMjlYdlBudHVFYjJvdVFEclRJdE9lbkNqUEdlWFRiczVEbFZDWTA2UGFhZjRUZ3AwZ2NiVjlsNk5XMFI5UEg1bTdFblJnNVFSbDgreHhVRkJua1AySGVLSlhSMWo5emZyVFhscEtjVFNleEp3T2J6Mkh4YitiTmRtMTFiTFZybDNYUDc5cmhUbnd3cTJsUmVidHl0R3lZRDF1M2YvV3ZjS2xwL0R1Vmx4Y1lZOWxqaGlUeTg4bk1LeDljakl1STRCSWJrS1JJdGZtYzBzamNSWWF1Y1NvOWR5V0N4ekZYVXVMVmJzYzdOMGtiaDc4ZFFGaEFSOFp5cjE4eU92SFEyK2VISzc4akN1TDYydnUyN1ZOYXVEVk8vbGljOTdMdGxLbDltK0xHRHdzQnV2ZDFhZmJNcysrMGZGNHQ2Q1RBWUxBNVhwOHNycm9Cd3FEVjhqTGg2MzhHSkYyZE9VcWRIUmhodmg4LzM4blJzTk9YejFGc3J2djNRQmhmV1ZENkdOTkxYNGVGclBaMnBJajFFN08wbEhMWnJjZkJCSTQxNG1YYi94K1Y1aXJpWWhMTlR4bk1jUXdLSjNvM1RadmlicTVGR3ZNemUwK0VqS3N4NFVhQ012WHBKNE4rMm8zZnZYNCtyTTJPaldXeUJJUFpBdHhiR0tmdnNnM3YwOCt5eDVkZk1WNmVPNUdaRXhaSkJ3dy9QTGh0M2ltc09HYWwvSGJaU3dxOW9oWExZeWhBN2ZUcXdTcjFtZmlDQlg3dk90dDVOVzFiTzFweUZqdlVuVHBNLzM3OVRJNDE0YWZpNTZEK3J4SXVmVDFUR3Znc01FaEZwVkxJc3c5ZldWRDZGSlBZY1IyZDM0NmxzZ2FjUFVjbjA0Q1dPU1pxZVdEUjJtRmw4cDlDYVJFVGFqTGNWYWpUeUlmY1NEZzBtVGpkTTFXc1lMQytyY1lXcHhoVFc4bmtGREwveGlHbGpLOUMvOWh0dzlMeitmMzFsaDkvZ1l5YUhBVENsc3E3UDFsSSt1Um5Qd3RVcFR4OTY5ZGw5UlBUeStLRzRhek1tU1AvOFlWbWVPazJxU25qMEtHeERTS252dUNrNXNUZXVPamI2YkxiLzBBdDM0MDU5TWtBWmRkbHM3N3J5c0pieWNhZzFZcXg3NTNXLzZGL3J2L2M4c1orZjk4RGpsK01POXVxUW14bHJibWlLRXJRcXVUVGg3SlF4V2wydXh2QTNTdDg0UnAwVitacDljOWxDL2ZoMHlyamIxMklQais5SEppcVpyS1Y4eWhKN1pGQVB3MFlXZXZxZWlPYldlOS9HV1JsUmx5K3lieTVmcEphKytzdFNhbklpSXRkbVh5MXliZlpWaWNZL2h0YzFmUS80OThFVCsza3kxQnF0U3BWWXFoR1ZubTFndTY2a0t5Z295Rk5taTZyM0daQjJaODNTOTkzZmh6TFhXQ2xnNk9VL2phZGx2amk4MXpEN2xkQzNaVnV2bnRzUDZyVDVlZExieTc4bElySjFyOXRBV0xYM3dJSmNoVUtueTlNd1dCeXV1TXFBSWNSZ01yUGZuRDFsdk0yL20wdTlzZU4xK2VyYzlEKzNyek9lcDdOaDJSQVJNVmhxRFpGMXhwaitLK2Y3Ky9ud1dCTmlEdFlObGFJQUFQQ2ZJVHZYdDV0UmhlaGZPdEx0WjVMdXViYUFZWEk4eWcvRjVsR0Ywamk2dFYyODJySEJsTThWa1JmT3BKMlpPU0ZnNnZNNElpbzE1cEloUmVTRk0yOS9hVmJEcGQzQ2xjNU5aczluMnZCdGt4K3UvaTdyK1lrRGd1RDIzZHpiTFMrUkxqUGoxZkdEYmkzbUx5VTdPNmZpOGZDSXlMRmUveEVNcG8yTjZxOFRoMHp0eDdGZTMrRk1HMXRCeHNPdG00em5HYmZlZEt3emVxSk9xMWFuUGRyOFk5bnB6TjVoTS9sY0lnYkQ4SWJ0OWM0V3RSVnZ6cDcxNmJ2UE5lbmN0RTl6VTU4OTlSOXg1Vzc4NFg1ZDllUHpWUFI0OVV3OUNCZ0grNWphUEpXbDlFTzVLVThlMlljT0dzWXY0TEpLVlE3YjJOcjVqL2pqWHZLbDJWTVVNU1ZUMW1xa2FVazg3MnExODdNUzRxTXZ6WjZZRzNmckxzY3hKTURjZmtxdUcvRTI4K0hhVlpKR2MrYWxQOTd4QzBkU3JZWkR2ZkdmS2VOdVh4TjROMjFGUktSNGMvNjBPdld2eDhhZmpia3hrSXhiMUxJNEFtRlpZM1dWM2thQW1FaWVxWC90Mk9pek9XNnRGeTdQQ0R1OE4rSHF2Tmxrb3RWNVh2cmJpTWpEL1RyNTlmNzFXTWpROC9laWovVHZxaDl6VDUzKzZ0V2JRKzJhK1BjNGVFb2NPbkNvTXZyeU9hOSt1NDl4SFVPcWthNmdJR1RVamNkRWpIZkhyZE5xdFJwbGRuNU9lcHFvYXArQmpnbDNidWxUblpsNmozb1Y3Z1ZoNStrbHFUVmlqS1RXaUJMalFZYk9rWmZvblJJODlsYXA5RklseHVqUk1SaWswMnJEVmptVnZLZTJzM01LblJpYkZuOXkxSURNVnlkTHBCT1UxUDFrZ2tlSE5XYS8weGFQbTBkUDhuTjFiY3BlOHIrcm90ZmNNaW5ZK1VSRTJaR1h6dkpjYTlXdE5pWThWdlowMXk5WmYyNWNyVkxGRzdlV1owcXE5UnRNUk9UU1pQWjhkZnJMc0E4SkJKbEsvVnFlOUxCL2w0U3JYMzltNTkrbWczZlBuM2UvM2RXcU1RbmR4QXdtbTgwUmVua1JGYWFwZG11LzhxZk04R1A3NVk5M21QeU9PclQ1YXFrMlZ5NlQzdnZ4UjFQeks4SWF5cWZhaklSc3cwcUpzbnBrbWhLMlVzSndDUDU0cEhHbGpUTHE4a1Y5OE4zNE9tNm14NFNhaU1peDNyZ3BybTIvVzV0K1o4MTNxVGVYTC9jYmVPeVV6OUR6ZHhMT1RCNnBqTDUwbmtRaUIvZVBGaTExcUROeW5QVEJodStUcjh5ZlEwYU5XUkt1ZlRNMzdkNFB5KzFDdXZkeGF6Ri9xZjZZREpmeEczanNBdGVsUnUxWFB6VU5LbXA0WkxKbkVWRWxYak0vSE0ranc0b2ZNMStkUEdKZnBWZi9EOTJZODBmRHA3SDRqazZKMXhkOVRWVHljeEc0MTJsQXBOUEozeDQ1WkR3V3J6RXJLaDhpSWhMWDdOTEhzOHVHSGVibW04c0Frdmo3K09IeTV5VjdSUmdUQm5ic1JrUWtET2t4SVBmZStuS2RLeDk2THlGN3ZXOVhkdFRsYzhMQURsM2RXeTlaWTdpZWpjRFRVOTh6bUNYdzlDUXFXV0dnbjJiSVdqNnY4TFdlUXFLaU5JZ2R2dDlvdUczOWU0ajc3ZE5oNnZqSGR3M1hzNnZTdFpkcm0yOUxqVnRYV2RkbmF5a2ZVaWpTWTQ0TjdlTllmOXhucm0yV3JMWjdjV2h2MXB0enB3b2J6NGh0U1psbm9XZnl1MHJobk9Rbjk2TjNkMnJtOS9ISlN4NGRWdi84ZWt2ZEtoOXlXTlpTUHJKbnB3OW5KOXk1YVh4ZTVHWkVSMnN5b3lNOWVtN2ZIN21uZlhPeTBQTmFUOTlMejNBY1I2TkZtQnhibDNmanJuTkZZbzZMYTRBbU5hMVVRMUJyS1o5eUV6aTdCUTg5ZnpQK3QvRWpWSW4zYjVlMWVIbWVOVXltdGxXbUphZi91WHF4UG5WejVQb2EzaVV5L3hRMXJqSXVlMVBQRGVaNnlSdnkvZmpVVlhQejhwU3BLUkVicXBpclEySGFCWGJ1bGhOLzU1WW1NL3F0dU9hUVVmOVdwU2hIVXEyR3BkUzhYSHUvSUcxT2FvbytCYlpHSmNza0t1eUY3L3pSbDkvWVYrLy9zVmF0eUlvN01xUzd2b0ZBdmlaYjZkeHc2aXpENTg4OFJVSmMwcm5QeGhyMjVDUnlFQW1jM1VzOTEzT0U3cDRDNTlBNnBvNkhKWEQxTUo1bktkWkJSSlI2Yy9taWpCZW5EcnUybkRvM08vcjZKV1hzSDhYeEJsMEJrMDFFeE1qWHFhMDF4bVNONTd0ejB5OFdPRGY5WW9IeGRLZEcwNzV3YWpUdGk0cHM2ME5qVGYvVm1NUC9DbFNLQWdEQWY0THU5eTdjb3BTNStodllIeDBjbldjeEdtd3A4MEh2bjVSOGYrWHkzTGo3dC9YalNWWWs5VXZjOGVGOWJWeENhK2VsaHIwZ29qdzFaY3E1T2JWS1ZVakt3bmZ2ZG1zKzd6dVhXbE9tNnNkMklTSWJod1lUWnlqZW52L05YR3BWU1oxUEpxaVNIdHcxdkRrdnF6VnM2T1JYeWVVNWR2MzdMR0R6YmZQVm1SbXYxdmxKaUlnWE9rZXVZdVRtRlBlMlVVYmZ1cXJPZXZzbUx5c3Uxc2FsVm0wcU9oYWhYL1BXMnN6SVNKVThNZGJTOFJvejFWck9PTmluU243eVVKOG16NVNreTNPL3NxdlNxNSs0eGVmemt5N01tR0E0VDk5RFNaT2RrbUFxaUowYmQvdjZteDFOYTFIUnVGQVZTYmVwa2lmR3FzNVBIMGRFNU5yeCs1L3lWWEtaOU82NjFlOHFSWDgvYVdvOVU3MVdUSWs2T3FRbmk4eW5XRE1rcXRwN2dMakc0T0ZFY24zakFvRlg5eTJiN2FzUEdKcitZT05hZGR6ZG0xWEhQbmo1Y21jdGY4ck1mRmRwWVdmbjZEdnM3RTNaNHkzckkvZDFidTQzNFBoRi8yRVhiOGNlSHR4ZGxYam5GaEVSWldYSm92WjJhVTlGcmNrVEw4d1l6eEY2ZXFselVsSll1WmxaK1JxMVFxMVZLQ2c3UlVIdmVtYlpCSXk0Y3B2blhDMjA4S1dUSGNmUm9WUmdVNDhsZEhNbktqdWxsZjd6U2IyeDlKdlVHMHUvSVNKeWJmdmQ5dzYxUm95TjJ0RzhkbTVtVEhHUXdTQjE1MXNpWXZENUhxNEJVOE5pMVZteTR0NHJPaGFMcmRNVlZOcVlZR1dSdERtUlFVUlgvNm45L2Y4Z3p5RWl5bjU3Nld6TWtRSDluWnQrUHRPcDBmUTVqblUvbVpqeDVOZXQ4dHRybCt1dm1YWkJuYnZuNWFTbHNrVmVQdXIwOEJkT1RXWjl6WE9yVVNmdXhPalJSRVFNWFlISkNpTlQxR25oWWZISGh2UXcvRTZWaFdmdjYrL1ZkNy9KUmcrVklqczVMZldQK1hNY204MmV4N1AzOFdaSmdrT0lpSVQrYlRvUmtZMmt4dUNSR25uVTIvalRZejQxdHdtQmY3dE9OZ0lYMTlBNWNwTzlLRTIxNkRmMU8yZ3Q1Wk53ZnRwNEpvdGpRMFRrMldYRGpvendvd2VWMFZmT0VSR3hSWjQrcnMyK1dpUi90RzFqVHNvamk3MDZaQTgyL1NCN3NPa0hVYlUrZzcxN2JDOXVZVyt1aDRQeGRLMUtMdFVIcFJsOGU0ZmtTN01teTU3czJrSkVGSDJvYnplM3RvdVgrUTA0K0h0Ty9KMmJQTmRhZGZOejB0T2lqdmJ2Wm5hODc1ejBKRTFPZXBJMk85bGs5Z054Y00rK0FyODJIWkl2elo1Q2xLN2dPRlFQOWVtNzYxakMzdDd0VE4xRFZOWTE4ME81dGx5d2dDMXdjNWRlNk5YV3FGS1VZOWdvU1Y4UnhoVjVldVdWSGlmdUpWSGgyTEZPVFQ0dlRQMm9URXZXdndmamZZWk9pQ21SRVNQdTlDZERzc0tQSHpDY1ppM2xZOHo0M0xPVUhydzhxWU81OWtHQjl0WDZEc3BKdUhQTHBlVTNTMWxDZDQrVUsxL05KS05LZVFPVmN5K1JtU25YVUtZODM2VjBJTnBVVDhxeUtneXM3Zk95cno1NEdCRVJ4eW13cW83TjVScW1VQ3pJU1U0d0RocmJxbEpNTmxhc3JPdXp0WldQOU9HV0g1VnZ6cDh1MmordnJMUzVSRVJoS3lVQzBvL2hURVRxck1qWHNRYzd0V0N3blIzSm9IZWpyYk92djFidHFDQWk0aFJkTjloQ2IxOXVVZHBjbG9ON3FUU28xbE0rOGt5TlZKNXA2cnhJT1Q5enJQL29tMkd1cmI1WmxITHRXek1aaE43eDdMeDJjOEwxN3hhYW5HbnI1T0hiNDVkZFF0L1c3YVdQdHY2a2lydDV6YTNEcWczQkk2ODl6bmh4Wkovc3llWU5obU03V2svNWxBKy9nTVBtaVAwRG1XeUI3VCs5YjBQNnhsWGxpUjM4bldPcmk0Tjc5bVlMWE56Uy8xenpYVzU2eEV0eGpZOUgyUVYwN0c2cVYrMDdwck1UNkxHNVRrN21udEdNZm90NEhMRmZBQkZSOExoSGI5aENkNC93NzkzTmZpN0JZKzZHSjV5ZFBEcm5yMzA3OWRNYzY0NmY2dForNlEvRVlES1ZDZmR1SjUyZU5OTHdHcXFSdmc0UFcrbkFwTUtZRXBNS2Y3OUtQY3ZaQlRSb2Fhb2hzbU9qcWJNY0cwMmRaVHlkaU1pcHdhUVpUZzBtelRDY3B2K3NXSHduVjhNeU1FaHRxdFBJWHJ6a3VkZHBJS243eWNTb3ZSMGI2OU44NjloY0d5S2kzTHhzdGJYR21LenRmRGRYaVI0ODVtNjQvT211WDlJZmJQemVjTHFrOXNoeERyVkhqVE8zdlErTk5mMVhZdzcvSzFBcENnQUEvd2t5SnJjN0Vma1Z2ZnpMR2l0RWlZaElvVWpQVUJUZXJMNlBFdU11V3RpSDdObXZXeDBiVHBxaGVMUm5pMG9WbitCWWY5eEVqdGd2SVA3TStHR21WdUg3Tkc3T2RhcFdJK0hNcEZHRzA5VlpiMk5LM0R6cTJDemZmcnVQTTIwRWdxZ2pBN3FRVm1NMnphUXBOalpDa1M0dnAyamNOQW1YaUlpWnB5NFZuRkVtM0w4ajhHM1JOaVBzN0VtUGp2T1hTdXFNbnBCK1o5MEsxZlZGY3kwZHJ6SGpCd0w5VFNWTElISGlTYXFIeXAvdTJGeU93MVpLSDIvZDRQTFJySGxKRjJaTUo2SmMzMEhITDZiZi9XbU5NdnBoOFVNK0NaemRmRHF2L3lYbDJvSlpSbU1TRlJBUm0rTVlFbVM4WVV1S2JuenppSWlVY2JldVo3NDhlVVJYa0pOZDFucjVtZkZteDBnemxCTjUwZXhZc01aNFhvMCswcW9WV1ZUMFVHaGZwWGMzVWRYZUF4TXZ6cHhVMkdOTVl1OUtPcDE3Z3k4WEpGMmVPMTIvbmx1REw3NWlNSm1zcktkYk5tcmtpYkd4QjdvMzkreTc1eFJEVnpnR2lnRTFGUVZOVlFuMy9yUUo2TlROcStQYW45OXNhMXlkU0N3T0hIdmh6dHV0SFQ4aXlsQlZuUnFaSHJXcncwZVJ1OXUyb0tKeFMreXJOT3ZrMVd2bjRiTGVSMWtwclF5L0w3YnU5ZXE3dEppM3pOYXJTWXZFQ3pQR0VZT2hNK3hka25aN3hTSWR5NFlyOEd2WHptL2drYk5FaGVuQ0RIdlNzdGg4Zm9FNjIyS3FRZmpYNVduVldaa3NvYU16RWVXazNWNnpKTzNwbmw4OFduejluYVQrSjVNMFdURlJxdnZyMXhBUk9UZVo5WFhHaThONytXNTFHMlMrL3Uxb2R2VDFpNDROSjA0bm9hdUFpRWlYbjFQdWRLcGM1MnFoZ2VPZmxDdHRuYUhVTzJ1K3ErZzZGU0Y3dm5lSDdQbmVnMFNrZEc4OFkwNitPak9EWldNckVGWHQxei94MHF6SkpCSTVVTkZZdnFiRTdPbmF2SGpNT3dQNkhvbVdXdlFic3BieXlYcHhaSy8rZjg4dUczYW9VNTg5eURBSXJ0bFg2ZFdQNjFxemJ1S2xXVlBKUk5Dc0xJWGxvV093YlFUQy9Md2NoWEg2WERhVHo4OHZVS2tZZWRyaUlIMzZyVlhmRnY3bkxCVDZWbXRrNjlXc2xjQzdaVnRpTUprMklpOGZCcHZMWTdMNWZFbEkzd0Zja1ordkt2MVZHR1hGSmVSbTVxUVJwYXZJM0poWnhjUmkxdzRyMXF1bEVlSFNSMXMzRXhGcFpDK2ltQ3dPeDZuVHNuVnhKMGIwTTdWV1pWd3pLMFBTeGM4bkd3Zm1PSkpxSWNGamJwY2F5OXN3dGFSZThUaURuWmYveUxUaGx3cTJSaDN0MXpVL0k5NWtwWnFsM3hocktaKy9rY0N6NStiOUJYbXFuS2lUby9yYXV6ZHE0ZGxyK3dFMlQreVE4UHVrVDhoRTc4Ky80VjZpbFBkSm4wdGtQWitYd0RtMGpxMTczWVpFUk03TjV5NWtDMTNkNG5hMGIxS3V3VzJOVk5iMW1jaDZ5a2ZQSUlDY2F5bHRya05nbCs1RjUzMnA2M1Zodzh0M2pTK0ppUHhIWDMxa3ZKeWxIblo2MWxZK3huSXpvbUxTYmkxZjVOcHE0WEw1OHdPN3kzcHVzS3ZTZHhEbi9xYmlYbWNjeDVDcURFWitnY0N2VTFlWFpsOHVMTWhUWnNjZSs3aW40czNaMDBSRW1hK3VYM1J0K2RtWER2WEdUaGFIRGh5V2NuUFp3dlRiSzR2VHZWcDcrWmpHZUovVDdsOVYzbkd3RFpWVm1TWnBPSEZHUVo0cVIvcm84QjRpZVZhdTdQVXI1MlpmZktPSXZIQ0d6RFNBS1NzN2dhVCttTW1TK21NbVd6Z2VydCtRTStkdFBlcC94R0J4dVVSRVdwVTBYZnBrMjhieXY3TkMwamY3OW91cTl4MlNGWDU0cnlMbTJoV3lZYkhMTzZhNlJwcWFyTzlscm9pOGZ5TnFUOXVHK25rNkpvTWRNUFR5bituMzFxMVFHUFhJSXlvY2sxZjI4T2QxbVM5TVoxdHdiVDYzT1AyMENkcVlzeU1IQlErNS9zQzc5NituM216dDJJaElubG1ZZ1l1STJCbzFaU3JrMWhoaklyS3U4OTNTdFU2cnpwQVp6MCs1OHZYTWxDdGZ6elMzVG1YRW1oQnpzRjZvRkFVQWdQOEdCck9ML2o1Y1I3cjlWbGtoU2tSRVluRjVXakJiRXJiU1gxTFdXRURKZDFZdkZsZnZQOVNsKzlxdHllZS8rTXlseGZ3bGlvalRSMVVKOTBxTnIwRkU1RmhyN0VSdGJvWThJMnovUWFOWmVZWTNoODdOdjE3TUVmc0Z4QnpxMTBHVCtyek1zVEdOc1FST1R0cGNXV0d2Q2dHYlQwU2tZbWVWU20rbGpMNTYzcTN0ZDJ1clRHbmZXYXVTUzJPUERlMmxmOUF1NDNqTHhZWXR0bmRydDNRdDF5RXdKUG1QZVorWHRYeE83TTJyekJiemx3cWNRNnRxZWZZaW9XL3I5bW5YRjM5WjhxRFRaRHpubW5VY0cweWFuWGh1MmxqRFdYeStwMXRBQmNlWU1VeUpJbnU0ZVFzUnFZUit6VnRYWkJ1VnhjWkdMQzVRdi92T1piNDZjVWlkOHZUdXUxUXc4c3kwV3lzV3ViZFp2RG9qL09SaFZlS2RXeHlYR3JVYzZuMDZKZTMrK2xYNkhyNjVHVkV4YjdjM3IwdEd3U2lQVGo5czFoVVVhSk11enB4SVJNUVVPTHR3N0gwS1U4L1lhZGs4aCtBcVpLZGxrNEtJeFpjNEZnWDFjdDhkejhram1SVm9FUnM2T3owLzRmZkpuMlNFSGR4dFBNK3A4V2V6N0VNSER1YzVoZGJTVC9Qc3VxblVja1NGNlhmMC8wZnRhRjB2SisxcGlRZEtKczlPeE9KTEhNMEZKYng2N1R6c1ZkNkRocjlOWGtaMEpFY2MrSzdSZ2pJMUpmSGN0TEVaejdadHpFbDg5aGNSa2FoNi82RmN4eXJWWkEvMjc5U25RVlVsUDdnWGYzck14MXhSUURBUmtTYTcvQzJheXp2V1dTbEtLck5oeEFmU0VaR1NCTTV1NGhxRFIyVDh0WDhYaTJzbmNtazJlMTdXeTZPSHkwb1RhaTdObGI1SFlubDd5MXR4K1pTUS9NZUNXWDREamx4d2JEeGpqdlR1MnVVVlhWOGpqWGdwRGgwMHdxWFZncVVSdjM1VWl6TGVUWGRvTUhHNnVQcUFvWkc3MnphbndvWWpMTGUyaTFkd0hFS3FjaDJDcXhiMmxtQXdjdE5lL0tXSXZIZzI2ZnkwOFRuSlQrNlQwTTFaRXR5MW45QzNkUWVYcGw4c1lBdGNpbFBnNVNUY3VSVzF0MHNMTXQ5emo3eTZyL3lKTFhUemlQOXQwZ2g2VjRHYWszUjU3blNmdm50UDJBWjA2R3JZcUtZeXI1a2ZLdVg2eHUvMDQ1d2Ewc2pEbnh1UHR4WTQ3bkZVOUtIK1haVFJsODhaTHkrdStmRW9VWEQzUHVrUE52M2cxR0RpZE1ONStSbnhVUlhKK21CTjVmTzNFYmk0K3ZYZWM0enZWcWQrN1BIaGZTazdKVFh6OWVtamRHYjhNSy91dit3akpwZVQ4TnVZVWdIVHlyNlhNS1dpNlhPdDdmTVNONTc1aGVMTnVkT2lrQjU5NDMrYlBOSzl3M2MvdUEvYWZ5cisxTVJoUklYandCb0g5Rm0ycmlhdm41VnhmYmEyOGluQzlodDQ4bno2N2RYZlpzZmZ1S2J2MlcyS1ZpWFhQNE9WeXBSaUY5S2pOOCsxVHNPMEc0dmZqYWUzeWNlSkZJcE1JaUtoVjR0bXZoK2Z1dnBtYzhNZ2RlYWJHQ0lpRzVmUTBKQlJONHN6MWxocCtaaVVmbS85Mm54bGVtcEZybWQ2d1dQdWh1dTBhblZHMk1GZkZaRVh6OGtmYkZ5VnI4bFdHbjRYNVdIN2QyVzkrdTJFcldmOWh0bHZMcDBuK20rVmoxNkJnR3RMUktUVmxhOGg4UHRVUkpZUGcwSHYwUk1zK2VLWG55bWp6aGMvUXhjdzJiWmNwMm9oR2xuWUMwWitRZkY3RXZoMzZ1SFdZYm5GMU5yMlZYcjF0L1g2cUxuMHdVOXI5QlV5MHJzL3J2RHNzbjY3UTUxUlkyVlBkcFpxYUVSRWxQSFh2cDJHRGNvTWhjNlI2OUp1cjFpVWVuUDVRZ3U3VmpQWkhGN0cwMSszTVd4NGZISE5vYU1qQzhkYXA2clRZakpZWEpHOXVSVTl1MnpZb2ErUVRiMjVaSDdhN1RWTG92WjJhaXFwKzhtRTRESDNYbGg2djhZU0wzNCtVZjU0KzgrRnIrU1pPVW55ZCtsMDdld2NpWWpVNlMvRFNxYlpmU2N2T3luZTNMeVMyemFSMmpRclM1WndjdFFndjJFWGIzdjMrWEZIM1BIaGZZbkQ0aEFSVVdhbTJocGpUTloydnR0WDZUUEFzL3VtUFpGYkcxVXY3M2pLUExHL2I4Q1lQMThsL0RaeGVPYXI0MlUyd05ZclQ2d0pNUWZyaDBwUkFBRDRqOUFWcHk5aWtxNVV6bjNya1pGbHFpVzJXNnVGSzRSK2JUckdIQnZXSjA4UkYxM1dOc3pNc09HS0F2elVXWkd2S1RzbE5mSFM3S25lM1gvNTFYLzBIL2QxMmp4TjdJV1puNWxjeTg3T1NWU2xSei9wNDIwYnlhQ2l5Wmk0eHVEaExrMW56ZE9xc3pKOUI1MjRZdmtZQ3htM25tTUxQYnp6c2hMaWlJaDRiRnMrRVJFcEZEbkc2Mlg4OWR0eGp3NnJObWE4UEg0bzhmejBpV1RZdzZDY3gydEpWdVQ1TTlvalEzb1NpMW11OUxIYS9LeHNJcUlDR3p1QlU3MXhVOVdwejUvbUpEMTZTRVhwYzR0b3BQZldyWEJ0OCszcXhPdUw1MU5PZXFtMGhMRkhCdld3bkY3SXpEZ3o3OUxHbG9sdDcrVmxxc1dyUmhvUkV6cEhYcXFzeXhLMlVzSm44a1ZpclNxalJHV0k4ZGdZc2dlYjFvdXE5QjdnM1h2N3dlZ2pBN3Y2OU5oMlFDTi9HNUYyZmNrU28wMldlcUFYK0RSdm5aUDA5R0h4ZStCTG5MUzVtUlY2c0N0dksxOGlJbUt3V0N5UnA2ZmhPdnFldVpyTWhBUlY3SjJiMGhzckYzbjIyWFhVNkR2TUpCS0xTajR3Rmo2RTV1UWtKaG0vTjdhdGkzdHU0b003Y1djbmp6YWN6dUlKeFFGREwvK1pmUG1MYVlyb3F4Y001NG1xOUI1a29hVXcvQTFVS1U4ZUN2MWFkekNlbnBQNDdKRjljSTkrbVNuWC91RFllYmluM1YyM3lsU3dnTzlhb3lZUlVYNTJwS1dVakJ6SEpqTS9sNFp0M1V4YUx1ZTlEMVpBUWlKbm9hV2diMlh3NmJSK0M0UEpZc3Z1YlZ5dFl4RTNlTXlkWnk3TnY1eFhSdENxTWpCSTRPeGE5bUptL0VQbG82ZU11bnhSOW1UblpyZVc4NzdMeTRxT05rNmJXaWFocTR0cm15V3JsVEhYTDFGV2xvd2MzWXJIWk11T3ZIakJ0Y1c4Slo2ZDEvNlljRzdHZUNMU2FyS1NFbGc4UjJkWjNKMnRCWnJNREhYS2czc0ZPZThxcXZXVlBhcW9LK2RVVVlWcGZwazhzVE9EN3lobThVU082b1JuRDhoQ2hhaGozZkZUN2FzUEdKcjU0dkJlWmV3Zk4wam82c0xsQ2NSTWxrUlNrSzlXNTJYRnhyaTMvZTc3dDVFWEwxQlJoV2xsWGpNL1hPa0swZmNoRE9qWVRmSDY5NVB5cHpzM0cxZUtHbzhWVlJicktwL0tKL0J0Mzhtbno5aEpMSjVZa25CMjhpakQxUDZaNGNjT01qbjJZbzlPMy8rY3A0aUxOYlYrWmQ1TG1GTFI5TG5XOUhuWnV0VnBLSzdlWjFETW9aNXRSU0U5K2pMeTFlcVlnK1A2T0xlWU1KZVJuNnNoSXZMczl2T3V5dHhuV2F5cGZQVDRIaDgxRnZpMWJKc1JmdmhYaXI5eHpkS3lCZHFpM3NVaUVZK3lza3JjRTl1SDlCd2c4R3ZWUHUzRzR2bkZFeFVzTFJWZDY3Uk1qWmFJaU1ISUw1N0d5Q3VaTnQ4YXk4ZUMvSXl3L1liZm4zSTNMalI4WDZGejVEcHh0WDZEeXJQc2Y2QjhtRnlHczhSd2dvMmdjRngxWFZaS1luazI2cWFqOWdBQUlBQkpSRUZVVUo0ZTE3WWVqWnA0ZGxtL3ZTSUh4dWJhaTdXYWJFWFpTNWFVbDV1YWxwc1JIYTEvemZkbzJOU245Kzdqa2IrRStxb3kzdldNNXVTbVdtN1laMjh2Y1cyMzdBZHRybHlXZkg5bGNTT3dqTDkrM2UzVVlOTG5McTBXclZKRzN2amo3eHJ6VlY4SktxNzU4U2h4emFIRnoxVlJPOW8wWkl0OWZKa2NXNEZhL3NZd1V4TUZqN2tibm54ajhWZUtpTitPRXhGcE5FbWwzbU41MDh5V1ZkbHRhK2Z2UzBTVXIwZ3lPVXhSWmNoSmZuSS8rWTk1c3loUHBTUWlCcFA0dktKWnVVUVp1ZFlXWTdLMjgxM0hKQmFEeGVYcWREYmxpdjhVcmNWZ3NMaGNIWk5ZRmRsWGVXSk5pRGxZUDFTS0FnREFmNEtPaUt1L2k5QVdNQ3I4d1BBUEtqQnVrV3RmcGZkQXU2RE9QZUxPakI5VzNHUEIzbDdpMld6WkQ3SS9sc3hUcVJManl0eXFyWk9IWDUrOWg3T2pMbDlRRjZVbnlvcS9jRFkvT3ptUkxYVHp5SGh4N0lDcFNqb2lJc2Rxb3o5aHNMamNqR2U3emFiM0VOY1lQTnlqOC9ydHNzYzdmczY0K2YwU3JhMnRuWDRlU3lCeENoaDg3a2JTMVhtZlo3KzFuSktWNTFLamxrWlcrUDRMZUh3aGtVNUhoUlYrUmplYUdSa1pUL2R1RXdaMTZFWkVObVJRS1ZxZTR5VXkvL0JpS2sxYTJFb0ozOVN5dHU3MUdySUVFaWVINm9PSGswNnJKVVpCZ1gxSTl6NkpGMmFiVFBFamZiUmxxMU9Uejc5MmJURDVzNVNpVkwvL3RCS3RTZzFFSHVqY0l1NzBKMFBlWTVNYUZrL2lrSy92NFd1ZU51WFlKNE84UjErOEV6enkybU50YnFZOGFsZjdKbFJXeGJXdGt6dEhFaGdzdmYvVEt2MGtqa05RRlhNQlZLTjFQU2duUFpHbzdOUzR4dHhhekYvcTFtTCtVdjFyZmMvY3JKZEg5MmU5UExyZlZDVXJ4ekVrcENqMW5nMlZtWUtTaU9zWVhDVTMvZFdMVXEzdzdleWNpSWp5czFNU2plZHBWZWtteHdLRHY0OGk4dElaU2EwUlkzbmV6VnJreHQyNllUQ0w1ZGxqeTYvOHg5czJKajlZc1pRVUNwTy9MWHkvMWgwS05NcHNkWHFrK1VDUXdObkJyY1g4cFhrcFljKzgreCt3MkRDaVBQN084YUpjMml4YWFSZlVxVWZxOWNYejFKbHYzaElScGQzN2FZMXowem5mNU1yZXZEWk1LYXZIZFFvSTBlbllaaC84eXpPdWIrRzU0Q3dJblJ4aDhyZXFJdjdPOGpIQ1Ryb3dZeHBYSEJEczNYM3IzaFNSdDFmNjNSL1hrSVdLUndNc3Y2NmJmcVdDL0x6NHE5T25Hcy9VeU42OFNEZy9iYngzOTE5K3pZNjZkam56MVlsRHNnY2JpOU1YVnFRM1N1eVJRVDNLcXJDMUMrblJXOTlMUkZTMXo2RFE2Z09HR3M0djBDaXp0Ym1aR1Z4N04zL0grdU1tU1I5dStaR0lxREt2bWRZaS92SVhrNG1WbThkaHU1YXFvRGNlSzZvcy8wL0t4K3o1bEs5SWpOWG1aTWhpVHczdnA0cTllOU40dnZ6cGpzMU12a2ljL2VMME1hRnZxM2JsMk5mNzNVdVlZU1o5THFmb1BlVUpmVnUyOGU1M3NQaWFiRTJmbDN2WG43WXE0MjVkelk2K2FWQ3VhZGxwTnhaL3JXOEFFWE9vUjV2czZKTGp5RXRxREJ6bTBYWHpIdjNyeXJzK1cxZjU2SW1DT25Vbm5WYWJFWDJ5ekRHbDgvS1VtVVJFUElaWWJOdGc2QWkrYTUzNkNXZkdEeWNpbGpDZ1hlZXNWNmVPMGdjRTQ2MnhmQ3poOHoyOFNlTGprNSt2eUJhNDFxMUhSS1F0SHVhay9FeU5RMndxTmJVVmxvK05qY0RkZzRqSXA5K0IwM3l2ajVvckluNHJrWUxVMXF0WksyMnVYS2JPZkZPdW5tWGw2WGxySS9Db2NLY3R2a2U5UmpyUzZVUUJuYnBsUlo3L25jcDNuMUVLVytqbVFxVFRxZVNKNlJWWnpiZnp6a00yUW5mUGhETVRScEpDWWJpdU51SENsTEVCSDErODVkMXZ6NGszUnp1M0xDdXJTR1ZTWjBXK2RtajQ2UlJoVUpjZXIvZTFhR1IwYktUTlRrNTZuOTdRRmNWMWFmZ1JrVTZYTFh0VUtsVi9aWkk5M0x4Ty96K1R3N1BWRlRiMEtDQXEvZDM3dDJOTVZuaStWNm9QalRVaDVtRDlVQ2tLQUFEd043SjFxOVBRbyt2R0hTbTNsaTNNQ2p1OHIzaUdsbWZEZDYvWHdIdjBwVCtqRC9Uc3FKRzlNWm5laGNrVzhJbUlRa2JmZXBTdlRFNVNQRCs2bDRpSTQxQTkxTHZ2enFNc3ZzUlJHZjNIUlhIMXZvUFpIQjR2NXVLRVQ0MGVGaGdPZFVhTlUwWmZ2MkkwRG1ieGZPZVBabjdsMG5MZTR1dzNaMDhtWFp3NWhZaTBKZm90NWpxN0VSSGxLeEpMM1d3WllRdThtN1ZLdmpoN0NoRVJpeTBTRnVTcGNzak1RMTNpblpXTHE5VG9QOVN6NjRaTkNiOFh0M29yNjNpTFZXUnNKQ3BNVFZpS3dMdGxPOCthbTBicXRHcDF5dlZ2djVUVUdqRldxMVpreVovdTJHTnFlU0xLVFgrNDhRZm5SdE8vU0xtK2FBbFpHSHZ2NzJLcE4ycTV1NXNhWWRrNk9xdGxVV1cxL0dYd0FwdTFaakRaTnNSZ01uVk1Ka3ZnMTZ5bCtsbmtXN0lRWUJMNXRHcE5SS1NNdlBHSGZuZDJmbTA3S0Y2Zkx6TzQ1ZGxxNFJJbXoxNGNkM3g0M3hLVklFSTNaKzhPcXpaTC8xeXpMQ2Y1eVgzajlVTG55SFVKWnllUE5wZkt5Unl1SkNBa1Q1bWFRdVZyVFMvZ3VkU3FteGwyME54M0JheUVJdUwwbWJ5czJCaVBOb3UvTjBoVlNnTG4wSm9NTm8rblNuNTBqeFFLTTQwQ25PeEUxZnNPVnNaZXYwSVd2dWUySW05UElpSjErdXNJb3dvN2dWUGp6eWFtaCsvY3JnOGk2Y2VqMFVnalh0b0ZkZW1obHIxK2ErbzNRQlRRcVJ2YkthaUs3TjZHNzkvN3paZkU4ZXk4ZHIyNDFxaHhXUytQSDBxNzgzMXhvNEhVYXd2bkNkenExUGZ1dG5sM3N0RERVM3J2eDlXRzd6ZGcrSTFIVEJ0YlFWazdzTlI0b2JCYzByS3R1SHlLY1VXQlFZNE5KMDVuMjdtNHhaNFkwVC82VUsrZVBuMFA3SGR0dFdpVk1LQkQxOFFyczZkcFVsNWFESXc1dDV5M3lOYTdhY3VvL2IzYjhVWFZRcGc4cFlycjA3eFZ2anF6dUZWNDFvc2plek1EdTNSemJidGtkZWFyRThmSUtEQmlLaEJ0ekZMbEtjdmdNMU5FbkQ0dC8ydnY5dnljOUhTTjdNM0x2T3lrK0x5Y2hHUk50alNObEdsU0tocmoycVhaM0VVODk4Wk5pTFpZVExOSFZMRnI1dC81ZVZWWWRrb3FFUkU1bHE0VXRWVG1GVTJiYU4zbEl4WnpuUnhjbU1wY0ZjZW5VUk1pb254TjZjb1N0ZXhGK0p2dGphcVRoUUM5OU02Ni8yUHZyc09idXQ0SGdMOXh0eWFwdXlHRlFvc1V0NklkVmh3R0RCdStNUVlEeGhoRHhuQWZPbVRBbHlIRDNZYzdSVXRIVzlwUzE2U05OTllrdnovYWRHbWExQ2dqNC9kK25vZUg1c3JKeVVseWMrOTU3M25QOG1vOGNZM09KUUFBT043aFhVditaRUVGNTE4c3o0N3R6RWVRU2wvczNWR1ZpdjNiNzVkQm1adVRmZTJuNzJxNnYwbnRIWjhyOXJFK3p4ei96L29XcGo2NGF4a01zYVowdEIvWHc0M0NFanZTSFB6ckFBQ3d2ZHUwSmRFRkRnVnZUdGQ0VHI3S2ZLejJvWEJMMDBXVHdHSnVYNHBMdzJEekc3WDBLbWxlL3RzTEY2dFdNcDhQa0YvcHZMNVY5VysyRDRQaDd1YmFmL2NSbW1PRHhnUXluVzc2M2MyN3Qvb1haZXFqdTl6QVh2ME5Cb01PdUZ3SFFjaVlTVVF5ZytuWSt2c0YyWGVXcmlBUWl2UjZqYXdBOUxvUEVzalI1cjc5Ty92Mnp6K3FWSnJTK1FKWjN1SGQyVDdoM1hRRktlODhCaHc4bzhtTmVaVjliK1VTV2N6eHc4cmsyOWN6TGt6NzBscFpPa1ZHbXJINFdyc1V4NjliTDZOQnIzZnV2SEs1SXU3MGNjVzdtemNCb0toSW81Q3BKWEhXcnEwcDdqMjM3Mlo3ZGVpYy8zTC9ibXRUajZqU291NW4zbDR5ejdudGo3LzQ5enQ3TGY1d1pBOWJnYklQSWVQcTkzUDhQZHVIZTBYc1BmRHVVR1EzK1BkSFhaTWRRa2RQVUtjL2VWQ1Y0MUJ0SVZEWkhJUEYrMnRpQjMxTUZiTHY4NStxcVkyK0psdXd6OEUrWUZBVUlZUVEra0JZNHFER0hnT1BuTXQvZFhCdjdwMlZpMG9XRXdDQUNVWWpJZTN5dEFsZWZRK2M5UDM4MHMza28zMjdGcWEvaUxJc2crM2JPUUlBUUpsdytWemErYW1UQVVBdkN2dDZwcmoxOTR1TU9sVmg4dEVCM1JWSnQ2K0xXczM2eWFuMTdQbDFYS05hWjk5Wk9sLzZkTmNPQUNoaWVYZnVTdVg3K0dYZldHeDFWS013ZFB3VXgzWS8vaXlMUFgwczVjVElvV0J4TVYwZC9JRGV2VWwwdnFBZzQ5b1ZBQUF5alMvVWF4WGxVdDFSbmVvMkZEV2UrSlVzK3VqK3pBdlR4N3YzMlhWWXI1WExNNi9NK1libDNibExSZlUxVnh0M2hlYmMzN2dxN2RiQ1dhRElLcUFLQTN3RHhzeGZsdjFnM1RJQUtMNEE0UnFLNzd3MzZFczdBL1B1Nzl2aTJHTEdYSWZHbzRiWm1sdmxQNFpKY3dpb0k0dS9ZR3QwRzhzaGVNUVFoeWFUcHRQRTlZTGtjZWRPWnQzNmNaYW82VmN6WExwdjJDRm8vdFYzK1ZIYk4rYkZIVHBvTGJERThRM3ZycE9scDVyU0xZbWFmZlVObWV2dUtYMTFvTklUZXhKVEpEWm9sZVZIN3lreTg0c1VPVm5lbjErOG5YbDExbGVTWjN1MlYvZEZhMVdTZ3Z5WFptbkZPQnlSdU9YTUh5aE1rYmplTjhtNWlvUXJGd3JpejUyU3ZidDVKZlBLN0s5QW1WTW01UkEvYU9nQUFvbEtWU1RmS3BlNnIwSkdRalZTK3FCYW9rdTlQSDJTVDc4L3ovZ052M3c5OCthU0g1WFNKMC81VFNkOWJUUVVGUldrWGJGTVoxM0t1ZU0zQzhnMEhyL2c1WUZ5blVRRW5hWjRyaWFteUlYdTJxeU5VYS9WYW1RSnBsU1JaSWZna2FQRWJiNWZTQ0RUR1VYSzdLejhWd2N0UC9NVVlkUEozN0k4VzdlWEoxdytsLzFndzNMemthd1V4N29Obk5zdFdFWVgxZ3RLUHo5MUFyekhuZFlNcHlaaExqM1diR1U0QmpmT2YzbGdUOXI1eWVPZ2JKQkRsM2pveTc3ZWc3WWRjKzZ3Y0RrM29FZnZqSnMvZjIrcVQ4eGFOM1pGNWZNYkRodmwxbVBUN21xTTRMU3I5b0dTYkFZTXA4Yk52QVllUHN2MkR1OXUwQlVxcysrdldsS3lYcGw4YkVoZllkajBXVTV0NWl3TStPTHVjM244cFRQU0YzdCtrOGVmdndnQVdvYkExVlBjY3NiM0FBQnNyM2FkY201dVd5WlB2SFpKblg3L2psdkVwdDM4QnNOR0dmVWFUZmJkMGpJQkFDRDE5SXpKVkFkWHQvZXNmem1jd0o2UmpoMFdyd1FBY0d3elowNzI3V1VMMHM5UEhWdlpmdGwzbGk0SEsrY0M3M3ZNck9YM3krNzgxOXFIN2xFLzJHL28yZEpVcERwNVdvbzg2OVoxRzV0WEtSaE1KSkxKUUREYTJ2YTl6aVVjbWt5WXhxM1hmNGdxKzhVejErN3IxNmRmbVBabFNRQzdkSFNYTmsrU2xucHkxRUJsOGw4MzQvYTBEQ1lUbVZSRFlhN1UydHhpOXZCK0paNmRNS3drUVA5ZS9YSWY0UGhzRisxVFhFNVFJNW9vb0c3R3RkK3JkSjZuS1loUE11aFVoVXpIQnFFa2h0Q3hTSjZXREFEQXJUdHdlSkdtSUYrWmRQV3ErZlowdm9DbkxybE5oVWhrc3dFQURGUTIxelI5Qm9uSjRZQVY5dEkrSFArSVBzN3RmdmpacU5kcVhicXUzWlJ4YWZvVU1EdCt5eEllM1VyNnMzODNNQklKWU5BWEtRdWlvcUN3N1BRVm5NQmVmUWxFQ2tVYzlzMzNaSlpJQkFCUTkrdUVQQktOeDAvY0Y5NmlKdlg2Mk8yalVxVm1hR1VweWRMWUUzK3FFMi8vVlRJL1gya2c3ZS8xWG56Z2NJVGV2WStjSmhCSXhPemJ2OHdYdHB3eGw5OXcrSmpNRy9PKyszdTlGOTlXMlZXWnpvUENjL2V3dFU0amV4dWZjM2QxY2Jwd3BzakZwZVdNMllLUWNWTlVHVThlSnV6cjBvbmgxcnlSYzV1NWl6MTY3VHFnYWZuOVR6bDNsczZYdk5pNzAxcFpzWnZyL3pNaWxTbHlkVzQxYzQ2ZzRiRFIwaWU3TmpPY2c1c0lROGRPMGF2eUpiTDRjeWNMWW83LytYWkg4d1psQ3VEeEJKNWRkeDdnK0lSM1V5UmNPWjkyZnVva1cvWE91N2RtS1kzcjZTTm85TVdYZGNiY2ZaWitidXJZeXFhTXFVV3E5UE9UUnd0Q3hrMENBQ3JVTUxOQVRUbDNYcmFHTGdvS1RqNHhNckttWmJoMldiM0ZWclluV3lnOFQwKzkyWTEwSnZiUXgyUmUxc2Yrdm44b3RUVUNHZnNjN0JjR1JSRkNDS0VQZ045dzJDalhybXUyRWtnMEd0T3JUY2ZBaWRFcEpEcUhTNlN3MkVDd21IdkFhREI0RER4MU5lVndaSmZDaktlUHpWZEpuLzYrVFpQMTRsbk8vVFhMQkEwR0RYVm9NWE1lM1NHZ2pqTDU5dldza3hOSHFGUnBxUUFBdVhkWExGU24zNzNoMG5YRER0Y3VxN2M0aGszL1B2Zmh4cFZzNy9iaFJjcnN6SUkzeDA5WXEyZGh6TmtUZVh3UDc4eHJQODRDRUhDb1FyR3Y1VFlrbGtBRUFFRG11THJhdWhEVTVzWEdDOXZPK2tuKzlzSnBKdFBYcjRpa2NSVUVEeCtsa3hUUC9VSGordm9BQUxqMzMzdU1McXBUWC83MnlqbWRMRDFOa1hyckJ1bWE4M1NYVHIrc1pUazNhYVpUNWVWV1ZGOFQxNGh0Kzh4VGg5VVlVVjlrR2pHaXpZdEx5cmc0ZllJazRmSXBRWU5Cdy9XRkJWS2FlN09XQUFCR3RkenNna1FpU3pvUTJWV1Y5ZVNKWlhHZUF3NVZPdnJ4WTZFS0Erb3hYY05hNkZVU2lWR25sT21MNUNvaVZjQVJOWms0blVobHNXWHg1NDZYYnN6aGlMaHVYYnR3L0NONmN3TzY5eUpTbUt6Q2R6ZXV2anM4YTZvcGpWdmFoZWtUcEM5MmJ4TzFuTHZRdWZPS2pVNmRscTVUcFQyOHAweSsvWmM2SStwaFNlb25BdHUzU3c5RjRyV0xBRUFTdHZ4MmxsT2JIMzdPaTlxMlVaWDE1SUcxZWhxMENqbmJyVVViTlpIQllMZzBDY3Q3dXYxWEs1dnBNaTUvTzBrampYdERwSEo1TkZHZE9tUzJ1NDllcnlwa2lSc0VBd0FZdGFxS1IvRVc1a3J5SDI5YTV4QThjaHpMdDJOWGptLzNYb1ZaTDZLaU45ZDE0enFGTnVIVTdUUEl0Y3ZxVGU0VUprdng3dFkxbzBHcmtidzllcXlrczVZc0NwcytwekR0NGIzS1JqUURBSUVmMER0U1Y2U1VnMTV2NU5mck44U2dWZGJLdkhpbzZncmZYanVmZkhKVWY5Y3VxN2FZeitrcmZibC9sNjAwWU55Z2djT0V6U1pQMStURVJCZkVuVDV1dVY2Ui91QStHUFg2b0tseDZRQUErVEZIRHdFQVJSZ3lZWUt3K2VSdmlUUU9OL2ZKbHZXNXovWnNvOUs0UW9iQTFaTXNiaElLQUtCVlNXUUFvRXM2Mktzank3dHpONmUyY3hiNURUMXpzekQxL3UzczJ5c1dLSlAvdXBwM2YvMXl2VHc3MHkxaTQwNEt5OG5sM1pHQi9hR2FBOEpaNHFER0RxMW56dVVHOWhsZzBLbFY2WmUvblN4OXV0dEdwMHlPSXVsd3Z3akh0blBuaThLK21lTTM5TXhOVmViVHgxbTNsc3hWSmw2MUdUaXVKcFl3Wk1JWWUya2ZFMzVBN3o0QUFOeTZrWU4wc3ZUVWpMOStuQ2w1ZkhBbmdNUzhZOEtROTJEdE1rWE1xU09pZG5NWDgrdjFHY2h3YnRUa1RjYVRVQ2JQMmMwajhzK3oydnlFdDVrM0Y4enhISGprUXY3TFAzNlh4NTA3WlJEVWE1QjNaL25pdkRzclNqcXVqQVFhejk4UEtBYVMwVWdpQVpsRUpoUHBWSkpiYUF0Vld0UkRNT3U0cGJEYzNJaDZiYlU3Ly9nTmg0OTI2NzUraHlMeDJrWHA2MFA3M1NPMi9NNTBiZDVLK256dkRwMGtNVTV2bENzSk9yMk9vTlZyVlNTZERraHFIUlJSYVhReWcya2dzcGdrS3BPbEtveU5MeE9jZXI5akp0VG0rMldPNlJMUzFHZkV0WElaQXdBQXZBY2RPVzl0ZVVYQm9lcW1haTlsUisxalVPYmxxREllVy8yTk5WR24zSDJRc0tkekN5QVJTYUEzNkZWWlQxNVU5L2tZYnFFdFdPNXQyaGcwc2dJQ2xTdWdpZXMxa0NWZS9XY1VXaTJkUzdDOTJuVjA2YlJrZGRxRnI4ZXBrKy9jOEJwKzZhNzMwTk5YcFkrM2J3SURpVXpRYTlVRW9yNklvQ25TRmFUZXV3VnNaejVKcHBBWXFDcXFrY0tnVXAzcU5pUVRtZFRDakpRM3BmUFMyc1A3WlJxeGJJRXFES3hMWXJtNUFRQ1FXVzZlbHVmZUpLWlRhVHBjclVvaU0wMHpVS3Zzb1gwQXdLSEJzQzhBQUFyanpsWjRYV0JHcjBpNmVsSFVkUEkzQUFDU2wvdC9Cd0E2dDA3ZkFmSzNGMDVCeVloNEU3L3hVVW1XQlFTTXV2VzgwbWV4Zy9aaHVJVzI4T2k5ODJCKzlLRjlrcWpkVzd3R0hUN1BjQW9PbFR6YnZVV2JHLzFTcjVUbEU0Z0duVExyeFNzZ2tuVkFVaFdCbmtGbU1GZ2VCZ3FkYnFRekdTUWluUzVxTXZGYnJTVHVEWUZFb3loVEg5N1BmL0hISGxYKzN6SGFyTDlqb1dUMFU3V1BpeCsvZlF3cHA4YlltZ2VWeUEwYU9NU2wvYUtWQkRLTi91N29rSjZxdElmM2NxTVA3WFh2K1BOcWoxNjdEc2diakJpZGZmbmJDZVp6ZFpyVStEZWlCSVBoN2tiemI5ZUZHOUM3SDl1M1UzY0FnTHlvN1J1enJ2M3dBd0NvVkdrUDd5VWU2dHVaNVJQZXhhWDlncFh1ZlhZZEZtWisvU1Q3NW84elM0NmJUTFozbStZa21sQkVZanU3MFlXQmRlak9JYzBZVG8xQ3RiS1VkOG5IaGtlV3p2M01GTGs2MUI4NGlGK3YzeERCb0NOajlHcXBSQjU3OGtqT284M3JLRndQRC9jZW0zOG5zNTFjOGw4Zk81aDJadXdvcUdTMFcvckZieVlZTkxJQ1lmT3Zabm9PT0hRNjcvR3ZxNFZOcDg2bzdEV0xXODMrU2R4cTlrKzIxc2Z0REt0SFlibTZHNHJVS3BaWCswNEdLeW1lQ3pPZlBTbzhQL1VSVTl3b1JHK1VLMHZuZ3Eza21xcTZHUjdLRW5IY2V5N2R5cXMvWUZqZW8wMXI1TEducTNvY0tpZnI5dElGc2pjbkRwa2VXODczeUswLzRIT3VYNC9QNUxHblR4Uks0OTVRMks1dW9wQXZweXBUN3BhWlI5bGUrcGp5b3N5dXp6Lys5NzBNLzRtUDQ2d3RGeldmTmx2VWZOcnNxcFJSYTMxTkFOam5ZTWN3S0lvUVFnaDlBSVhwaisrcjg5N0VxRE9lUHRJcGM3TDBhcW5Fb0pKSzlLcTh2Q0sxVktKWFMvTzE2bndwRk9ibU13U3VZby9CbCs4NHR2M3hsNlREL2JxYWw2Tk12bjVGbVh6OUNnRFFCQ0VUdmlaVE9aeTA4MStOeVgvNXY5Mld6NmxJdW4wOWJudG9BM0dMYjJjSW0zODFRNjlUS05oKzNYcVZqSHpVV1c0UEFLQlNwYVdxcnYwNEV3REFJYmpYUUpmdTYyMk9mSFRwOFBOcTZQRHphbXZyRXYvWHZnbk5vVTc5akF1VFJ6dUdyOXpJY212ZXFraVJtZjd1OUxnaEFBQXMzN1lkOVJwWmdTenUzTW4wZzRNaVRDZmFBQUNTeDF2VzZXUXA3NWp1TGR1S21rejR1cUw2bW1SZG56OUw5cmJ5OUt2bXFuQVJxNUs4MkxjVEFFRGMrb2ZGRko2bk53Q0E0dDMxSzRyVVczZktiR2dqb0pkK2VjWWtaWExadVo4c01WMmJ0M1Ryc1hGWGxTdGVTOGhVTnN1MTI5cnRCQ0s1elBtZk5qOHBJZVBDdEMrMTJhOWVtSlo1ZHYxdE44ZXZXMCtkTEQxVituVG5Gc21MdmJ1dHBkOHBUSDhSbFh4MFNDODZ6OU9YRS96RldGNmQzZ1BFcldmTmx6emR2VldXY1BFc1ZWQXZpRVJsYzFRcGQyNDR0WisvV05SODJ1emNSeHRYWmwxZk1OZFdQWFB2cjF2bTNHWEZyd1FTamFhUnhNY3FvdjhzTjBMUFJQSjR5enFBNGhGUm5uMzNsYVpFMCtURVJCZTh1WDdKMW42ZS9RNmU0dmgzN1FsQUlCUVY1dVlva201ZVRUazFacEE4L3Z3WkFEREtFaTZlbFNWY1BBc0FWSTUvUkE5K2c0R2ZPM2RhdWtIYyt2dEZiemJWY2FjS0EvMnBBaytmbE9QenFwTDJ6dWdZdm5nTmhldnBWZm9hSDFZcjFTQ3FKZkxZMHlmZXhKNCt5M1p2MjRycTRCT2cxOGdMS3JvQmcwUWdFSTFGR2szNitjbWp3VXFxTHEway9uWGN6aGJCZEplUXhrYU5YQ0dQdjNBQm1DS2hRN09KMytRKzJiWkI4dmpQMzBvNjRKa0JrMStuQVlGRUFxUEJJSDI1ZjVkNUo3WXk2Y3JGaEtRckYza0J2ZnFMMjN5L0VJaEVpbWxkZnZTQlBRYTlWdXNTL3NzYW1zalhRNU9iRUZ1ZDEweHphaHpLRGV3elFCWjc4a2p1alI5bXFxVHBsYzNsVzVSOTY1ZjVCVEVIL3lkdStjTUN1bE53RTJYdXczSjNtTmNZVThTMXAvWXgwYVErZWFndGVKY29lYlI1VFY3VTltMVF3VytRUnZZMlB1M00yS0dTT3ovTzFsTzVQRkJtWnhIRURVT0tDcEtURXZlUDdBNlFveWhNdjMvSElYajhGT2N1S3phUUdTSXhnVXlqRTRna0VnREJaakJPbGZuc1NjTGVqazNObDVtbkFLME9vMWFwa0NmZHVKSjhaR0FmQU5ERjUvNzlVaHoyelZ5bnpzczNVRmhpeDRycVlSSy90VW1nQm9vN3JONzNtQWtsSTVkcTYvMENLRDdPRnhYbTV4ZG1QSDFWelJSbkZVbzgyaitpS0Q4MTBkbzZXK2NSOXRZK1pzOVhFWTJ0YzVtcUlqT2N4RTd0RjViT0Y2N0plL05hOXZ6MzBwc3VhdXRjd2tpZ1VBdGlqaDh5cGNSL3M3dDFxSE9ybWQ4N2RsaXdqTXh5Y2k3K2ZwRXI3TnN5YUJYeW1IVWVMZ0QyOTM1Wk12K2N1WDIyZFU5RjI4bGpUeDlOUGpGeVFHMDhyNGs5dFErQlNLV29NcDg5VVJlOHMvcWR0Q2I3MWs5enZBYWZ2MG1pTUpueVYwZjNNd1N1anVyc0YxR3l2NDhmc2R3MmZsZVRPaHFWWEdhdEhBQUF1a05Bb08rZ1k1ZDBCRUxwT1lDOXRJOWVMUzhvVEgxNE4rM2NsUEVBb1B0N1IvT0d6aTJtZlN0cU52bGJFc2ZWblVSbU1Ba2tDcVdpNDcxVytqWXU3cmVtOWFDU1RFSFdqb3RrdnJ1UHRUbVk3YVY5ck9FSERSNHBiajE3UHBYdjR5ZFB1SFEyNStyMHlhWG5SY3Jzck5RejQ0Y1h4SjQ2NnRadDNYYXZ6eS9lZTdPcGpnOVlqRXFzeW9ocmxtZUh6dVkzNEFFQU1GMUNtN2ozM24zRWRIMnB6VTlLeUhtNFlZWGkwZTZ0NXRmRkpzckVxNWZqRTYrR09nU1BIQ051TjIrSjE2RFRmeVdmR05GUEhudm1sSE9IcGV0b2pnMGE2VlY1dVpyY042OExrMjlmejc2eFlMYmkzYzNyWUg2K1dwaWJMbm04WlozazhaWjFWR0ZBUFlkR0k4ZnlHM3crT2lkcTV5YWpTaUlsa0ttMGpLdHp2akdmeDdJU3hzenI4NzlUcHQ2L0xXNzU3ZHpNQnh0V1NaN3ZxMUo2OG9wbzgySVRQSHBzMmsxM2Jkb0NBRUR5Wkt2TitqaDNYN1dGNGRJMERLQTRmWEJCK3JYckZaVmQxZk1ESzcvdnJEb1QvM3BGWWp1N1psMmZQeXYzNGNhVlZuZXNJcjBxTjh0ODVLSGxmSTlhZVhvS3IxNi9vYng2L1lhYWxxa3lIai9JdS9Kam1TQ2VQZlF4YVdVcHBxdzRkdlY5MTJVK3VKdHllc3pReXJmOEI0WHVLSGJ1c3F6Y2RCRzExZGVFZlE0SUlZUVFlbSs1RnlPdjUxMk1OT1pkakRUbW5PL2I0V1BYcDdiUmVQNStBTUNzY0NPV294TUFsSnZFM1FiNis5YXB1cGl1d2FGbUQ4dW42MkE3T2RiRzgvRHE5Qm5BRUxoNlZuYy9UbUN2dmd5R1cybWFJUnJYeng4QUtOYTNGbkdBd3hFQ09IQ3JWcnFBNXhLK2RCM1Z3YjkrWlZ2U3VINytUaDBXTENzdTN3S1g2OER5RHU4T0FEUXJ1NUpaM3VIZGdlMHNybHFkS2tTQjRzK2I5ZGZQRkxrd25KcUVRZFhtdVNpanBGM05QOHVNa3NkTXByaFJTUFdyV3JXbnBmTThmV2s4ZjcrU3owYUY5V2E2aERaaCtuYUpvUE5MNTJHcUFnY3V3N2xwODlJeW5CczNxMkJqUWtucXRlTDJaVHVMNlR4UFg1cklOeEJZeFhQMEl2dGxmbXdvK2J1NnJIMytHQ1hIRTJ2ZjdTb1FWNWdlc1NKMG5wZFBUZmNGYThkeUs5anViZHU3OWRweHNJcGwybFg3bUhuZkc0WXJuZE92QkJHSzAvV1NvZmh6WnZwWHBxMkZZZFBuQUpmclVGbGh3ckRwYzByT0ljd1ZwMUd6amdURjdjd0VFSEVBQkx6aWZ3N2NrblprZ2NXNVJtMGNNOHVxbGZlcnRwQnQvRzFyMjNLZjMvOU0rN0NkSExuMUlvY1V2KytWWXJERVFZMmhzblBUNHM4VEZheWRUOVQrdVVSRkNBQkEvK2N6N2NBdGVaMnNrbkpLankxMitINFJYYnF1M1ZwTDUzZmxWUFA0YkkvdFU1UGZCVVlsNS9BRXFPRXgzODdheDhaMVRMbHRXTVhmQ3hFSC92aytrS3J5QkM1ZDEyNHR1UVl0aStYbzVOSjE3VmJMeFhiV1BtVXdQTVBhdVBmOGJUL0RMYlRpdE1CTWtRdlR0MHRFMllVT1hQUHJ5RXJRU3JhbG1pOTBiTDlndVRCMC9OU3FYQytXSmVBNU5KL3lMWlNlSndoNFVQbXgyUmJ6ejB4Tnk2aDlMTEZ6bGE2VFdJNU9OSzZmUDUzbjZRc1ZmUDZacnNHaDRsWXo1bFgxNlVWaFg4K2tPQVkxTWw4bURCMC8xYUovd3laeHUzay9NMXhidExhMnJ2aTdVS1hmWFFvQW4xL2NaMUtsN1N2MW9mdVk3UG43WGxPMTFkY0VnSDBPOXE3YUo2Y0lJWVRReDVCN01mSTZBYUE5QUlEQllPd283bkhpK2tldUVrSUlJWVFRUWdnaGhCQkNDS0gvQ0p4MEZTR0VFRUlJSVlRUVFnZ2hoQkJDQ0NIMFNjT2dLRUlJSVlSeTB0VkRBQUFnQUVsRVFWUVFRZ2doaEJCQ0NDR0VFRUxvazRaQlVZUVFRZ2doaEJCQ0NDR0VFRUlJSVlUUUp3MkRvZ2doaEJCQ0NDR0VFRUlJSVlRUVFnaWhUeG9HUlJGQ0NDR0VFRUlJSVlRUVFnZ2hoQkJDbnpRTWlpS0VFRUlJSVlRUVFnZ2hoQkJDQ0NHRVBta1lGRVVJSVlRUVFnZ2hoQkJDQ0NHRUVFSUlmZEl3S0lvUVFnZ2hoQkJDQ0NHRUVFSUlJWVFRK3FSaFVCUWhoQkJDQ0NHRUVFSUlJWVFRUWdnaDlFbkRvQ2hDQ0NHRUVFSUlJWVFRUWdnaGhCQkM2Sk9HUVZHRUVFSUlJWVFRUWdnaGhCQkNDQ0dFMENjTmc2SUlJWVFRUWdnaGhCQkNDQ0dFRUVJSW9VOGFCa1VSUWdnaGhCQkNDQ0dFRUVJSUlZUVFRcDgwRElvaWhCQkNDQ0dFRUVJSUlZUVFRZ2doaEQ1cEdCUkZDQ0dFRUVJSUlZUVFRZ2doaEJCQ0NIM1NNQ2lLRUVJSUlZUVFRZ2doaEJCQ0NDR0VFUHFrWVZBVUlZUVFRZ2doaEJCQ0NDR0VFRUlJSWZSSnc2QW9RZ2doaEJCQ0NDR0VFRUlJSVlRUVF1aVRoa0ZSaEJCQ0NDR0VFRUlJSVlRUVFnZ2hoTkFuRFlPaUNDR0VFRUlJSVlRUVFnZ2hoQkJDQ0tGUEdnWkZFVUlJSVlRUVFnZ2hoQkJDQ0NHRUVFS2ZOQXlLSW9RUVFnZ2hoQkJDQ0NHRUVFSUlJWVErYVJnVVJRZ2hoQkJDQ0NHRUVFSUlJWVFRUWdoOTBqQW9paEJDQ0NHRUVFSUlJWVFRUWdnaGhCRDZwR0ZRRkNHRUVFSUlJWVFRUWdnaGhCQkNDQ0gwU2NPZ0tFSUlJWVFRUWdnaGhCQkNDQ0dFRUVMb2s0WkJVWVFRUWdnaGhCQkNDQ0dFRUVJSUlZVFFKdzJEb2dnaGhCQkNDQ0dFRUVJSUlZUVFRZ2loVHhvR1JSRkNDQ0dFRUVJSUlZUVFRZ2doaEJCQ256UU1paUtFRUVJSUlZUVFRZ2doaEJCQ0NDR0VQbWtZRkVVSUlZUVFRZ2doaEJCQ0NDR0VFRUlJZmRJd0tJb1FRZ2doaEJCQ0NDR0VFRUlJSVlRUStxUmhVQlFoaEJCQ0NDR0VFRUlJSVlRUVFnZ2g5RW5Eb0NoQ0NDR0VLa0w2MkJWQS8rOVJQM1lGMEtlRDR4L1JSOUJnMFBDUFhRK0VFRUlJL2VzK2lldWEvNGZuTXVTUFhRR0VFRUtmRmd5S0lvUVFRdjhpLzFHM25nbWJqUCs2QnJ1eXhLMW16QU1ROEdxOVVqYUlXOHlZNnovbTRTc0FvTmRrZjZjT0M1WUIyMWxzYzMzNytiOEF5OUdweGhVRUFHNjl5Q0ZNMStEUWNpdFlqazY4T24wRzFLUk1RZU94a3ozN0hUeFZnMTFKanUwWExLZnpmYnpNRnpKOXUwUTRkMTYyQWFyV0VVTjM2ckJnR1lDWVhkbDJ3T0VJNlh4dmI2cFQzWVlNMXhhdEFZQlMxWXE2ZGwrL1E5eGl4dHlxYm0rTE1HVENWdzdOcDN6N3Z1WFk0dERnOHpHQkU2UGZWdWR6SHpSTGF1VFdpeHp5SWVvVE9QbDFLbzNuNzFlVGZUMzY3ajFhL0IxR0h3dU42eHZnMFhmUEVTQ3hXTFZTSUljajVBWDA2dS9hZmYyT2t1OWd6YkdkeFVHenBFYmdjaDFNaTRKbVNZMVVZV0RkOTY1bjlmenJ2elZWWWovdFU3dnZlMVV3UlM1dVBUYi9YdUUyOXRRK0poeU95TEhObkFVTXB5Wmh0VkFhQ3dDWTFsWlFIZnpyQzBQSFQ2MXdiM3RzSDdDamMwSTdheCtxTUxCdVRmOUJGVzZrQ3BvbE5ZckN2cDVaWmlIYnlkRjc2T2xyZEkvV2JUL1U2ekp4NzduOWY2Sm1YODJ3dXE3UDczODZkL3g1ZFpVSzRuQ0VBZU9mdm5Wb091a2JhNnNGSVdNbUJzMlNHdCtqcWxWR0ZRYldyZWk1SEpwTW1CWXdQaXFlN2RXdVUwM0s5eHh3NkF6SHYzdnZtdGZ3djNGZFV4VjJkQzVEQUFBYWdJZ0RISTZJeHZVTllEZzNiYzd5N05DNXVsV2c4N3g4L0VmZmZXVnJ2ZGZnNCtjci9SMUVDQ0dFcWdIdnRrRUlJWVQrUlRUSEJvM0lIRmZYS20wcnFsUEhmL1NkNk9pVkFVSmdrUm1PYmVZdGxyOCsrajkxdnJRQUFNaDBucGVIZ1VSaGtLbHNGb0V1Y2lBeCtTSUsxODJkeHZid3BBbjk2K2pVK2RMVWs2TUdXaW1hVWZmcnhEVDUyMHRuMDg1T0dHSHIrVlVaais0N3RwdTNSTlQ2dTFtNWQxWXVxdTVyRlRXZk5sdjY4by9mdFlyTUhGdnJGYStQSGhiMzNYZE1ubkR4VE42OU5VdHRGR1dqdmlLT2U0L051L09pdHEwdlRIOFJaYjZEd1ArenZxNWRWMjNXN3Yrc25TcjkvaDNidFhUZ1VvV2lNdStIb09Hd1VVV0t6SFJibllIYVBFa2FRSzdjY2puYnEzMDdjZGkwV1FWUDkvMW12bHdZUEdJc1ZlQVhBQUI2Mi9VdzRkTkZ6YWZOem5xMGFSMG9RU0VNbXo1SDBHRElTQUtaUmllUUdVd1NoY2trVXBnc0lCQ0pZRFFZaXJSeW1VR2RMOVdySkhscEo3NGNxcEc5amJkU3FHWDdFZGgrM1h2bTNWdjljK1gxcVJpRjUrWXBiUDdWVEtPbVVDbDl2bnNiUUhGblkxWDJqVjRoSUZTMmpUTDUvazFudHRoSjNHN0tkemszZjY1UlFMRks5VEhxOWRFclJlUjYwOU1VUkFxendrNG0vd21QckxWeHFiaWRZZlcwZWJGL215L2oxdTAvbEJ2WXE1OHkvY0dkeWpxWnRab0NDU2l5c2l1dE02bzI1MjdMMWhHSVpMSnJ0elZiWGJ1dDJWclYvWlFwZDI4a0hmaXNBNFBoN3NZSTZOU0Q0UnJTak9FYTFvb21xaHNFUUNCbzhtSmpWRm5QbnVqVnVWS21XL1BtdHNySmYvbkg3MllQcVdCMmd5cU54T1lDQUlEUlNBRHpEbHNTbFFybE8zRFZWYTE3VmRUR2J3M1R2V1ZieW50MkJsc2NFK3ltZldycmZXY3czTng5djNxVlV0bnpSYThRVUFDZ3lQU1l5bkRnOFJzTy9TTHQvT1JSWnB2WlRmdllJcW8zYXJTNDFhejVCUytQN0t0MFl3NUg1RkJ2NUVnS1F5Z2lNd1JDSWwwb0lqUEZqbVNXb3pPWjVlUk1wTExZT1k4MnJNeis2NmRabHJ1eTNWdTFjdTY4ZkdOZTFQWmZ6UmJiZmZzQWZOUnpRcnR1bjRDeEQySnF1cSsxMytBcVVXaTBPa1ZXdHQrUVU5ZXo3NjM1SmVmMmtnVlFwZk8yYWlPd2ZUcDNWN3c1Yzh4eUJZUGg2c0VMN05Vdjg5YWlLdDIwNXVEVnV3K1Y3KzJybDJlbWxTd2llZlhiZnlUNy9ycVZxdlJIZDJ1MTF1K0Q3U3gyYXZ2RElnS1p6aEMxL081SHhidWIxMnhzeWFRS0F6MnRyZUQ0ZHYxTWt4UDlRaU5OaUxYMU5KVzk3M1owWGZOZTdPVmNSdHptaDBXT3JXYk9NeHFLaWdoRU1sbW55RWd6YUdRRlJvMWM5dmJZcTllT29lUEdpMXZOL3NtMFgrRzdHMWVaWHUzRFRZL05mL01OWkJxTkpxNFhaUDBaeFd5V1c0czJHVy9tV2IyUkFDR0VFS29KRElvaWhCQkNIMERRTEtreDUrN3loZG0zbHkyb3l2YU9iZVlzRUxlYS9aUDVCYUxSYUNRQWdVUUNNSllMSGxHRmdmNStKWjFHUnIxR285ZklaZnFTNEpoZWxaZWpMVWg4cXlsSVM0WGlUaStEK2I3OGhzT0hrT2g4Z2VUcDdnb3ZwQlh2Ymw2VHg1MDdTV1k0MnJ3cjJweTE0Sk5seDViazJlL2JNaTVObjJoNnJETm9OVm0zNXMvMkdYVDZHaGoxaHJ6NzY1ZGJsbUdydm9JR25mb0FrVXlXUGovMFA4dEFrekwxOWsyMTlHMmNRNlBoWTNNMGtqekxNazBkSjRJR25YdTdSbXl6Mm1ITENZam9ZMjE1eXVreFEyVXh4dytXMno2d3p5QjF6dXVYR3RuYmVCclAzODlJSmxJQUFKanVMZHNxa201ZXRSMWt0ZDJKSTQ4N2ZRb0lCcU0yTis3dm9rSkpybDVWVUJEdzVkMlhpZnZDbXhabVJFVUJnSkViTkhDWVRwNmNiQ01nV3E3OW1DNGhUU2dzUnlldElpUFZzazVhbGFTQUpXb1E1RDNrK0dWYmRVcllIOTVTbFJaMUh3QWc4L3I4MlZRSC8wRFhycXMyRzlUNWtvSTN4LzhFQU1pNFBtK0c0dTNsYzliMjUvcDE2K1hVWWRFSzArT3FCQzBkVzh6NHdiSEZqQitzcmROclpBVi9yL2ZpMjlvMytjVElTTSsrZTQrbm5mOXFUR0g2dzN1VzYxM2EvN1NVNFJiV0JnQWc1cmRRWHpBYWJHWlNDWm9TbTVGd3NIdGJWVjZDN2NDb01xZE1aeGxONUJ2bzFuM2ROZ0FBbHc0L3I0WU9GWThBa1R6WnVqN2o2dmRXUjMyZ21uTUlIam1PNWRHMlUrTHVEcUVHWFlHME92dXFkVW8xQUFBanFOZEFsMDYvckZVbTNid21qNzk0SnV2bXovUGtXYmZ1Z0Z5ZUN3RGcwSFRTTnk2ZGZsbHJxeHp6b0tqMzBMT1hXQjZ0Mmx0dUV6UXBPZGY4Y2NDb1c4OHR0Nm5LRFFYVlVSdS9OVGwzRnYxZ05KS3RmbmU4aDV5K0RrWjlVZEtodmxVZVBXSlA3Vk9iN3pzQVFPTC8yamNwMHFnTExiZWpjTjA5dlFjZXZRaFFQT29xWU95REdGdXZ4WjdhQndBSVZHRmdIY3VGL09DUjQxVFpMNThieVVSS1JUZURhUE5pL3dhNVhNYjE2OTdUb0pKS2lncHpzZ2tBUnFaN2l6YkpKMGIwMHl1UzN4WEtzbEpCa1pVRFVQeWJZZXQzMk1UTzJzZnV6Z250clgyc3NReHVDa0pHVHpJb2NyTUw0azRmdGJYUCs0Mkt6TTlQT3oxdVNHSHluYjljT2kvYllDak15c3lMMnJHcDV1VlpFck9wUW9FN1RlQVhRS0p6K1ZwRjZqdlQ5NEtnSzlKclpBbHgzR1pmVGpZYWlvcnlYaDNjWFpVU09YWDdEaWhTWktZWHZEbCtBZ0NBNlJMYW1PMGYwVGY3OFlhcWpUVDlsN2lITDl1c1Y4dGw2UmVHOWZFYWVPS0tJR1RNUk9uVFhlV3VRVmllSFZwVmRQNHBDcHYrdlNocyt2ZTIxbGYyMmJTWDY1cjNZVS9uTXZKWGYreWdpL3pycEp3WVBUaG9sdFFRdTZkOVUxRG01SHRHN2ovSUZ0ZXZtLzE4MDYvNU1jY09VbGh1YnQ1RGpsM0pQRFY1dEo3SlpwSDU3ajQrL1k5YXZVWXd3NkFLQTcwQUFOZys0ZDBKSkNwVm5mUHlhYm5yRmhzM3FpS0VFRUtWd2FBb1FnaWgvN1M4Yy8zY2dXRDBNSUNSOWlIS0o5UGhtYURqaWZ3UFVYWnRpRjRoSUFKQXRUcUJIQnFQbXFqT2VmMVNsWDcvVHVERTUwa1VycWRYWmZzSVE4ZlpURTFuNm9TSTJ4bFd6M3g1d05nSE1ZbEgrMGNVNWFjbW1wWnAxZm4vWE1BVENBUUNnV2hRSlQrNG5YVHM4NzZGZWVVRFZwYjFOVi9PYXpSMlVuNzBvYjFNOTVDbWJqMDJXZTFBb2pzRTFPRTMvSHkwclRyYmVtd0RPV2lXVkdkOWxaak5EeG93TFB2QnVtVUFBRjZmbjdwQllidTRtZGJ5Ni9jYndxL2Z6MnBLMStMbkZ2Q29RckVMbWNMa0FBQXdoTDcrZXJxQXI4MkxmYzMxNnJoQjd4cldLdm5Zc0g1UU1tcWhTS3RRQW9DUjMzRFlLTGZ1RzNia1B0bStVWlg4NExhMThpM2JqeFBZcXg4QWdHZmZ2Y2N0dDgxL2VXQlBmdlRoL3dFQXZQdWpkd2V0S2l2THRJNG04QXZ3N1BlSFpWcGhRL0t4S1NQOXg1eTliZENyTkthRlJmTDBkRnZCWHIxTDQ2Ym1qeTAvTjF6ZmJwK3BjbUplNmVUSjd5ejNKZEVjaEF4UllEMUYydjNTMTByUUZla0JCRHdHbzdqdFNyWnpZRERjM0FFQTVKazNicFpVMVdpdFRtU21vN01tOTgxckFJQ3FqTkRVSzZXNW9NekpyR3c3Z09JUlp1NzlqMTNRRmFRa1U0WCtnV21uSjN4dUNoeVh3UlM1K0E0NGZJcks5L0hMZTdWbloxWEt0a1o2cVcvaklqM1lEQkIvQ21weVRHYTRoYlp3N3JMaVYrbkxBNzhYcWhNcUhhbFhSa2tub2Jta3czM0NyVzFxWW5rOHNkYkJtSFRnc3c3bWo4MkNZS1hIOUtCWlVxTjVZTUMwVGJYcVgwdHE4bHNEQU1CMGJ0eU13bkoweXJyenkwL1ZHYjFsaisxVEcrODdBRUJoZWtZc1FJN0NjamxCcHkreVhHYXpMbmJWUG1KV1JlVlc5cHdsN2FaTk90Q3JOSzBtcjA2ZkFaekFYdjNsc1dkT2c5bW8yYXF5ci9iNTkxVDFlL3BmYXgrR1oxZ2JsL0FWRy9JZS9ycXF3RnIyRDJWT0FRQ29MQmNMdzZiUGNXNC8zK3BvUGFmMkMxYzZ0Vis0MG5KNTlzM0Y4K0ozZFdpaWxjYThybzI2bTNBQ1czUTJQKy95R1hIMXNlbnY0cHU3bW5qd1EwWlBKSkNvMUtESmYyZFpLME1lZS9wbzhvbVJBd0NLUjVXeWZUcDF5N2d4L3pzQTBBRUFzSHc2OXRDcnBIbXE1QWRXejZjL0JGT1Fpc3gzOXpGL3JNMkxqUWVBSW9mR283N2sxZW5kUCtud3dBaGwwdTNyMmZmV0xuWHB0SFM5T2kvNmxlVjVxekw1K2hWYjUrTkJzNlRHakd0enAwc2ViMWxYVVgzK0M5YzFOV1Z2NXpMcS9NUmtBb1hINHdmMGpnUUFZQmhvSkhIay9vTmtucnVYNHQycnh3QnltUmJrdVVTOVZnMEFvRktscDRDcTdCUnVkSjZYajRGTW8xbCtma2dzZ2NoM3lJVmI1dHY2Zm42eDNPam55bTZRUVFnaGhHekJvQ2hDQ0tIL0hBSUFLZTlDNUpkQWdLOEJqQTBBQUlqd1lXNWNMMUliT3dMQTlROVNlTzJvVmljMTB6VTRsT0hTcEhuNnBabFRBQURlSGVnZmJoclI2QkE4OGt0Qm81SGozdTdyYkhQK0w2LytCODlvcGZGdk1xNlZUMkZrcmNPN0tEODFzZXh5RWVlZnUzd0pCRExidzl0b05CS0tDdDRsVU1sT1Rsb29lOWV6WlgxTGw3dUVOR1c1TlcrVmVYYkM1K3I4cENUTGtUalY5YjV6TGdsQ2VnMG5VamxjMmR1TDV3QUFZamZYZHdjQUVMZWFNVS9jWXVZUHI5ZTRpQUJBYVd0L2ZzTWVrZWFCWFZOSFFQUUtBU0h4OUxnUjNuMTI3K2ZXSHpCRTl2cklmdE0yVEpmUUpxS3c2ZDhuSHgvWlh4NS83cVMxY3EyMEg1RlhmOUR3bkRzckZtWGZXZnBUdlc5U1pObDNWLzZjOTNCRDZjaE4wMXhBK3J5RXQxcFZXbXBwWVFhU2pmTkdhVUg4cmxZaFVJT09hNEJ5bnh1R3c2QmowNG9VbVJrSit6cTNnWktPUGhQWDhGVy9Da0pIVFl6ZkZsYlhmR1NzYzZmRnE0Uk5wNVorSmwyN3J0b0VYVmR0QWlodVE3MHFMNWRtZmFRU21lcllvSkgwNmM0dDVndURaa21OWU5SYlRac1hNTWJLbkVjRUVzbXk4NGpPOC9KeEczamtnbDVUVUpEd2U5OE9EazJIakhidi9kc0J5ZzEzNzl5SEcxZEJ5WGVYVjZmUEFPY3VxelliaXdvTEUvWkZ0Tk5LLzdZNXAxSmw5RWJDT2lJUnlvMysrWlJVOTVqTWRHN2N6TFAvMFhPYXJKZFBIUnFQbXVEUWVOU0U2anpmaHhvVlJYVnNFR3h0RkZiUUxHbVprZjEyRktTcDlCaHBiVFNnSUdUY0pBQ2pVWjM2OEZhbG93WE55L3J2dFUrVk1WMWRBb3MwZ25JalJjbGNkNnRwSTYyeHIvYkpVVmgrVDN5R25yMUJZb3JFOFR2RGdxQUd3ZlQzWlYvdDg2K3FVbHYvbDlxSEtneXM2OVZuLzNFQ2tVd1d0ZmhtanFqRk4zTXN0OG00OFBVNHlZdDk1VzRveW92WnVWMGVmL2FFNWZLQXNROWljaDZzWDVILzZvOS9icWd6a2trQjQrNjhLbElYU0xYU21Cci9EdHNpanoxOUlucUZnT0QzeGZVbjBpZS9iWks4MnIvTGZMMVQrL20va0tsc1R2S3hvWDJLVk5sbGJ0Q2lNZDFkM2ZydS9sT1YvZnlaYVJrbjlJdHhRQ0FTQzkrY0xuMTkzSURlL1VnTWdUQm9sclRNK1pqbE9XN0doV2xmU2w3czNWRWJyOHZ5TTJKNm5MQ3hnUWZScVY2UWMrY1ZtM0lmYmxpaFRMcDZBUUFnNS9hU254ak93U0hlL1k2Y1N6dzZ1S2M2NVc3SmpXdEFwZ29EL1N0NkxncEw3RmpKNzBpOHZWL1gxSlNkbnNzWXN5OS9PNEhBY25RQkFGQVJOWHA1MHBXTDB2Z2pmd0xJWllKR295Y0FrVUJRSlY2N0FGQTh4eTJWNStrdE5idG1jeHY0NTNtNlEwQnBwb0hTejgvQjdtMEJpajlIS3ZOckVUUC8xbnk1Q0NHRVBrMFlGRVVJSWZUZlF5Q3VCNExSeHJ3am54NldaK09tUmpLRkNnQkFjV3dRQWtZandkUnJWWEhuUUhZbVFINlpFVlg4aG1NbUdyUktoZlRaeVgwQUFKcUMrTGVtZGZueDUwNEttMDM1RnNCSTBPYkZXZWtJRS9Db1BFL3Z2S2pmZnJVeDRvZEM1M3U3bFZuQWNuTXozU0VNQUVCM2I5SFdMV0xMWHROajcwRi9YakRmM3ZLaTNiSytKdUxXY3hjQkFLanprNUlBQUFRTkJnMjNsUWJYa3JXT2diZmJRM3dxMjg5b0pKTnN6Q2RKRVRYL2VoWUFBRUd2MDVpdjRBVDI3cTlNdW5ZQktnaUlBaFNub2lvTzdQTDVRYk1TcGRHYkFsMUFtWk5wZnNIUDhtalRFWHIrOWorQXNwMVFudjMybndBQU1PZ0tsVEZyM2RqbTVWcTJIeStnVnlTRjdlSW1lN1YvRHdBQUVNbGtJMVI5ZEZJRmFxTU1BQUJWK3ZtSkk3MEduYnJtMU82blJWazNGNWFtU2FNNk5nam1oM3d4SWZmUnI2c3NVd1ZuWHZ0eGJ1YTFEUXNjR25RZDVCTHg2ODYwczVOSDVVZGZLVTJ4cDhwKytZemhHQnhxK1dRTXQrYk5pR1E2UTJrMjh0UWtibGVyQnBhZjg2QlpVcVBsY3V1alo4UnN6OC9QM3lxU1o2UW5uT2diQVNBdmtEemVzczZnS2NoMzdiSjZDOGMvb25kZTFJN05EaUdqdm1SNXRPbFk4UHJQL2FsblprMjEvTDZpOTBjUitQcEtYLzN4ZTlhRGRTdUNwc1JtUkcveEZGc2JNV0hwUTQrS0lyTmQzT1h4RjA4bkh4dlNEd0NBVzdmL1FPY084NWZHYm0xVTJpa2NORXVxaTl2UnVvRlc4dm9OQUFEVndUOHdZT3o5RngrcVR1LzdXMU5SZTNrTlBtRnJEamtBS0QrUHBqMjJUMjN4R1g3anlmdVdZYy90dzNCdDFvcnAwYXBkMnZrcG82R0tRVHJMRzF0TUxMTXpWTFZqMzU3YjUzM1Z4am5oZjZWOW1LN0JvUjc5anB3bmtHaTB2S2h0R3pPdnpQbTZkQ1hiV2V3YnVmOHNnVWdpU1Y3WVNLa3JrMG0wSUpOWVcyVlFTM0xLL01iemVBSUFBTDM1eUw5YVJoUDVCdEtFZGVwTFhwMC9ZajRTbDhiMTh4YzJtVFJkOG56ZkRubjhoVk1zejQ3aFRoM21MMC9ZMjdFbEFPZ2Nlb3paVlNSUFQ4MjV1N29rTGE2WTdSRDZaZkhOYmdTaUFhQzRyZWhPd1NHcEowY1BWdVcrZmdFQXdLM1RkN0JUbSs4WFdJNTQxT2JsWk5UV2F6SjlKMFd0djV2djFIcnVRdE5qbGsrbnJwNTk5eHhWSkZ3NW4zVjlnZm4wQjRia0k0TUhlZzArZnNwMzROR0xHWC85TUYzNmROZFdCc1BOMmJlUzM5ekswdWNtYkd6Z29iTHo2NXFhc3JkekdhWkxTRk9mRWRjZW1TOExtaEtiQVFEZzJtWE5aZ0NBdE9OZjlPYzJIam5lRkJSVjViNkpGalQ0Zkl4NVVQVHRqdVoxemV0cGFpK0daL0cwRmdnaGhOQ0hna0ZSaEJCQy96bUVzZ0ZSTlFIZ3RRSGdnOHduUWliQlJ3OVN1UFpZdHgyTUJvTTJQL0d0YzRkRkt3dGlqdnlSLy9ySUh3QVYzOFdmZWVXN3FXWG5RM0xnOHVvUEhDYUxPYnpmMnZ3cjZwUzdkL1dxdkZ4ZVFLOStPWGxybGxpdTU5YnRGQUVFRWttWmROSHFQREJVWWFDZm4wVjl2SWNjdTJMK09HNW5XTDNpQzE0UkoyaFduQ3hwZDVzUVpVNzBNN0RLZW4zWjdtM2JzMzA3OXpEZlV2cnF5aWxsUnRsT24rb3dCVmNyWWZXOFNkQm85QmdxejZzMHFGcnV6bVhINE1ZVjNjMmNlV1BSOTNrUDFpNnp0czRVckRXU2FUVDN6N2I5b1pPbHBYQUNJdnJrdjl5L20xZXYvOUQweTk5TlZxZmMvZ3NBZ0VEUUdzcnVYYjc5dEtsUkQ5SXVmRFZXWFpDY0FBQkFKRkZwQkYyUmpaVEF0cm1Hci9wVjBHUnM2ZWpkMnJ3RFhaRjArM3J1L2ZYTEN6T2ZQRFJiVEhUdnRuYTdLaVBxVWRiMUJmT3M3S1lGeU5FeXZOcDFCQUF3R0hWRmRCNVRyQzU0bHdnQW9FcDllRmZZYlBKMEFLQ0EyZWhUdGsrWENLTmVxNVhIM3IxcVdhRFZFYUVWTEM4clI1Ritidnh3UmRLYnh3RHkwalNacW5mMzcwaGZIZHpqMEhqVUJLWjdpellBQVBtdkQrOUwrMnZlck5vSWlCS004S3o4YkhPZmx1b2Vrd3RpamgwcWlEbDJDRGdjRVFCQTBLVGtuTXIycVl5MXdFUHh2RlpWUitlNnVoY1YvcE91bWVyZ0Y2aVRwMXNkRFZINkhKTDQyT2lWSW5wMW5xYzZhdU8zSnYzY2hCSFNWOFVwdUMzVGJ3S1U3L2prMW9zYzR0RnIxd0hMTXUyeGZXcmpmUWNBaUY0UnlDbE5uOHZoaUlJbUplZVVkSERMcUlKNmdWQ0ZtMHpzcFgzWTNtMDZlQTA2L1plMWRXNDlOdTIybGRyZVV2VG1lbzZTNS90S1I2NTVEL2p6UElYbjZSMjNvM1VESUJSWkhiVmZFWHRwbncraE5yNm4vNFgySVZHNFhQZkkvYWNLL2o1NU9QUEJvb1cra1NmUGUvVGVkU2psK2plVG1LS3dGdTVkMTIxVDU3eDhsbngwOHVjQStiTDNmVDQ2OFBrQUh6WW95cTAvYkdSQjdMa1RBSkl5OVhYdHNYcXJYaVBMejdqLzAxd0FBREtESjJRNE4yNENBQWFxVTkyRy9BWkR2MGc5Tlc0SWxLUUlGcllZTm9YRUVBak55eEEwbnZDVk5qOHBvZUROaVQraDVHWUV2U28zQzZEaXVldHJDeSt3N3dEVDMxVEhCc0ZlL1ErZVVXVThmWng3YS9rQ3FqQXd3SEw3M0d2enZ0TzMrSGFXUy9qeWpjcTBoM2RCTHBVQUFDUWRqT3lpVEw1dXVuYWdPM1ZhOGdzdnNPL0FqR3V6djViSG5qR2xIelpObWFJQktNNXdZbTB1VXZ1N3JxazVlenVYS2N4NCtpUjZoWUFCYkdlT1YvZU5lOWkrblh0azNWb3lYL2Iyd2tsdDlxdFlBQURnOFJndWJwdCtOeHFLUis2cVUrNDhwanNHQlpPcGJOYjcxaDBoaEJCNlh4Z1VSUWdoOUYrVkJVQ1k1bEJBT2tJWTlHZTFPOHorRGVKV3MzOFN0NXI5aytWeVVmTnBzMFhOcDgydWFqbHgyenFFV2daTVRCZXkwWnZyT1FaTmpzbU8yOW04L2o5M1FUdHdnNzZMbGFpbENYSG0rd2hEKzQwZ1VwaXMvQ2M3eXFRS05WTWtqVDYwVDlENGl5OXo3cTlaRGhZZHM0Skd3OGVvTXA0ODFPUW14RlpVMy9STE02Y1F5RFNhNVBIbXRZS1FNUk5wQWgvL3pHcy96aXdUR0dRUldBQUFWS2VnQnJZNkQyelVsK2JjZGZWV1ZVYlVJNFpMYUxOL0ZrdGsyanhKalR2RmFweUNpY01ST3JhZHUxaWUrTmNsamsvSHJnRC96RUhFcXo5NGhHUExiK2NtN09uY1FsOGtMN0JWaEZhWFdXNGVTNzV2bCs0VXZsOUF6cTNGUHdDSEkvTHUvc2R1SXBYTlNiNHljV3hRUUhLZm5JY2JWaFJwQ3ZMZHVxL2ZJWDM1djExNTl6WXVzd3pzV21zL2xTb3RVL1h5OGhFQU1SczRham9RaUVRZ0dJMEFZclpsSFNxU2ZuL0Y0dHhuMjM5bCszV0pjT253OCtycTdHdU5NSFQ4Vk9mT3l6ZFdaVnZMa1VQNUx3L3NTVHMvZVJRQU1ObiszWG9DQURpMW1idVF4QkNLM2gySjdLNUtpN292VDd4eVVkeDYxbnlXVDNnSFplTFYwbzR6ZnIzSXdZcWt2eTVaZGxDcU1oNC9TRDg5ZnJBNlA3SE12S2JXUm9yUytUNWVycjIySDdLb0prR2ZsZkNXNVJuVWd1SGNNSVRtMUtnSnk2TlZHd3JieFUxYjhDNHg3L0d2cTVYSmQyNXl2RHQzNHdSKzFqZG9TbXlHUmhJZnE4cUllcWpOaTQzUjVDY2xHbFM1bVlwM042d0dHMndSZGovK1RYVzIvLy9vN2ZaUWIzVytJcSt5N1ppdUxvRzJSdlJaQ3p5a25odzFzRHIxSUhQYzNBWEJJOGNLZ2tlT05WOXUrZmtPR0hlblhCQStmbXZUQU12UjByV2h0bjVyYW9NOXRrOXR2Ty8vS0E3QTBJbGNidkgvQXE0YVNFVmFhVVlxUU9YekFkaEwreWh5NDE2bm5CNHoxUFNZUkJmd1hidXMzbEx3NXVRUldleEo2NlAzckJhVW1hTlZaT1lBQUxCOHdydFFlSjdlQUFCYXlldEVBQ2lYYXJneTl0SSs1dXpwbk5BZTI4ZVNYaWVUeGY3ZXRoRW9zN01BQUJMMkRnajNIM1h5WnYxeGI5SUlaRHBkK25ML3J2VHpVOGREeVZ6cjc0dEVaZk1BQUF3NjZZZTZHWkxvVUgvd2lOU0wzNHl6WEpGNGJzUmdGdDNUQTJURm8xcU5CQktwSklXL1hwdjE5NXU0UGUxRHRObXZpa2Zwc2h5ZFJHSFQ1Nml5WHp4ak9BWTNCZ0FBdHBNanIvNmc0ZGszRjgyRmo1Q3VtdUhXdkNWTkdGZ1BBTUF0WXZPZXRKdUxacVpmL0hhQ3BpQXV6bmYwOVNoYiswV3ZFQkNZajBQV2FMTmZ2VEROQTErQ3dQR1A2TzNVZnY0dmlzVEw1Mk8zdGcwQ2tNaUF5M1VRMWgvOXBTaDAwalJWOXZPbzVDT0RlMEhGcjlldXJtdHFreDJjeXhqcEhxMmF1M2RiLzF2ZS9aV0wyYjZkZTFCWnpzNSt3eTdjVWFiY3ZwNzljTU5LZGNyZG03cjhwQVNhZTJqemtuMVVxdFQ3dDBrYzE4cFN4V1BRRkNHRTBBZUhRVkdFRUVML0ZReXp2L1VFb3FHTFE1ZVRMejlhYlNwaG1hcktKR0RzZ3hqcDh6Mi81VDdldk1aOHVhRFJGK01kR28wYVgrMG5VbVRtRkNreTA1bk9UWnViT3NBNC9tSHRqVWFEUVpuNDRsNlo1Mmc4WnFJcTQvR0RpaTdXWmZjMnJSV0dqSjBzYUR4MnZQVFp6czJtNVF5MzBCWnNydzZkVTA2TkcxWlpsYVRQanY3aDJXL3pIc25ydzRmNGdiMEhaRno0dXR6cm9yS2NIQUVBYU02aHphRmtWSkVsYS9YbEJQYnFRZUU2dTZZYy82NnZlVHJHajVVKzE3WDVUd3NKQkFJaE4rclhkYWFncUNsZ1J1VjcrV2trOGJHcXJDY1BxbEl2QUtBS0drVU9CbU1RemVnQUFDQUFTVVJCVkNnZVlTTi9lL0VNeHoraWoydlgxWnNOdXNMQ2xEOEhkQWE1dkxRREpPdmFEOS9xSkxGL08zVllzbHJRY1BpWXdyU0hkeE5QakJnTWhibnBBTmJiajk5dzJIRExrVHZPblpkdk5BOUlKaDJNN0ZKcFRaWFpXVnBsZGxhUlkxQmphNnM5ZXUwNkFGWkdmMVhHMXZlbUlscVZwQUFBZ045dytHQk54dk1vc25lN1RubjMxeTdsMU9zM3hIdmdpWXZ2RHZYdFZKais2TDVPbHA3S3J6OW9wQ2tveXZMczBKa3E4QXZJL0d2K2QrYmwxWjMyTHA5RTQvTDh4a2NsV1hzK1d5TnhxTUxBdXFiM1hoQXlab0pybDlWYndHZ3dhS1FKOGFxTXFJYzU5MVl1S1V5NWNkVzE2NmFkZXExYUpZKy9jRW9lZitFVVhKazVoU29NcU1kMmE5R0tMbTRVd3ZMdTBFVWc4UEdUUmgvY1c5MmdLS3Fja1V5Z0FVZGQ2V2duSTRGTXRiWE8xc2hvaDZhVHFoeVV6cjcxeS96c1c3L01Cd0J3NnJSa2pVUHd5SEdKdTlzME1vMXVCaWd6MHZJdEFCQVlERmNuMzYraWt6VXl5WHVQRUttMmF2eldtS3RwMmo1N2JKLzNmOTlONDdpTFNFR3pFc3VNUnZPYjhMdzA1V1AwcGtDWHlrcXltL1pSWkdYTFlvNGZORDNrTnh3K0dnQWc3OEd2SzFXWmp4L2EzdEUyeDVZejUydWxiK09vQXI4QTMxRTM3c2plbkQ2V2UyL1Y0dXFVWVRmdFU4TGV6Z250clgyc014Sm9EQUdmNWRldEo5T3JRempicDFQM0lubEdldmJ0WCtaVCtMNSt2RHE5K25PbnZldXZ5b3g2cE01NS9WTDJkOWtVdXA0RERwM2grSGI5ekZicFR1MFhyblJxdjNDbDVYTGZ6Ni9lQXdBd3piMWVheStINVNnbWM5MDl2UWNldVdSYVpINThORCsra0tsTUpoQklKR0E3aTBHUm1WTWFFQVVBMTdZL0xBRUF5THV6Nm1mM3lMMUhBQUJBa1pXZGVXWG1GTW16MDZYZnhYK1R1Tm5VR1lyRXF4YzRmdDE2NmxXU1hPK0l6ZnVURHZmckJnREdrdGRGb0h1MGJxUE9meEZqbHZLVkRnQlFtUEgwTVFDQVNwV1dXcEpHWFM5b05IcThhN2MxV3cxYWhaeFhkK0F3WHYwaEkwbDBIcDlBcEZDS0ZGa1pPUS9YcjFCRm55NGRFYXRNdm43Vk1nVzdpVDFkMTlTbWozMHU0OUQ0aS9FdVhkZHV6Ync2NXh2cHE4UC9jNDNZdGkvOTN2TEY2WGVYL2V6V2ZzRVMzOEVucnlZZEg5dzc5Zmp3U0tPUlRETHRsM2lvYjJlV3VQeTFnNUZFb1FFQWVQWTdlSXJ1MkRBazVWenh6VFlrb2E4ZlZjV3ExbzJiQ0NHRVVGVmdVQlFoaE5CL0FzRUlqcWF4RTBhQTgwSTdEb2dDVkp5cVNxL0psMWl1ejdyMnc3ZFoxMzc0MXRyMjVwMm5DUWU3dDFVbFA3aGRmUEZvTkFJQUtKTCt1c0lKNk5FN1AvckFIZ0FBWHQzSXdZcUVheGZNVTg0eVBNUGEwRVQxR3FTZG5UeXFvbnFyVk9rcHVZKzNybmRxUC84WFZkSzFzeVVqNWFndVhkWnVVV2U5ZUNyNys2amxpTGh5L0VlZHZrNXpiTkFvYUdwY2I0RGl6dDc0clUzTHBNNmlzVjA5alhxTmh1WFcwdXFjTWJicUs0KzlmeVdOTW1PU1ZwRlJaajZrOTAyZmF5QlJLMDhKWjNaUmI2SlZKQ2RsM1Z3eXo2aFRsa3RIelBacTE3RXc5Zjd0aXVmNGlrMEJBQ1hMczJPNGU4L05lOGxzWjFjQWdLUS8rM2NUTlBoOGxHZS8vU2ZVV1MrZXBweWFPRktyVTJpQUpYYU8rNjFWUTVLNlVBNHNzYk1rN3R3cGRlYnpwNkxXYytaVEdFS1JLU0JxcS8zeVgvNXhXQk4vNHdvQUFObXRVUlBQZnZ0UHBCd1owbE9YOGVxNWFSdWlPTUJtZmFzcTQvcThHWXEzbDYybUkrUDZkZXZsMUdIUmlqSUxqUVFDZ05INEhpbmVpS0xtVTJmbVB2eDFGY3U3WGFjaW5VTDU3bEJrTCs5QngwNEpHbzBZWDVnUk5VSHlZczhPeDVZejVrcXVMWnlyVXFXbk9MYis3a2UxSk82TlBQN2NhZk9DL2w3djVRWWd0dHBSRkRRclZwNzR2L1pOQ3RNellpMlhteitXUHQzMW15YnoyYVBDaktqWFVKTHV6b1R1MkxDeFBPN2NDZk5sMnJ5NEdFbGVYQXhBbGVMNjZEMzRqM255NW1QWHdZVHBFdHJFc2UyOHBVejNsbTNUTDAwZkR3U0NrYzczOWphdHo3bTdmS0dSUktHeHZNUER2UWNkT1E4QW9FeTVld05BYW5QaytmdW9qZDhhUzBrSCszWFd5eEpMQTM0a3JvK2ZaZnBCVyt5dGZkNlhnY29zNlp3dUhvMlh1THREcUVFckxmQ2I4UHp0MjIyTi9OUUZNa25RZC9HVnpoRm5Zby90dzZ2Ylo1Qk9tWjJsMThsa0ZmMzJtVmdlOHptQlBTTVpMcUhOczY3LytKMXorUEwxK2E4TzduSHA5TXRhRWtNZ3NIV09aSXM5dFkrOW5STUMyRmY3V01QeWFOZlJ0Y3Z5RGVxTXA0OEszbDQ4VjVqeDVKRWkrZVpWYmZhck9BQlFaVnlhUG9YaEdkYVM0OUdwQzlPelRYdjUzNGZLQktKeXpuNDdNWk5wUFpnU01QWkJUTTZEOVN2eVgvMWhOYjJ6MzRnckQ0eDZqYlpXWDVBeU85YzhPQjR3OWtGTTR0SCtFVVg1cVltV214STV6bTRBQUR5M2xoMEszaHovMDN5ZFRwR2RrWFBqcDlsNm5kUjhsQ0JaOHV6a1lRQWdta2FoQXdBUVNQU1NHMHIvV2ZhUDJwbkRuT2tTMHBRVEVORTMrZmlJU0k1ZnQ1NlpmODJiNzlKMTdXcUdaMWhyaDRaakpxU2RuVEFTQUl4ZXZYWWV5cm03ZElIazJaN3RBQUMrSTY3Y1VHYzlmNUorYWNaa3MrS0tBQUNrejQ4ZlV1ZThlbWtzekUxamVyZnZLbXorOVd5RFZpSFBmYlJobGZUcDdsMTB2cmVMejRSN01kSm51N2RsWHA4L0Q0clQ2RnBOTzI0djF6VzE3V09meTBpZTdkbXJ5VTlOVmlZOXVRL0E1NmVlSERVUUNFUURLRFhhdFBQenZrMjc5Zk5zS0JuOUwyNDF3M3phQzZwajExVy9sdnhORUxmOThXZXVWN3RPTk9mR1RRRUE5S3JjM05UTFg1VUduYjJHbmJyK3I3MG9oQkJDLzY5Z1VCUWhoTkIvQW9GQVlCbE5HWktNeHRjZnR6WVY0OVdKSE9qV2M4dStoQjNONjV2bWJxd01uZS9qNVR2MjNwdTBNNU5HbEhhQWtLaFVBSUNFalEwOFZFUnRVZENVMk5KQUlJM3F3RGZvVklVQUFQSy9UeDUyNzdmdk9JUGg3bWFrVWNqY3VuMEhwUndiM3MrOGZHSHd1RWw2ZGI0MFAvcEFwUmYvMlRjV0xPRDZSZlIyN2Z2N2lZVGYrM1p3NjdGNExWMVl0MzdTM3E0dEFNQlEyZjd4UnlQQzZTUVIyMjk4Vk5MYmJZMzgxRVdxUWxEbWxCbFpRSFdzRnlTUE8zZVNFOWlySDdDZEhFR1JWU2FGck8zNjVpaGswWC8rVWI2elZTTFg1a2xxbk02dHBxT1pjbU4rM3dVeVdUN0RNNnlWNVRveVUreklEZXpWanh2WXE1KzFmUUVBa2c0UDZLRk11bnFCek9BSjlScFpRYzdEamF0Y09pMVpvOHgrK1FMdXIxbWhsYVdraU1PbXpRcjQ4bTZsTndGRXJ4Q1VCbTByZUw4TFZhcTBRZ0FBQjNibkNBQUFUdDNlQTlJU0xwNkRranZ1V2ZCK1FkRzQzMW8xMUVvelV3Q2tNckNTMWl3M0x5ZERGbmZsdlBreUFwbEtOZXAxMVo3YjFJVGZjTmhJTXN2Uk9mL2wvdzY1OWRpNHEyU3hPdWx3dno1UThwbk5mYm5sVjFHektkTWR3aGV2VUx3OWU0THAwYXBkU1pxd2Z6N1RKWE0xQWFodFBwZVJRS1phdXp1ZlJHZnpnY01SZ1Z4ZUFBQTZnMHFTRnpSTGFqWHRvMVBIUmF1Y09pNWFaVzFkMWwvelorWSsydmplS1ltUkJibGNKWG15ZGIzazBZNWZQUVljT0szS2Z2b283Y3lFa2JaM0VQQWNnbnZWTURWcXhVUmhYOC9rQlEwYVFSY0ZCWnVXdVVWczJXdHRXL04wbTRtN080UVc1angvYm0yNzkxS0x2eldXZE1xME5LMVphbTlxRlc1QXNidjJxU1VrSnBkdjFHczBBS0FGQU5CckZIS05VU29EQUZBYnBESUFlWldDRlBiY1BtU2VsdytGNWVoVTFkL1VzaU9WSExndTRjdlc1ei9mdDZOSWtaVU9BQ0I1dk9WWElwRk1LYjZSaGtESXVqWjNlbVZsMmx2NzJOczVvYjIxankzS2xGdlhvbGZXRlpRRWMrbis0eDQ5ZCttNGFDVVFpRVJkUWNvN1RWNXNUUDdML2I5bjMxbjZFOXdwdjc5S2xaWmE5cGFrc2d4cVNZN3RZRFdSYU5UcmJKOEkxSXplOHZtSzhsTVRyZFdCNmRTa0tSajFlazVBUkYvTG9Hak9pNDFyUVNhVHNyM2J0RGN0WTNtSGR6WUZycTJ4SEprT1VHdHp3Wk5kdXE3ZEpudHo2cWhHK3RhVW5sbVpjV242UkpySU41QWZOR2k0NU9udXJhcjArM2NVNzI1Y1pYbUhkNU04MjdNZE9Cd1J3em1rcVNUcW41R2JaVkdLR0E2QmRSMjZiOXFwMStUbFpkOVlPS2ZnemNualVKd3FtYVRPTDVDbW5wczgwajFpMHg2V2I2ZXVLU2RIRC9rblhYUjU5bkJkVTJ2czUxeEdyY3g1OGN6OHMyV2UvOWlVOGNDcC9meGZSR0hUdnpjdGQrdng2MWFxcUY1UXlVTWpONkJiVDFYNms0ZlNtQ01IWGNLWHJVczdQM1VNUVBITm5RQWx4enRWbXRYNWptczg5UWxDQ0NFRUdCUkZDQ0gwSDJFRUk4WDBONEZBeVB5WWRhbU1rUWdrQW9sR014b3B4R3JzUlNDUWFEUWpFVW9EV3lRNmkydlFGU3F0WFF5U0JSNCtSWXFNZEFBQVdjTEZjMXBwWXJ4RCtJOUxTVlFlWDVYeDlMRTg0ZEtaMG8wNUhCRzNUcS8rZVU5M2JvYUtvajMvVUNXZkdOYmZkOFRWdTNXbVBvZ2xNOFdPYWVlL0dsT1k4L3hwbFY2S25LNVJjNG9IdTZpTDFFcFFndEp5RTVaTDg1Yks1QnZYS0h4dlg0RmZSS1QwK2U1dDcxRmZZSGwyQ1BjZWN2eHk1VnVXN1FncVRINzhJUDN5akVuU3A3dTIvck9GbU8zYTdZYzEwcHNyRnF0VTZTbG11eElFSVdNbTZBcFNrMHVYbE16L1ZObnptS1B4L1AyOGhwMzRTeWRMUzFVbVBiOERBRkR3NXNUSmdqY24vZ1RnODF3NkxWa0RBS0RNaVg2bWU2VlRpOE9telRJdnE5NzBORVhDem5hTlRYTjZVWVdCZFVzNm9JczdkcXJZZm16djhLNTZqYXlBMzJEWUtMMWFrcGQ1N2NlWnRyYXRDaHJYTjBEWWJQSzA5S3N6cHdLSEkvSWJlUHRaM3EwVkMvUGpUaDBEQUlKenA4VXJBUUF5ci8wNFV5c3RPOUtFd09BSkRGcDVqZWVFcFR1Rk5NbDlzbVU5bEo5NzdwOHVVYms4TCtmV2tubk9uWmR2NUFiMDZDMVB1SFMyNE0zSkkrWWJCMDFLcmpRdG9DbTFucTNseVVjRzk1SW5YRHFqems5S3MweVp5SzNiWjVCVHF6ay9KZjZ2YzFpUlZxbXdMQ05nekwxb2c2WjJSbStnY3BUU0o5dldlUXc4ZEk0bURLaExFd1hVNWRjZk5LS3luU1F2OXU2RDRsRW90ckVjbldna050Zm1laUt4ekcrQnRpQXRUWlY4LzNiZXJSVUwzU0wzSExVNFZoQUIrTnl5bzNqNC9LQlppZExDd3ZRTXFFSUhiblhWMm0rTkZSU1dteHRScnkwOURwRllibTZWMWNmZTJzZW1hcjd2Skk2YlI1RXk2NzNQWCt5NWZkN3VhRjdaVFRWRWwvQ2xheDJhVFBncSsrWVM4OUZENEJieDgwWVNqUzlJdjdkOE1jKzlWZWxvcTl5SEcxZVMyWTVPQkNMRlpocEljL2JXUHZaMlRtaHY3Vk94WERsd3VRNGdrOG5pZHpTckF3QlVxb08vUDhNcHVDRlZGQlNzS2N6K0lOY0RCREtOcmk5U1ZIc3UyK29pRXhrTUF0YzNnQ0x3Y05jcFU5S0s1N2JrODFsZTdjSWxVYjl0NGdkL01hNTRsS2ZaKzJIbHZGT1pkUFdhdGJUYndxQ2hJNTA3TEZ4ZWxaVGNOVVFoTVVYaW5CTWpCd0taWHViN3FjbE5pTlhreEVUejZuNFdxVXEvZjBlVmR2ZVdZOXNmbHdBQThEMTdmbWJVYTdYNTBSZE9XQmJJOGUzYTB5TnkzMUVDaVVyVmEyUUZBRVZGamgwV3JuRHVzbW96a2NwbUU4bW0wYTlHbzBHbktxUnl2WDM5Umw1L2xIbDUra1NwN2JTMUgvZTZwbmJaemJtTVNmUUtBYUhlOURSRnpOckd6Z0E1aXFCWlVpUERRQ01KdXEzYkxtajB4WmVTcDd1M09vU01uaWhzTVcwMkp5Q2lUOXJaaVY5NDlqdHdFZ0RnN2E0MmpRRCttUmNaSVlRUStyZGdVQlFoaE5CL2prRnYvSDl4WnlpVjVlWm02dVN5eEhKcjFsS2Q4OUkwVjZReDgrTE1TVjdEVHY1bDBLa0tFL1oxYW1LK3JiRGU2REVFRW8yVy8ySnZsUy9RQ1VSRGtVNmU4bzR1Q2dvdTBoVGs2eFRwYVZYZDF6eVZhTkNVTjVrQUFNa25Sa2FhYlVKbmViWHJsSHQ3eFVJU1V5UVNCQThiYmQ1NVVKUDZtaVRzRDI5cGtCZFlUVC9JQ3VqOG1VdjRzbldteDV6QW5wSGlzT25mSit3TGI4ZnlEdS91MG5IeHF2amRyUm9BNUJUUkhBTHF1STg4ZHlOdVgrYzJwcFMwQUdEVVNlSmp2UWVmdUpSME9MS0xLdTJoelhuMEFQaDgxeDQvcjg2N3UrNFhUVUY4YWVwSUd0YzN3T3Z6VTMvcFpXa3BpZnVIZGdlUW1OcXE0bzRLRUpkSkFXZWtNNWdnSzE1R3B0R1o1dXVxMUg1c1p6SGJ0OHRuV1hkV0xDU1FLRFNuTnQ4djBDb3kweVVQTjYyeHVVOEZPSUU5STkxNmJOcXRmSGZ0RWdEOEgzdjNIZDVVK2ZZQi9KdWRORTJhdHVrdTNTMlVzc3BHUVBiZVUyVEtrQ0dnaU1oeWdhZ2dPRUJVZmlwTFFFR1FJU0I3eTVZaG82eENKOTF0WnJQWCswZWJrcWJwQUlwVTN2dHpYVndYNXpublBPZmtTWEtTbmp2My9mRENlMi9aemhXSGhHa0w3dHZMZTltc0JxM0dwL1hzRDAwNmVVSEJ1YThXTys3UDh3aVBNQlhtWkpYdHVXcGtWMy84M2xpUW1GYlpkb1ZwSncvYnpIbzlreU53MHlRZFBlQzh2dmptc1BCSnl1Y1d6NzNtbVBGaGNscG1la1QxNnFkSlBYblVQb2VXRXlFWVRLWkpMeTgzMEU2ZW5GdEVsNTYxZW42M1RwK1hjSjB0OVBYUHYvRDFaL2tYdmxtSm9zd1RodzJsdmtFZFAxMGlqdTR6S092SXJLa283NzBwRm50NWhmVHBMNjQ3YUpndzlPV091ZWUrWG16UnkremxERGtDdnlhTnJSYTUzR1pqTThXUjNYdmJzN2dBUUhWbisyYlZuZTJiWGQwRTVIckh4RVNQdjNDN3ZQblJub1hxK3F4eHBhcWxjaDNWdFBFcDVTbWVkNzVYVEYyajdNRzljbm91aFdrMkdBeDV0eE5jcmF2SjQ4T3YxYnF0dE5HNEtiTExLNzdRWmw2LzRyVGFMV1RncjV2ZHd6cDBmZmpIdUdIS3U3dTIybGRJNm84Y0s2bjM2dWlzRSsrL0EwMWVtVUJYOXJFUDNuVnVLMDlOSHArblVWM3YwLy9hK0VRTzJuK0M1eDFkeDZSTVN6RXFraEtOc2dlSit2eDd0d3RURCszWHErNjRmSTg4RlhjL1h3YVR6YllZQzZ1MVRMQXdwSDFuY1hTMzNteHhjQWhIRkJ3Q0FPRmpUNVM4UnpMK25EekdrSjkwejdmTjVCa1duVnlXZFhUZVhISHM0RmVsclNaTXI4S2N1a1pYN3h1cnFiRG94Mll1MWxVVFhkcXZ2ZHJwbFduSnJsNVBoU25IRHJxSGQrc0ZmREJMbjN2MUVrdmdMZVdKSTZMRk1iMEhGQ1lkL3ROVktXWjEwc1hUOG4vVy9zK3N5Yyt4YVBOeVRZWFoyVGFqVHUwVzFycUR6MHR6UGtyNHZvNGZDbk0wS0NtWjZ5VU9ILzdMbnd5KzFLZWlFMzJlZjlkVXA1cjBYYVpDWXI5Z1FhMlhYczQ3cy9SalZjTG1kVjd4WXllYkZBL1RVbmFPNm0vVjV2Mzc4NklUUWdnaFRpZ29TZ2doaE5SUVhKKzY5UTJ5K3k3bWpQRnhGOFgwSDVKNzRzT1NtNFQ4d0ViTkFRQU1KcE1yaWF4anlMOXIzNC9oMWVpMWlacVVVOGNjMnNvbEVBUUZlN1NlUHR1cjRkaEpacjFDbm5sNDVodmVqU2RQRHh1eS9hQW01ZmpodlBQZkxOV2tuVGdLRjJWUjdSS1d4b2dnMHZQaXBxVGxKM3hYMng4YW13YklLOG5ZRThjTzZHOHhhYlhhdkd2L21DMG1vMCtyZHo4UUJMWnNyY3M4ZitaeHo5ZVpUcEdlVXQ3Tkg1NjJRWTdqc21mOWtlTXNScFVTZ0o0bEVFdDRQaVhsblBUSm0wZjBpeHAzNkZ5dHJsK3RUTjgxZWhEWE03WmVyYjcvMjVDeGEvUWd6Y056cDBNSC9ybzdaV09YcHNWekU1WEJsM2g2Y0QxQ0l5SW5uTGtsdS9yanl1eGpYeTNpU1gzOXc0YnVPbVpTWnp4TTJ2UktOMEJXNWN4STV6a3JvMS83cTd3U2RsVWFQNy9tYjg2M0FiYUNHeHQvaGpZL2krY1JFaHJRZnRFWEZ1WEROTE5PcVFBQXE1RG5CdDJqWUN5Ynh4TTQ5OFBpZVhrQlFFaS9uMy9QT2ZQNXgvbG5sMzVXcS8rNlh3U0JUVnFrL1Q2MHAxRjJxK1NHWmU2WnhSK3hSZjVCL20wLytNeW16c21SM2Z6Rlh1YVc0UmJjb28wMi9leXBxbzZIczRyS3B0bUpvbnIyQytyNTdWcUxRYVV3NTk1TThlKzg1QnVXUjFCSTd2R1BQb0REemFLNGQvT1ZZTERLekI5ckZ6N3k1T1VuT1VlZnRoOHM0dnZXYjVTMG9XdVpVc3NBd0plRStRQ0FXVTgzaTZvVFh4SWVLbTB6L3pOeG5mNURjMDR0ZXEvZzRqZEx1VjUxNDRKN2Y3dGVVbS9FdVB5TEs1Y3BibXo2alM4Sjg1VTBHamZWczlHNHlkcU1jNmVUMXJSdGFNL0d0bVB5aWpJb3dvYnVPT1FXMHJZRGc4bG1Hd3J1M3NvOXMzaUIrdGFPalc1UjNlMDNTYTNoSS9lZFloU1h1d1FBK1kyUzEzdUZlSjRSTVNaTmJnNkFTa3NiaWlPNjlXSkxvMm8vNlk4WjdLcnBzOFlsNXg4TE9HUzJQNUhuTVQ3VjlieTcxV3JaVnBOMTlXK1hCN0h5MlJBenZNQmdNc0hVbS9YS3ZPU2lIK2s4bnVjeFBvNDRBaytwSUxCSnkvRFlrNWMxS2FlTzVmMjk0bk5OOHJGREVQcjZSUXphc3BjakRnNUovcTFYQjEzR2xmT08rOW4wU3BVMjQrSTUyY1h2VnBUVGRjbDNqdUp5aWdYbGJGZWg1ejArVCtOWnZrL3RIbWQ4WEhrV1kvWmcyNkJPQW5HdGFKNW5SQlRQdTA0c1QxcTdyaWlxWnorT1IwZ1lBQ2dTdG03SytITlNwWmx5NVJFRU5XOGxDR2phMHFMT2VtaTE2QXllOVlhUEJnQkQrcFdMOW0ycTQzSHgvUnMwRm9hMjYyU1UzYityU1RseFdPRGZxRW5HbjVQSDZOSXZuVFdvSG1RQzBMb0Z4RGVWTm45clR2YXh1VzhCME1tdnJsM2wwMkxHN01MYnYyL1VPNVFocnk3VjhiajB5dFF5YzZMYXFkS09IU21hUXNKTHJNMjhucEMrZThKd3BzbWdjdy92MkMxOTkvaGhydmRTS0dSL3IxNFpQR0ROYitxMGswZGwxemVzQm9xeW9RRUFoVG01UEhGa1ZOaklQMC9KcjYvL01mZjBqMThsLzlyalpaVHpkMGtOK0x1bWVsNC9OZmk3VE55NytXWXdXS3k0ZDIrWFpEVHJDdE5TSDZ4dTNoQ0F3VDVYc2VyTzlzMEFaWVVTUWdpcEdTZ29TZ2doaE5SUTRwQjJuVlQzRCt4eGJ2ZHJOMlUrR0V5bTdQcityUkQ2K05mcSt0WDNvc2p1ZmJJT3ZQVzZJTGhsbTVDQm0zYktycTcvSWV2Q2d2ZUVYczJiY1NYaGtia25GODF6ZFl4aUxHRjR4MDZTZXNQSGVkVHVPeEEycTFYK3o5cFZXWmVXTElSU0taZGZYYmZXdTlYTW1UN04zNW9UTm16bllhTWkrWUh5OXUrL2F1NzhzVU9UbC9CUDJlN3lDcUV1empBb3VuSHdxRXlvemNxVXRwZ3hSM1ZyMnk4QWJFYlpyUVJ0eHNWemZoMFdMazM1cFZzYllWam5ybFU0MzZmR0UwZEdpU0s2OU16WU5YWUlBRERBY0xvWm9sQTgzUEZLZDcydEtIREpENnpYZ084YjEwQ3YxT2FsYlpzd0xIcmlzVXRCdlgvYzhtQlRsMWF1K3RjcmtsTlR0dlRwNEZHNy8xRC9Ub3UvOXFqN3lpaWJ6V1l6cVI2bUpXMGMwclY0dnMwcXEyTDVYRlJsL1BpMVhucFoybVRpOVB5L3YvMEMydndzQU1qWVAyMFNWeEllNmQvbGkrOXpEcjR6R1FDaXhsMnU5Q2FxS0x4alY2dXhVUDF3OS9qaDZxUkQrNEo2Zkw5V0ZOVjdRT1lmNDE4cFREMTF6SG43ekFOdlRXS0xnb0w5dXkvL3dhREpUdGNrSHowc2l1clJteU1LcXFWTzNMZjdjY2FrcWdTQzRDRHZUaDh0OWFnN2VMaGVsbmozNGJiaHZReksrNW0xK3E1ZDc5UHN6WGM5b25yMXp6MjFhTDd5N2g4N0FGZ1Rsa25ML1g0Y04xdHVjNUVSaXFBK3E3Y1lkZVVHdVRuK0hUNVo0dDFzNnN5YzR4L08wdVZjdnVCcUk3WkhhRGdBMkZRNUx1ZE9JaytHNTllb09jY2pPRFJ4US91bXB0eUVhd0JnbE4xS1NOclFzWVZ2bTdrZkJuVmZzVHFnOCtjcm1SeUJtOVdvMVdRZGZuZWFJbUh6ejY3NkVrZDA3dzBBZlAvNHBvcXJQLytndUwxaHJXTTJuRVBLdGlWajc4UVJESzdRSFZhYnphVE56ZFFrSHozcTNKOVJKMU1xYmpnY1N5U1MrclNhOVI3SFRlb1RPeU10dnpEcHlBSGwvWDI3VmFtbmptUWZtVE1kbXJ4U3J6R09iNTE2L2k4dldNTDNqbzNMM0Q5dEVwNHdzNnM2UG1zcUtpWCtwR3JNK0ZUSDh5NFNlUXREWHU2WWUrYkxUMXdkSTZqZGdzV1Nlc05mMDJaY1BBZTF1blMxQXh2YjVZODBhc3I0T0ZMZjI3dFRmVy92SGttOVlhOUtXOHlZR3paayswRjl6dldyTElIRXkyclNhMU0zZG1ucEtvaWlUTnl6MjVCMzh4S2NzNTFjS0ZNK2xzbHdXZEt4Sm83UDA2anU5K25Uam84cnoyVE1DclB6ZElYWmVick12OCtXWGlHUkNFUGlteGoxdVM2cmcxUVZrK1VtdEU5YkFBQTJzMTZmZmZMamVZNkJwT3A0WEFVWHYxbGFjUEdicGZabGFjc1pjN1haVnk4YTdkL2wvT3JVcnpWd3l4NWR4b1V6c245Ky9na0Fjcy84OEtWbm85Y21Cdlpac3pWcFk2Y09RTm15clUvaldiL0d0UStPSGJqM29HRzRmVmwxWi90bXJ3YWpKNWdOS3FYNi9yNC9YZXpDOG82ZjlJWnYrdzhYRy9OdTNWQmRYVmN5NXlqVDl1aDlibENwc2dzdWYvK1ZWOU9wczd6aUowN0xQZmZGcDdKTDMzK0g0dm1hVVlQK3JnRmdxNDV4cnNuZlpSS1dTZG5PNVhPTFYxVlNCYWR5REhlcEQ1akdHcEcxVGdnaDVNVkNRVkZDQ0NIa0dZbWFmQ25SVmJ1MCtWdHpwTTNmbWxQUnZsemZlZzM0Z1UxYlpoK2NNY1d4WFJqUW9xVjNzK252NXB4YTlKNVgwNkVUL05yTVhXQTFhZ3JUZmgvUXBURGw5QWxjMzdoR1gzRC9ybC9iK1lza2NZT0g2M0t1WFRacmNyT1ZkM2VXbWJjSEFIdzdMRndxcVR0c05FZm82MmN4cUpTeXl6K3VWSjVmOWJYVFRVZER3Ym12RmhlY1c3dkt1OVc0S2Q0Tng3L2gwK3JkRDN4YXZmdUJOdVA4bWVSZmVyUkRlVGN5eFFZdVZHRHpKZUZCQU9EVmFNdzRnVSs5QmhrN3hnMnhiNUovNGVzbElRTTMveUZ0UG4yV01MamxTeFdkYjJYaXB0NnJVZ2xXai9oUnJ4dVZxY21LeE4yN0FNQ2l6YzhEaWtyNGFUT0x5dUphQVhEaEoyQUZ4c1JLbTd3eFUvdnd3aG43alpEVVhhTUgybUNyTkpOQ2VYZlhWdVhkMC9zRHVzeGY2aFgvMmlTektqMlY2K2NYWXN5UjN5aTFvYnUvRHhnYW01QWZGQXdBWUJtTWpxc2RiakFBcU9DMTFYanM1SXJHait0WHAzNVkvdzNiRFhtM2IrYWNXTERBWVpVcGVlK3dRWHlXdHp0TEhCWUZBTWtiT3phektSN04xOFgwaWFudFhBb3o3ZENNeVFMM2tGQmR6dVcvZzNxditVVVMyMjlJK3I0cG8xVkY4NGk2WWtuYk5tRlkxSVRERjBMNnJmczlaZHZnN29HZGwzNnJseVhlVmQ3ZFZkNCtUMGJvNitmYmZPbzczbzBtdk1Ia3VBa1ZOemR2eU5qMzRUUWdYdzBBNmJ2SHZlS1ZkdXFJYjd1Rnk0TDdyZC9tVTNEdjl2MDEzVnM1bG5OekMyelEyS3pYNmxrNm5Zb1gzS1E1VUhRajJmbFFHWHNtdU1wNFlJaWlldmIxYS9maFoxeEpXR1Rtd1ptVEg1VlQ4M0VYaGpWb1l6UEk4aTBhcFpMbDdpN3lhVE4za1ZHZWRGK3ZTSEdaZlV5ZWpQTHV6bTNLdXp1M3dVMGFLQXpyM0kzdlZ6OWVHQkRmbEIvWXRDVkg2T3V2emJoNFZwVjBZQzlYSEJZdWl1N1pQNmpYOSt2OU9ueTh6RkJ3NTZaUm52VEFwRXBMTmFsek1oUTNOcTNQUHJOa2dkQzNmbnplK2ErK1FDVTMrNXpucTNWSm15OVRYUHB1dVZlRDBST0VFUjI2aWlLNjk5SG1YTCtTOEgyZElMRmY0eWFpT3YyR0JuYjU4cnRnanB1d01QV3ZZemFyMFNCN3NIMEgxT29DQUNnNHYrSnppem8zTzZqbnlqVWNvVjlBNnU5REJzRnhIdDBxcUs3UG10UmYrclFIZ01DZVAyd003UG5EUm5zLzVXV0ZPbC9UYXVyNEFFQjFQTy9TK2xPbUdSVXBEK3laUTRscldzUWFWUTlTSVJKNUFFREdxWS9uWk95Yk9nbkZOL1dGNFoyNk1FeEdvMUdUWCtEVmNQaFlpMDVlTmpPeWhveVBDMmJGelMwYkZUZTNiQkxGOU83djIyYnVBbzQ0Sk5Tb1NIN2dGdnB5Ui8zMWpSc0FtSnoyTVpWWGVhRXNIM2VCZ09laDB6MlV3Y09EN3g3UnJaZk5ZaWo3dk5Tdzhha0ozd2xUZituVHZtUWV4YWNjSDFlcWM4eWVKcVA4Y1dqU1RoeEpXT3JKZ1Znc2hsWEFSbUdPQW8rQ2F3Q2U2WHNGQUNDcFAveTFnRTVMVnhxVnFjbkorMGNQUlVuV29reVZmbURLdVBDQjIvWkdqRHB5TEhQUDYwT3IvajZwM0xONlhCNjErdzBPN3JkK0VIa015QUFBSUFCSlJFRlVXMFhieE0yV2wxd0RFcFo2TXR6RDJyVDNiNzk0T2RjN3VrNytoZVZMY2s4ditZVHJWeWRXSUNqNlh1d2UzYk92V1p1WFc3UkhYbUgraFcrK3lML3d6ZmZlTGQrYTd0dDZ6a2ZlalNkTXpUend6aVJoWlB0dU5lbnZtdnlMSzVkVnh6alg1Tzh5OXM5ejU2bzJmSS9RY0wxU0plTkk2elN3R0ZSS3ZpUThWSzhvTEJCSTQrcGJqWVZxQUJBRXRtek40ckk1Zk4vNFpsYXp2c3lZT0phWUpvUVFRcW9UQlVVSklZU1FhbWJLdm5BMmZjKzRWeDluSHc3ZjE4ZS95NUp2N010R1hXcUcvUHFHMVk2L1dOYWtuejJweTcxNVhYMXZ6NDZDaTk5ODVkbHc3SGpsM2QyL1o1NlovNjdqci84TExueTlSSmQyOHJDNDlvQlh2WnRObVpGN1lma1NsTDBCQ1FBd1pGKzdiQXhzMlRyL3IwL2ZsMTNmc0JrVi9ncGRvU2k2aWZEVlVsRlVqNTdpMkVFajhpNHMvd3l1Ynh3WUVuOTZxYjRrdEcrL29CNHIxd0pBWWZMaGZRd0dteU8vdHY0SHgxL2dxKzhmMksxSk9YNllJd29NZG8vczFxZWk4NjFNMHBidWJTMGF1Y3VzQWZmSUxqMEQybi95SlFEa25sd3dKL2ZTOTEraEtQYUp3dFJUSnhVM04yOEk2TExzT3lhYlg2cE1yTTFpTUJoeWJseDllR0RXVkh1Yk1mZm05YXFmVmI0NjYvRE1LZXJiTzdjRTl2cDJmZFNvVTVmdnIydlR3REhiVU96YnNIbXR3VnYyQW9CQmR2K2VjOVpWd3FxUWN1ZEtFb2lqb3lKR0hEMG5FQVFIVlRaK0FuRjBqTVZZcUg2NGEzUS9BUHBTSzlYcWZEM1UrUUtobDc4aDczYUNWcFdSRGwxdVNjbGhub0xQTitUZFRyQ1lqSS9tRTlMa1pldUt5eFhyc2k2ZVY5L2Z0OXRlSHF0OENrWDZycEY5eFhVR2o3UVd5bkp0REFZamM4K1VNYWptREFXTzBNZmZxLzZvOFNiVnc3U3NZL05tYUpLUEhYTGVSdmJQK3A5a2lYL3VDV2c5ZjRFKzkrWjE1L210UEJ0UG5TR3BPN1NvTEovTmFwVmRYZmMvZTNadEpZUlI0ODlmNUhuWHJxdSt2MzkzMnE3UmcwcG5sK2FaUXdkdTJzbGc4L2xGeXphYkx2dmFsWXhkNHh4dWhwTHE0dFZrMGxzQm5aWXN0MW5OWmtOZXduWHR3M09uVllkL2YxT1JlT29Zb0NncDk1WjE2TzBwWEw4NjlVUkJiVjdtK3pkdUxnaHMwbHhTZCtoSStjMHRQeXR1YkZxblRUcThUNXQwZUY5MW5GUEl3QzI3UlZGZGV3TU1obG1ibjFlWWN1cG8rdTV4UTlYMzkrOEZZRk1sSGZ4VGxYVHdUd0JjVVZUUEhwSjZRMGI0ZDF6OGpVL3JlUi9mL2E1Mk1JcXZ1NHFFelQ5YkxVWmpRS2ZQdnVKSkkyb1o4cE9xTkdlbFhYVjgxcmhGZE9wbEQ3VGtuUGh3dHVyQndUTFpiT1Z4dkM3WHhQRUJnT3A0M3ZVWkYwN2w1Tjh1S1h2dW5HME9odFlLaDBDTWUzaW5udEttVTJZQWdOVllxTTQrK2RGc3g4MXIwdmhVd0ZhY09ickxvL2FBd1Q1dDVpd0k2UDdOYXJZNHFGYnU2U1VMbnJSVHJwOTNlTVNZYzZVK2c1VzNkNVQ2M0tsSjQxTlR2aE02dmsrcmEzeGNxYTdYVlBMMlFUM05pb2ZsbG1aMTVTa0NxZWFpTVNzL0dmWlp2VmNDT2kxZTd0Vms4bHVhOU5QSFUvNGNNZGo1KzUvMndiSDlXZnZmZkQyZ3g0b2YvWHY5NzllVVg3cTFybzdqMmoyTHg2VzhlK2FnYmsyTDJNZlp4NmdzeURjb1U1TFNkNHdaWWxBbEpRSkFTTy8xVzNqZXRlc0NnTldvS2N3Ni9PNDBwOTIwQmVkWGZGNlFzSFpOVU91UFB3V1R5YWxKZjljdytCNGVKVWVxaG5HdWlkOWxBQ0JoYWJpbjQzTGM3R1E1QUhnMEd2TjZaSXUzNTlrc0JrUE9tY1VmZWJkOGM3Nmt3V3NUcldhOUx2ZjA0Z1VBNE5WdzVIaEovUkZqQVVCK2VjMTN6bjBucm00V1o1VGx1NXhMMlg0Y1FnZ2hoQkJDQ0hsaEZSd2NJQzg0T01CV2NIQ0FMVzlmL3huUCszeUlTMXdYODhSd0JZTGdJSWhFM3NYTExNQkxYSFpYVjIwVjhmVHdhakI2UXNtaW16U3dlTG5NdkpkMmZJK1FpRkw3VkNlaGo3OW4vTGpKZ0VSUzhZWlNrVGgyUU5tc1FwSElXeEwzNmhoeDdJQmhjUGQvRkFCMTkvZng3N2pvaXdxN3JNbzJwVHp1V0Q5endtcnRMS3hUZHdoOS9JR2lYNmtES0hkKzBDcmdBUkpKOGV1MzNOZVdLKzZoN1Ryd3BMVnJWN0laQ3dBZlQzZU9wSElzUVZEamxpZ2E2OGZGQk1DcHlvYjhXcTNiVnZXOTZCYlF1SWxiUkplZTlybTJxc1pMTFBCdjJ0ejF1a2Z6L3o0djNvMG5UdU5KSTJJZVp4K2VSMVJrMGJXejlCeUcvNlh4ZVp6bjNRVkc4Zldxdk1vRExxOE4vNlh4Y2NEMHFOMS9LS3B3emVkNjFZM3plZm45VDFEMC9pdXoyak4rN0JUdnhoT21lallhLzRZb3FrY2ZPUDNZK3o4NlB2K2E2aDhmVjU1OHpJUmhuYnJqQ2I0YlZIVS9uamd5cXZMdmErV3BudGVDZjhkRlg4RGQzd2Npa2JkM2s0bHZvcEx2QVlLUUZtM3NXWlBGM0lxL2MxZncrZVFsTG5xc1ZmSFVqNHZMOVl4OTdIbVFLeVlWd2QzZkIrNSt2bmcrQ1IzUDRPK2FweHJubXZaZGh1WHE5VlhjWm44OWMvSG9PczRvWG43MGVlZmg0Y256aUlxRVNDUXQzWXVQdTF0QWZOT0t6dGt0SUw0cFBEdzh5MXRQQ0NHRVZLVFNzbStFRUVKSVRWQndjSUFjZ0FRQXJCYmIyejQ5ZHkxL3pxZEVDQ0dFRUVJSUlZUVFRZ2doNUQvQzFTOHZDU0dFRUVJSUlZUVFRZ2doaEJCQ0NDSGtoVUZCVVVJSUlZUVFRZ2doaEJCQ0NDR0VFRUxJQzQyQ29vUVFRZ2doaEJCQ0NDR0VFRUlJSVlTUUZ4b0ZSUWtoaEJCQ0NDR0VFRUlJSVlRUVFnZ2hMelFLaWhKQ0NDR0VFRUlJSVlRUVFnZ2hoQkJDWG1nVUZDV0VFRUlJSVlRUVFnZ2hoQkJDQ0NHRXZOQW9LRW9JSVlRUVFnZ2hoQkJDQ0NHRUVFSUllYUZSVUpRUVFnZ2hoQkJDQ0NHRUVFSUlJWVFROGtLam9DZ2hoQkJDQ0NHRUVFSUlJWVFRUWdnaDVJVkdRVkZDQ0NHRUVFSUlJWVFRUWdnaGhCQkN5QXVOZ3FLRUVFSUlJWVFRUWdnaGhCQkNDQ0dFa0JjYUJVVUpJWVFRUWdnaGhCQkNDQ0dFRUVJSUlTODBDb29TUWdnaGhCQkNDQ0dFRUVJSUlZUVFRbDVvRkJRbGhCQkNDQ0dFRUVJSUlZUVFRZ2doaEx6UUtDaEtDQ0dFRUVJSUlZUVFRZ2doaEJCQ0NIbWhzWi8zQ1JCQ3lOT0ttbDRnNWdtWXN3RDBBeEFKUVBpY1QrbEZwQUh3QU1BZkJwMzFpL3NydlZYUCs0UUlJWVFRUWdnaGhCQkNDQ0dFa0txaVRGRkN5SDlhN0N4Rlo1NkFlUVBBQndBYWdBS2l6NG9RUmVQN0FVL0F2QkU3UzlINWVaOFFJWVFRUWdnaGhCQkNDQ0dFRUZKVkZCUWxoUHhueGM1U2RHWXliWWNCaER6dmMvbC9Kb1RKdEIydU8xdlI2WG1mQ0NHRUVFSUlJWVFRUWdnaGhCQlNGUlFVSllUOEowVk5MeEF6bWJZMXovczgvajlqd0xZMmFucUIrSG1mQnlHRUVFSUlJWVFRUWdnaGhCQlNHUXFLRWtMK2s0cm5FS1VNMGVjcnBQaDVJSVFRUWdnaGhCQkNDQ0dFRUVKcU5BcUtFa0wrcS9vOTd4TWdBSUMrei9zRUNDR0VFRUlJSVlRUVFnZ2hoSkRLVUZDVUVQSmZGZm04VDRBQW9PZUJFRUlJSVlRUVFnZ2hoQkJDeUg4QUJVVUpJZjlWd3VkOUFnUUE0UDY4VDRBUVFnZ2hoQkJDQ0NHRUVFSUlxUXdGUlFraGhCQkNDQ0dFRUVJSUlZUVFRZ2doTHpRS2loSkNDQ0dFRUVJSUlZUVFRZ2doaEJCQ1htZ1VGQ1dFRUVJSUlZUVFRZ2doaEJCQ0NDR0V2TkFvS0VvSUlZUVFRZ2doaEJCQ0NDR0VFRUlJZWFGUlVKUVFRZ2doaEJCQ0NDR0VFRUlJSVlRUThrS2pvQ2doaEJCQ0NDR0VFRUlJSVlRUVFnZ2g1SVZHUVZGQ0NDR0VFRUlJSVlRUVFnZ2hoQkJDeUF1TmdxS0VFRUlJSVlRUVFnZ2hoQkJDQ0NHRWtCY2FCVVVKSVlRUVFnZ2hoQkJDQ0NHRUVFSUlJUzgwQ29vU1FzaS9nTWtFT3RibGdFVlhYVUlJSVlRUVFnZ2hoQkJDQ0NIa1gwZTM1d2tocEJ4YnBvdHdmcUZIcFcxVk1md2xIcjRaSThUd2wzalZkWG9sWG1uSnc4M1BKWERuTTByYWhoYTNpUVNNQ3ZZa2hKRHF4WmVFaGJscTVrbHIxLzYzejRXUS93alc4ejRCUWdnaGhCQkNDQ0hrL3dzS2loSkNTRG5jZVl4U2djYnkyaW9UN01YRXRDNThhQXcyRk9wdDZCM1ByZlJmKzFoT21YNkVQQWJDZlZobC92bExpczRuMEpOWjBpWjFMMm9MOVdhVzJaNzhlK0pteTIyZTlZYU9yR3c3U2YzaHI4WE5sdHNxNm9mckhWT251bzRIQUhEMzk0bWJMYmRCTFBaNjNPT1FHb01OZ1ArWS82cCtBUk9KcEQ0dnYvOEpJQlZWWlhPM3dBYU5JMSsvZEY4WTNxbUxZN3NrdW0vUHFISG43N2hGZHV4UldSK0NvT2F0cEMvTi9xaXFwMWhuZWxLK1Y0TlI0eXZkME4zUGwrdGJyd0VBQmw4U0ZsYlJQd0JsTDhBdStMYVp1NkNpOTYwamNkM0JJN2llc2ZVY21wanVvUzkzZE56R3ErbVVHWFhmeWRhWFBtOS9INjUzZEt4emYxVjhyekw0a3ZCUVVWVFBmcEs0VjhlNDJrRGcxNlJGK0lqOXB3V0J6VjRxdTlaTEhEbm14R1dQNkQ2REtqbE9VVjlCalZ0R1Qvb255UzJ3UWVPcWJQOGt4TEVEaGxWbHpHdjB0ZGRKeUpEZi8vVHY4TW1YNWEzblNTTmk2cjZUclllSGgyZkVxQ01YcXZJK2NrRVEvc3F1STg2dk9WZitTMk5IQ0NHRUVFSUlJWVE4THZielBnRkNDSG1SOGRqQTE2T0VKWUhVUlVQY3FyUmZTcDRWSjI2YlNyVzlYSWVEWmNQTDMzL0hqTEp4aXkzVHk3WTFuS2VBeFZxbDB5RFBGeCtBdWZpZkhhTzRYUWVBQlE4UE1aUktlUlg3NDhMaHgxQThscnNZQUdDejJmc3N3dUp5U3kwWDBZTlVCK2R4QlFBRWRQMTZ1VmVqMXlaVnBZT0VwWjRsUVUzZk5uUGY5M2xwVHBVRGlBQ1E5RXVuVnJxTUsrZXJzcTJiTURMY3Q4V011UnczSC8vTUEyOU5xR3g3YmViMUsrb0hSL1lGOS9oMi9kM3YyOVlCOHRVQTRGNjd6eUJkMXVXTDJnZkg5bGZXQjkrbmZyeGZtM2tMVEFYM2JpdnY3dHBhMmZZc2dhYzNneTBRbE9wREVoN3FIanRvTkZjY1hJc3REZ2tWK05TdHozYjNDekRLSHlRbS90U2pjZVRFcThrVjlabTRwa1dzc2VEZW5jcU8vUmhZM2czSFR1SjNiUmovY1BlNFY5VkpoL2E2UlhUcEhqcDQ2NTlaUitmT2tGMytZUVVBTUZrY05vUEZjeXdud0E3ci9kTldubC85Um5mWDFvK0NXbDFRM2dGRUVWMTdjMzNpNm5IZGZmM1o0dUFRamtkSU9NOHpLcHJKY1JNQ2dFV3ZrQ3NTTm04QVVDcUlKV2s0Y3F6QXIxRVRuU285MGJsUGNaME92ZmgrRFJzYk5YblpWWG1NZ1IwKy81ckI0bkl0aFlYcWNqS0dTK2dWS1Rrb3VvNEJBSjh2Q2ZkakNqeWxMS0Z2RUVjU0hzSHpqSzdOODR5TVNkbmFyd3VBZi9zVHF4cXV2WjRlc1c4blpDb1ROditjZWVpZE55bzRGa3NZMUx5VjZ0YTJYOHZid0daak14a3NIZzlLcFZ5WnVHZEgrTUN0ZTdMMnZ6VlJkdk9YdFFEQTlZNnBFejMrd20xWCt6NjZYa2g0YnFIdE9qR3YvN3k2Z25PcER0WDl1VVVJSVlRUVFnZ2hoRlFyQ29vU1FzZ3p3bVlCWDQ0VW9uWUFDN2txSzdSR1lQUXFOV1NGcmhNckFpUk1yQm9uUkpRZkMrdFBsWTFCN2I5bXhQNXJ4akx0YjNUbVkySkhQaHJOVjVTMERXM0p3NGNEQkdpMVFBbTFydWg0RTlyek1hT0h5NWdNcVlHaXhsKzRrbnQyeWNlcTJ6dTMyTnZjdzlxMHF6Vmc2NSszZjJnUTVWVjN5Q3ZTSnBQZnl0Z3hmSUFtTCtHZnl2b0xlL1hQUThKYUw3Vnpibytia3BidnVCejkybC9YbkxkeERNU1JKeGMzVzY1ejFmN2d4OFpoQlpkWExiY3ZTK29PSHU3VDZ0MFBrclowYjJ2UnlQTmQ3Vk42Ly9qd3lyYmhCalp0WGF2M1Q1dktycEZJdU42Ky9xNzJNWnUwYW5YaXZsMkN3Q2JOdUw3MUdzQmlMSE1CTWhia1pnT0trb3RQenRIMzN4YkZEUnhwRDRnQ1htSlJUTzhCVERaZlVGRldXZmFST2RNTHJ2ejRyZnlmTmFza3Rmc01ET2krNGtkRHpyVUxla1Z5YW1XUHpSbkRZREtMUXRxMDA4dVNFa1hoSGJwbTdKODZWcDkrN3JoZWtad0crQWdCSUczWHFJSHFlM3ZMQkduTGU0NmVraVY1YzY5dW9ZTzNiUThaOU91dXJJTXpKOHV1YjFpZGYzNzVrb0JPaTcrMjZsVUtSY0xtbjUxM0N1eSs0bi9Da05idE12WlBHd2UxdWdCQ0gzOCtSMWh5RWVjSWc0S1lGcU1lQUVReHZmcDV4QTRaYnRibTVsZ01TcVhBdDBHai9QUExsNWdVeVErTXFxVDdoYmwzN3NFcElBcElSWks2UTBiSWIyeGVqOExzUE9mamU5Wi9aYVJSa1pLa3k3eVRBRWdrcGRjcTFBQXNKVDIxbWpXZkg5aTBKUUJFVGI1OHI3SUJTZGs2dUljbTVlZ0JBSENMNk5JeGZORG0zUmFEU3NuaWUzcnBjNjVmTld0enNreWE3RXdJZlgyZ3ljMnByTC9xVkQzWFhybFNkWGZuVm8rNlEwWmtIbnBuRmdCdHFkVWVIcDU4aHFjSFJ4cGJuOGtWaVEwRkQrN1lBOGw2UlVvbTF6c213cjRwV3hJY0RoUUZQOVdKKy85Z3N0M2Q5YnFzTEs1M1RCM0g0SDNpbWhheGp2dUVEOXErcitSNFlpc1RBQmpXUjgvWnMxRGRuMXVFRUVJSUlZUVFRa2gxbzZBb0llVC92U0F2SnQ3cEtjRFBmeGx3TGRWYytRNHV2TjZCajVSOEM0NG1tR0MxQWh3V3NHU1lFTzFqT1ZpMFU0ZS9rOHpZOUlZN05yMGh3dFIxR2lUbmxiNHYyYWtlQndzSHVVSEVaK0NqN1Zwc3YxZzIrQWtBa3p2eE1hMnI2OERtemM4bFpkck9MWGo4K1UvSjArRjZ4dFpqdVFuYzdjc3NjVmlrSUtoeFN3RFFaVnc1NzZxY0lNdmRQd0FvdXVrTkFDeXRWcTFPUG5MQXU5R0VOeHh2TG90ckR4NnV6NzEyRmRyOExObWxWVDhJQTV1MUNobDU2SFRxN2xGREtzdkNTOW5jcTMycDh5ek9Ma3BZNnNsRWNiQWticmJjNXBnbFYxRUdFbmw4OXVDbGUrMitnLzNhTFZ4bVg5WXJVdExnRUxCaUM3eWw1c0xzVEYzYWhkTlY2VmV2U0VtcGJCdVdPQ3pLVmJ0bi9NQmhnVjIrWEZYWi9xNkM1UUNRZWZpZEtXeFJZTEJ2eTNmZWMyejNhek52QVFCa0haMDdRNWR6L1dybWdla1Zscmd0Q3E0Q0FHeVpCMlpOaWh6LzEwM2ZMc3QrU05zMnVIdGxKVGlaYmo1K2p0dm9DdTdkU2Y2dGYyY0E4SW9mTzFtYmVlbTgwVG00YWphYVVMVU1hRGNJZmNRdWo4c1ZGcjNQaFQ0dWc4clE1S253S0JpbVMvMTlTTCtnM2orczBjb2YzQVdBbkZNTDUvTzhZMktsTGFiUFVpUnMzbHpxb0pFZGUzZzJHRDArKy9EY054VTNmbDBQQUdGOTEyOXgvR0ZEMkxBZFIrei9UMWpxeWM0ODhOYnJ3S1AzYmM2cGhmUEtlMUNPQVdxditMR1R2ZUxIVG5ib2l5RVFCQVc3aDNYc0JnYUxGVGM3dVV4V24yUEdzU2ltVDMrL05uTS9Nc29mSkFKQTRxODkyMEtUcTNUZVJ4RFlySEhvb045Mm0xUnBxWnFVcTJmdDdkcWt3L3NUbGtrNUFHeHhzK1cyOUwydkQzY0k5bkVkbjF1MktERFEvaGdkK3pZVzNMdFQwNjY5c21zLy95aXBOL3cxcjNvamh0bXpPdTM4bTh4Nno3dnB0SGZzeXhHakQxK3cvei94cDVmcVI0OC9lOE81UDFmWFlzY2ZySlNUM2N5RDBNZVR5NUpLQVlEQkZicVhlcjFxYkJvZ1gxM1R4bzRRUWdnaGhCQkNDSGxXS0NoS0NDRTJvRXM5RHJRRzJ4TUZSVDJGREV6dHdvZXMwSXBqQ1NhSUJReDhNMGFJcHVGc2ZMMWZoOS9PR3dBQTQzOHN4UGZqaE5qMmxqdVdIOUJqODFrRFFyeFptTm1Uanc1MU9jaFNXREZqZ3dhWGtzcy9oMkF2SmhLekxaaTU2VkhTeWZ4K0FnUjZNakZ0dmFha3JVZEREdDdvd3Nld2xXcG9pZzZQd1MyNEdOT1c1OXdscVdiK25SZDl3ZmV0MzRqSjRuQUFRTnBzNnR0ZThlT25BTUM5NzJyN1Z4Umt0SzlUSis3N0kvL2NzaytsVGQ5NDJ6NmZJSnZyTHZTSUhmaEsxcEhaMDRvMzE2WHZIamNzc05NWEt6MWpYM20xc3B2TFhOOTZEVndGdHVKbXkwdVZwcVFnNkxOakQxN3l0Zm41anNzQVdGenZtR2o3ZG55L1JrME5zdnYzWEFSK1V2R281R2kxc2dkWG5MUFBBRURvRTllSUY5QzRpZXo2eGpXTzdmYkFXdDdWRmN1VkNWczNSWTQrY1RuMzVJSTU2dFFUUmNFNk5wTVQxdiszM2JsblAxL29IR2l2S1B2WW9Mei9JSDMzK0dIbWpHdVhnY3Bmazc0dnpYcmY5NlZaN3pzL2x1cmcxWFRLeElDT24zMWQwVFp4VSs5bHVXclBPamIvYmRtbGtneGdIZ0JEeHQ1Sm94MDJzYVh0bkRFU3lMTUJLUFZMR08yRFkvdFQxcldKZDh5bWMveGhnL01QR0txQUQ4QUFoK0I3L29XdkY2dnY3ZGxoWHhiRjlCa29iZkgyUEFBUXQzcGpwbGtubHlYLzJxOERHT2FTWC9GdzNRTUNRbC9aZFl4aE14c0JRQmplc1d0dzd4OS96Yi84NDhxY1k4c1dSSTAvY0M1aTBKYTlTVHRlN1lYQ25GejdmcEw2dzE4TDZQTGw5N3FjNjFkVDlnenBBNmhVanVOUTNrbHp2V01pWEQzL3ptMEpTejBaTmUzYXE4dTRlRTZmZCt1R0pQNjFpYzVCMGV4akg4ektQdmJCcktqeDV4TmsxemFzbHQzZHVCRnF0UnpGMmJlT3IrR3F2R2ZLNDFHN1g1L2dmdXUzMlplRGVxeGNHK1N3UHYvU3F1VTV4K2EvWGRQR2poQkNDQ0dFRUVJSWVWWW9LRW9JK1g4dlEyN0ZwV1F6dWpma1lNa2VCZ3IxNWQ2ZmRhbGZFeTdZTEdEckJTTXNWb0RQWWNEVGpZR0ZPN1RZZHVIUmZlN2JtUmE4OGswaEZnMXh3OXcrQW94N21RZXBtQW1yRmZqNUx3TldIZEZYZXV4Z0x5YXlGTlpTbWFadVhDQkhXYm90djdEbzhwNWFZQzBwbjN2NGhna3FuUTNXeDN0NDVER2xiUnZjSFFDOEdvMlpHTkIxK1E4NVI5K2RKcis1dGFSc3FmT05iVkZFMTk0aGczL2I0MnBkWWZMaGZTeWV4Qk1BZU41UnNTWlZkcWJpNWhiSGVSWnRtVWRuVFVQUmZLRVZZcnNIQkt2dkg5eVR0bVBZUUFBUTF4azB4TC85aDR2di9hOWhTUVpoM0d5NUtYRjE2M3BHMmEyN0FNRDFpb3FKSG4vKyt1T09BWGxNSXBGblZRSS9TVnU2dDNXVlBWcFpKaVVBY0R5Q2E3bHF0K29WY3IwczhTNEE4RDFDd3lQSG5iMnBTVDF6TXZldmhiTzFXVmN1QTRCYlpMZGV2aSsvdjhnNUtLcVhKZDYxNmhWeXFOWDVScWp6R1V3VzI2UklUYllINnNSMUJyM0s1SXBFaWh1Ly9sYlorVGxUMzkvM2gvMy94ZThMRmxDMjlHZmNiTG5OWG5yWDNpWnQ4ZVlzdjNZTGw5bVhIY2N4WVdtTUNBRHM3N21xU2xnYTd1bmM1dGQreGx4cDg3Zm11RnJubUYzcDFYenFUSys0RWVQUzk0d2RaTWkvZXhjQVBHcjNHK3dZckhKK1RJN0xodHliMSs2dmI5c0lrRWdjKzNWOFhDbGJoM1RuU1dQcWN0eDkvYmlTaUdnQWlCeHo0akpiNEMxbENyeWxUSTdBTGVHN21BQTR6QTlxVkQxTTAyWmR2V1JmNXZuSE53VUF1RWtEdkJxK05qSHYvTmVmRzJXM0VoelBoV2syR0FEQXJETVpoVDV4alVJSGJkbXJ1TG41NTV4ajg5OEJZTDIvdVZmbnlHRzc5c2VNUG43bDRjRnByMXZ5VWhQOXVuNjJYQlRSdFpmOG43V3JNZys5TXhQT0dicHUwZ0N1d0t1a3JJRzlYS3dqKzdWUkhEdGdXSzArYXpjN0J2SHQ0MUFUcjcyS2F6Ly82Ti81ODVWY3Z6cjFqVGwzU21WLzhxUzFhL084WTJKMUNidCtqNXVlbHVjUTVPYndKV0Vsc1V1V01DZ0lBSnpuYVhYT0VIZFZubHA1OTQ4L2xFdkRQWVUrUVdGaFkwOWZUZHMxZW9ENjNsOG5BQ0I2NHZITE1CdjBOWFhzQ0NHRUVFSUlJWVNRWjRHQ29vUVFBdUNQeTBZMGkzQkRyMGJja3N6T3FtQXdpdWJ2TkpxQmJSZUs5c3RWV1RGb2hScG1wOXYzRWI0c2RLN0hnWjlIMGYxREh6RVREQVpnc05qZ0oyYWlmU3dIVjFMTXlDeWR1RmRLc0JjVENSa1doUHV3U3RwQ2ZWaTRtbUl1MVNaMUx6cEdxRGV6SkZOVXFiWGgwSFVUd3FRc3BPUmJZS1BnNkRQbEh0bWpEd0F3MkFJM2dTQTRTS2Q3bU9GaU02YlB5Kzh0c2hoVVNoWlBYS3JXTVY4U0ZwWnplUFpVKzdKUmxaZjFjTWZRSG54SldJQmVrWkx1MldqOEpFM1dtYitLYjdTN3JyZnMySjg0TU5pc2ZaUzV4ZldLakRHcE14OVd0STlSZHY5ZXdqSXBUVVQ3TDBuNy9aVSs2cVJEZTUzYmVlTElxS2pKbHhMTDIrOXBzbnVWdDNmOHByeTk0emNBMEN0VGsxTitHOUxOdi9PaXI4SkhIcjRvdjdiK2g4eEQ3N3hoWTdGWU5oZnppVDVZM2J4VU1KYkI0bkFnRUhzSUJFSEJBS0M2czMyWElldmF4YmpaY20yWnJFYXgySXZ2VWErZTBLZHUvY0swWTRjTitVbjN2QnFNbmhEUWZjVlA5azNzd1JhK0pDeXMxdENkUjlOLzY5ZEZyMHhMcXV3eDVkOWV2MVoxLzhCZWNXUzNQbjd0UDE2YXZIMVFUN1BpWVhMUjJqeXJTWldXbXZ2WFp4OXFzNjllZE40M2JNaTJBd3l6MVZTMjEwZnpwdHJaekhwOWVlc2M2VzdzM01ab09HNUt4TWpERngvdW5qREM4VGxPM3RDaHVkbWtWWmUzcjIrcldlL3pwYkgxaW8ranNwZGNqcHg0TlRsbHk4RE9GbFh5QXdDUXRubnZVNzYwVHB4Ums1TU5pOUVBQUlvYm05WWFDN016emNxc1RLaXlNcUhMcTlMY25MNk5KMHl5bVEzNi9ITnJWNVI1ekJ3V0J3QVlMSU5SazVkME0zM1g2TUhxK3dkMmwyeWd6Yzk4c0haQTY1QWhxMzRQSDdSOUgyd1dpOFdnVnFWc0c5eFZrM3owc0t2akJYZjhiSmxIM1NFajdNdU9jMkU2enBOWlZUWHAybHR3WmVzbTMvWUxsM3JWSHo4eE8rZmQ2WTdyeERHOWgyZ3kvajZuMDJXbU83Wnp2V01pSTEyOHB5TW5YazEyWEhZT1JwWXpwNmdKVUNoTVZsODlBSmgwQlRMNzY1WEI0bkJzVmtPcEx6dzFhZXdJSVlRUVFnZ2hoSkJuZ1lLaWhKQksyYllPNGNyRTVvNWdNRnJEaG1Bd2JJRzJvbEtBejAyN285WGIzNkhySnN6dlo4UEFabzhYRkcwZHcwR0lOeE03THhsUlVQZ295bWl6QWRIK0xEUUlZYUZSS0JzdG85Z0lrREFCQUFrUExmaDBsdzc3cmhsUnZ4WWJRMXB3MFRHT2crNE5PUUFBV2FFTlNia1dwT1pia2FlMjRtYTZCU2R1bThCaEFiNGVUUGhMbU9nVXh5bDFIaDNxY3RDaGJ1azJBTmd5WFZTbXpXSUZHczZyOEI1K2xYMVU3d2QwMk4vM3IycnBySElsazZiYW1MYjR2UDM5Mi84YkIyWHo4WTluaDEyUE4yQkNIMy8zMEhhZEFjRG5wYmtmb2ZYOGhlazdodlZ4ek1vQ0FNLzRjUlA1MHJyMThpNnUrTng1VGtibkcrQ084d2Ntcll3TGNRdHUzaktnNHlkZlpoMmZQMU4rZFYybGMwS3lSVUhCbmcxR2ovZHNNTHJVM0k1eHMrV2xBa0RSRTg3Y2RONzMvdithUmh0VUQrNVhkZ3hIOGtQOUc1a3RLRHZSN1F2a2lWNGJWU0gwOFk4ZWNmRDB3NzJUUnVzeS96NWIyZVpWS2FzcERHbmZPV3pZVHBkQktRQVFoTFJvQXdDYXRPTkhINnh0MDlpcjZaVHBESTVBQUFBc2xwdkFhdEpweTl1M0dBOWdNR3IxK3ZFWGU4UERuYU1IS3hQMzdBRUFjZTMrcnpBNWJtNTgzd2FOQUNCdWNtcUJTWldXeW5ZUENEUnNHOUxOa0o5MFQzWjl6N2JDalBPbjNTTzc5QXhvLzhtWDluNzBpcFFVb3pJbEtiRHYyczFKR3p1M0FlQWlhT2xBcFpJWm9aSnhHazkrQ3dETWlvY2wyYXNRK3ZqZjI5aTVaWG03T3F6am9wcUNOanBkWnZyRFRYMDdCSS9hZXpLd3o0OGI3NjVvR21KZnA4MU9TYXdvcUdyVnFSelhXUjJ6QTAyYWpBeGo4ZkxEdmErWEJCVzUzakYxUkZFOStoWmNXZjNkazV4djd1a2xDeFczZG0vemUzbjZ2TUtVVTBjMGFjZExQbkZ0VmlZYkFCaG1td0VBU2dWRWhUNytYdEU5KzRwamh3NFgxbnFwblNIdmRvSlpYNUFyck5XbVExRDNGV3RVaVh0M2FkSk9IemVuWC8xYnA4c28rVUhHdzcwVFJ6N2NPM0drSkxydndLQUJQMjkzbnRmNHNVNit4bDE3RlFyVjdaMWJQZUtHak13Kzh1NXNPSlMvOXFnejZCWDV0ZlUvbGJlbmN6YXNxK3hZUnhXVlVtYnorRzRBd0RUclMrcnNNMWc4dnFVNGdBNmdCbzRkSVlRUVFnZ2hoQkJTL1Nnb1NnZ3BWLzdSSVVFTXMva0RHY3pEQUhnQU5xRDQxbnUxVGRoV1EyaU5OcHk0WlVMUFJseUUrN0JLbGFLdGlIMk96ZzEvUGJxdnVQZ1ZOM1J2eUFXbk9IRlRyYlBoY29vWjYwNGFjT3lXQ1RONzhNSGpGR1Z1bnI1cnd1bTdKcmh4R1hncGhvM21rV3pFaHhYOWF4cFJGRndkODc5Q0FJREpBalNLbUhLOUFBQWdBRWxFUVZTWSsraitlTjBnRnI0Yks0UzgwSVpoMzZwaGRKaUtkR2hMSGo0Y0lFQ3JCVW9ZVFVVbGN5MDI0TU1CYm1nWlZYMlgvbzYrRjhCZ3NOcFVXNGRWeEdJd1I0T0IwWlZ2K2ZUTWVsc0hBQ2NlWngvZitQR1ROV21uajd0SGRPNlJlMjdaSWtuc2tCR2h3LzQ4bWZISDJLR3FwSU4vQWtVWk5mN3RGaTR0dVBMVHR5WjVVcG1BWThKU1R3RUFlRFY5WTBwQXgwKy9TbHpmdHFFeDkrYTk0dFg2akwyVFJ1dmpyL3dkMkhuWlNvYk5hcEg5OC9PUEZaMVQ3bCtmZlpqNzEyY2ZBb0JmeDArLzhtb3dla0x5dWpZTjljclVrcHZZRHZNVVBnREFFQWdDL1NLbUo2UVpWTEs4eDNuOEFHQ3hNWll6bVdqM3VQdjlsenpKYTZNcUJGWXVteXNKajJTeWhXN1YzWGQ1SkhXR2pmUnE5Tm9rN2NQenAvUE9mdnFCdzF5WVlQSWxuaGFEc3BMZ3J5Y2ZBQjVzN3RWT241NTRwZmJrWXdsc3ovREl1ak96bEFEZzNXamNKRVArclpzbVRWRzJZdExLdUJDZExqTzk5bHNwY290QlV4eW9rU3VOQlhLbDJUZXVrWFB2T1FkblRnZ2ZlenJCcjkySEMzTk9mankvS28vSlBhSmpOd0NRTm4xalptSGkvajlVU1FmL0xHLytUMmVwVy90MEtFdzVmYUlxMjFhRlRwZnhNSDNyZ0U0Y2FkMkdRSDVKWnFpYmYxaDBSWm1pVElHNDVJY0Z6dVZSSFFOanlSczdObk1PWGxXR0paRDZPUVlkV1FLcFgvRi9iVWJaclR2OGdFWk5QZVBIVFVuK3BXc0xlOWxmRzV2SEFRQzlxZERnNXRNd251c2YxOUROdDNGVFFXakx0bnhwM2ZwV28xYWp2ci92ajVRdEE3cG8wb3JtbG5VTGFOeEVVbi9FZUk4Nmc0WjVONTQwSFFBc0JwWFNwRTVQVlNSczMxeHc0ZXNsQUNDczAzY29BUEI5NHhveEdBeWIvWmlQb3laZWUyWFgxLzhncWYvcUdFbmNxME1WQ1p0L0JnQ3VaMnc5bmpTMm5xSGcxblg3YytDcWJIQjFZWEk4UFFEQW9uMFVaR2V5ZVR5YlNWOVN5cmdtamgwaGhCQkNDQ0dFRUZMZEtDaEtDQ25EZHJ3OVcyYnduQSt6ZVE2QWYrMm0vUE4yOEVaUlVMUlBZdzYrT1ZoNVVEUW1nSVZXMFd5Y3VtTkNZdmFqN2JkZE1LTFFZTU90REFzU0hscHdQOXRTTW8rbmtNZEF6MFpjS0hXbHMxRzFSaHVPM0RUaHlNMmlCQ2dPQ3dpVnNpQVJNbkFseFZ4cTIyaC9GbDU5aVlkQnpiaTRtMlhCTzc5b3dHWXl3SGFZbll2RkFJeG1RTUJob0ZNY0I1OE1LWG9hYlRaZzVhSFMwN21SNmlhUmVEV1pNaVByd0pzVDNDTTY5NENwc0RENTF4RzlJbDdiZWRLbjdmeEZxcVNEUndIWUF2dXMyV3JSeTJRNXg3NzZVRksvNnlBWEhla0J3S3ZlcTJNQXdLZlo5SGNMN3gvWXJieTdzMlFld29LclA2elU1Ti84UjU5K3BrckJFTGVBeGsxODI3Ni8yQzI0VmR2TVEyOVBCSU5oYzV5bkx1L3M1d3R0TEE1UEdOYXBVOWpRMy9jRGdDYjk3RWxBcm55S0FTRlBqUEd2RmJuT092VDJaRVhDeHZWK0x5OWFFanAwei9HMEhhLzJzMmNCY2oyQ2Fwa0xzeklyN0VESUZnQ0F4YUJVQW5tRllIRzVSbG5pN1lmN3BvMnIxWGYxcjhtLzllMW9MTGgzaCtzZFUwY1NOM1NrdldRb2k4MFhXRXpLY29PQ2RucEZjbXJlbVNVTC9kb3RXQ0svdVdWRFJWbHhBT0FXMktDeHphVFZBQURQdTNhc1I5MmhJMHliKzNad252L1RxK253c1FFZFAvMnE3THlnaWtMSEpWY1ppMnllVkZyZU90ZVBJU1hGZVI3SThOSEh5NVR3ZFdiSXZYa05BT3lsY3oyYnZUbkhLMzdzWk1meXVYcEZTc256WTJOeGVBRGdIdGFtUFZNWUVNaDFEd2hrQ2YwQ09XNitmbzRacFg1dDVpM3dhek52UVRtSHRhVHVIL05LOUt1bkx0WHF2Mm4zL2RWZG13TnlKWnNwS1BvbEVOdG84R3p4NW14SmJQK2hob0s3dHdyVHpweklPckZ3bmpicDhIRTRaRU1DZ0RicnltVnQxcFhMT1BUT05MZUErTVp1SVczYjgzMGJOdVo2UjhVVzN0bFRkRDBUaWJ6RlVUMTZBNEJ2eTNmZlo0c0NBbE4yanV4bjFlWTl4Zzh5YXVhMVY1ZHg4WndoLy9aTnowYWpYN2NIUlhrK1VWRUFFRHAwejNIN2R2YXl3Zll5dUhIdjVwZjY4SGRlZHViNE9uUU9zRExkdlB3QXdLQlVscFJRWnJCNGZKdEZWL3lGb0dhT0hTR0VFRUlJSVlRUVV0MG9LRW9JS1VWK3ZMOUVabVQ4QmdhNk9qVGJBTVk1d0hySVptTW1NVmlNWEt2WlV2VWFzOC9HOGNvM2VUeW43NWlnTmRyUUs1NWJwY0RoeEE1RlV5MnVPVkY2S0s2a21QRWcxNElCVGJsNEtacU5sNklmWFdxOTNJdEs2QVo3TWZIYXkrVlhJTTZRVzNINHhxTUtrYTJpMmVoYW40dm1rV3lFU3BrbDdYV0RXTmcvVzF4dVA4ZmVlN1J1M205YW5MNXJnbHhUZlhFV3E0MEZKcXFXVmZ1MEdBN3B5VmFiTFlmQllGUVlGS2t1YkJZZXF6eHFZTmNQUHJNWlZFcmwzVDkyQlplMHlsUkoyM3QzaGxxdEFXQ3MxWGZ0WnI1ZmcvamtYL3UwZDh3YWN5YU82TmFMd1JXNkE0QzVNQ005cVBmL05wa05LclVtNWVnQkFBd0lmZndZVnAxSkhEdWdIMGRjRk56MGJqNWpqbmZ6R1hNNDRscWh0OWZWQzRWU0taZTJlSE9XUjl6UVVYeHBYQU43MzBFOVYyMXdkVXlmbCtaOFpQOS84cnIyamJWNTE2NDl6dU8zWTlqd2orMUZTeWwzOHJpdmphcXlDbmx1QUdDeGxaM0gweFhuRE1JbnBjdTRjajVsYzYvMnd2Q09YVFhKeDByS1h2Sjk2amRTSngzYVY5RytYTDZuQkFCWVJvM1NCSURCNHZMTVJwbGNkMy8vSHZSZC9XczV1L0VaTEI2UHBkV3BxbkorK1JkWGZtM1c1T2RXRmhBRkFISGRVV05WaVh0MytraGo2MlVjZVhkcVVKZGwzNGNNK3VXUHU5L1ZqZ0pRVWtMVVp0RVhCL0FxbmhlMG9ubGJxenFucTMvSFJWOFk4Ky9kbGwzZnVNYmVWaFNNTGYvWWdaMisrTmF0VmxGcDQrS0FLc3M5dkgwWEFHRHozQ1VhaFZJT3NDMWhyKzQ1d0JMNkJYTGQvUU9ZWEpFWUtBcTRXWFR5QXBNbU04T3N5c293RldabW9PaTd2eGtBTWcrL00wVitkZTMvN01meWpCODNPYkRMbDQ5S21xcFVzb3cvWG5zbGJPVGhzN1VHZkxNdWZlZW9nZUN5aW41K28xUWFNdmJPbXB5eGQ5WmtRSzZNbXkyM2VUZWVNSzBxNDFEMHVFdVhmUGFKZTMyeTl1SFp2OXpETzNmUFBEQnRqSC9uWmF2Q2gveCtNUHZRV3hPQnNxOXhWNi81bW5qdHRmY252L3J6ai81ZGxuekQ5WXFxYTVUZHY2Vyt0MmVYNHhnNFpPbmZzUWMzazc1dEdBWUFMTytJeU5EaHUwODRMenVmYzBXdlE0NDRMTXlpSzhnSDh1ekJmaWFEeGVYYXpDWjlUUjg3UWdnaGhCQkNDQ0drT2xGUWxCQlNRbjY4djhScVpKd0dFRmZjWkFFWTY1bG1MUExzdFNQMWVaNmJzN2paNjZxOVQ0TVpPSFhiakVnL0ppUnVGVWR6M1BrTXRJcG00K0lETXk0bmwwM2U4Qkl5TWF1WG9OejkyOWJtb0czdHNuT0EyaDI1YVNvVkZGVnFiZWpSa0lNejk4eFl0bGVIYjE4VDRxZmplbXc1VjNuTXBGNHRGbGFNRWlKYllhM1dnQ2dBZERqK1U1WG1NNndPQlFjSHlHR2ZWOVNLSmRLZU81ZFh2TWZ6SVlvZDlHcmU4US9mUlhIZ29ZUmFYUUNBR2RqajI1L0VkUVlNelR3ODh3MWQ1dmt6RlhURjhlM3c4YktDeXorc0RPaTBaTG44NXBZTkZwUGVFTlQ5bTUreVQzMDBON2o3eXRVTU5wOFBBQmE5WEdaVUZKWEJOYXJTVXpYSlJ3OFpsZW5KVUNvMUFHQlVabVRvMHM2Zkx2aHI2Y0tnQVQ5dmQzck9tSUJFWERvd0k1SEV6VTZXYTdXWldRQ3NUeklPM3QxM3puaVMvZjRmWXZJWVBxV3lGRG5DNEdBQXNLbHlLczdPTEdiUExLdUlXMkR6VmtFOVZxNTFicTlxUU5XendlZ0puZzFHVDNCdXQramtCWGRXUmtpNTd2NkJBS0JYcE9RQUFJUEY0ekZNSnAzejluWmNyNmk2Ym9GTm0xak5lcDFPOXpDbnZPMmNtTzJaZHNYS3VmWjRlbmpFRFJtWnNxNVRNNTlXNzM0QWk5R1l2R3ZNSU0vdzlsMEFUemJYMjZkTXlWam5iRTk3NE5XaXljblNaVjI2a0xTeFM1bDVTSDNiekYzZzg5S2NqMXhkQXlOR0hUNXYwZVE0bHVwbGV0UWZOVjZkOFB1dndLT2dxRURnTHRUcE9PVm1BREk0ckZJZkZCNjFCd3cweUpQdWN5WGhrZjZkUHZ2S3UyVjJWdEx1d1QxMFdaY3ZtdFJaV1piQ25Dd0doODhMNnJscVE4SlNUejZBcC9vQmt6YjduNyt6ajc4L0N5YWRCZ0NEQ1FHL2VKVWVrSmVhWnpiN3IwWHoxZmYyN3F5b1AzRmt0ejUrN1Q5ZVdycFZJdkZ1UG0xbXhvRzN4cnVIZCs1dU5oWnFrbllNNitzVk8zaVlKdXZxWmVEUmE5dyszNng5bVMwSkRpL09zR1RWeEd1dlhjSFYzemI2ZGxqd3VYZjgrSWxaUitkVmRHMWtzemx1SXFDbzVESUFjSFZGQVViblpXZU9yMFBuZVVmZEF1S2I2WE91WDNYWW5BOEFWck5HVjlQSGpoQkNDQ0dFRUVJSXFVNFVGQ1dFQUxDWHpNVVdNSW9Eb2pia014bU1RWjdkZHB4NnpxZjJyL3BrbHhaS25RMjJTc0lFaFhvYnVpeFd3YU9jNEdseW5nWDE1cFJOL3ZsaXVCQmQ2blBROW1NbFZEclhCN20yV0FLMTA3cGJHUmEwWHFpRXhTRThwZEVET2NwSERkN3VES3djNDQ2djkrdndkOUtqKzVwQm5reVFmMC9Pa1hrekZBbWJON3BZeFEvdXQzNmpSKzErZy9QT0xQMVlmblhkS2hmYmxQQnRPLzhERmsvc0lidjh3NDhCblpZc0I0RDhzMHMvMWx6OWRUVmdZNlR2bmZpcVhwR1ViTXJOU2daa0txQW93S1crczMyTC9PYldUWTU5cWU1czM2eTZzMzJ6cXpLZlhPK1ltT2p4RjI0bkxQWGt3UG1HT0hrV09CeGhRQ0FBaEF6YXNrY1EzTEtOK3Q3ZUhZNGJ1QVczYm1mUnkyVUc1ZjJrcW5SWWxjeEpqakF3MkZWN1JRRlZycnQvWUhEL2pUdXNSclVxNWJlaFBjQXdsMGtMWjVnc1pnRGdlRVhGbUFxek1sQlVPcFhCNVBBRlpxTmE2N3k5WFVDbnhWKzZoM1hzbW5mMmkwOTQ0b2h3Z3lvcHNiTEhBQUFDUVdBdGVJYUVtTTNxUXFGZmZHTUFzQlNYeWJYemFUbHVxaTdqd2htRDZzR2pPUTgxdVRueW0xczNlVFVZUFNHZys0cWZuUHQxenJLekI1aVV0M2Y4cHJ5OTQ3ZXFuSnNqNXlDcVcwRGplRGJQUTZKSlBYbk1zVDFpK28ySGxmVmxMNThMZ09YVFp1N0MzTE5MUGhhRmQrcVd0bWY4TVAvMmk3NE03L25ycnVUTnZicWh1SFNwdy91OFZFQTBvTlBpNWZKTC8xdmhPSTl3VmNndS83REMvbjhtbCs5bXN4Z01jUEZqQ1V0aGRsWmxyMFZMUUtPbXptMys3V2UrWjlia1pxdnY3ZGxkMHFqSnl5NmUxOVl0ZFd1ZkR2Wis3ZlBOMnBlTkJmZlNVcmYyNlFEQVVoT3Z2WThvRktyYk83ZDZ4TDB5S3V2b3ZMbkNrUFp0QkFFTkdyR0Vmb0ZjY2RGN00yTDR2cjlZZkU4ditZMU42K3g5T3Zid0ZCbmhYUGV3RGwxeS8xcjBma21MU09RR0FEYVRRWWNhUDNhRUVFSUlJWVFRUWtqMW9hQW9JUVFBSURONHpnY0QzUUFBTnVSYllHbmwzVzMzL1VwMmUrRW90RlcvNTZnMTJxQTFWbjM3Q0Y4V3V0VG40T1FkVTdrQlVYYytBeXdtb0hTeDNsSkp2cDZYT3hNTlFsaVZCblRKcytXVXlXYkhpaGgxK0lRZ29HbUxuRE9mZlpSL1p0bkhGZmZpSlphMmVIdGV4cDZKdzFGNmZqNmJUdmN3QXdCd0w2UFNZRXBWOER3allreWEzQnlVbTNWSHFrdmt5TVBuZUw3MUdqSFlmTDdab0ZRQVFNRzVMei9UUFB6N3JEaW16eUNyMVdxQ1dPemxHVDl1Q3BNdGNQTnRQVzlCN3BuRlN4a01zOFZpVUNsaE1WVjcwTHE4SUpaN2FMc09nVDIvVzg5Z01Ka2NkLy9BME1HLzdKWmRXdlYxd1pVZjE4R2gvS3lkVzBDVEZ2cnM2MWVLRndVQWc4RzBtTXNOaXFadUc5SURBQk9BTlhaR3VrcHg2L2Rmc3c2OVBSa29LdlZadkJrTEtGMmZteE5RdjBHdHdWdjIycGN0T25tQjRzR0JnNDdiR0JRcHlaclU0NlhhN0dUWE42eVdYZCt3MnI1c0x4bjdyRFBlQmJYYWRBSnNObVgyaVJPTzdZbXJtOFd4ZE9XWEQvYnFNSCtSd0xkQlBBQjROWDNqVFNaUEpGYmQzcmtkZmRiQ29sZklrMzhaMFMxaTFHOUhoV0dkMjJsU2pyaDh6TVU0WGswbXZhbDllT0hzNHdaRkhURzQ3aUtyU1ZmdTgvb2tqSXFrZTFsSDN6OEMxMW5wMnNLVTB5Y3EyTDFrZlUyLzlzcXVyZnRSVXYvVk1lSzZnd2VKUWp0MkVmZzNhbXBVSk44M0tvcm1oYzA5K2ZHOHd2Uy96N1BaWEk1bmc5SGpFNzZMQ1FBQWdYZEVWTVN3QTM4NUw3czRCSmZ2RVJvRWNYQ3dtMS9EcGdBUTJPUGJOV1p0Zmo2RHhlRVczTjVSTXE4bm55VVZBb0RWWXRBQ05YL3NDQ0dFRUVJSUlZU1E2a0pCVVVJSThvOE9DWUxaUExkNDBjSmtNQWI5Znd5SVBrc2lBUU5mam5DRHpRWjhXOEY4cGQ3dVJmZmxaWVdQWDdHMGJoQUxBQkR0ejhLdERNdGpCV3pKTTJmSi8vdC9LNWdzTHRmVnpXY21pOE5GcVhDMlRKVjVZUG80NWQyZDI1eTNmUnBHblV5cHVPRndmSkZJNnROcTFuc2NONmxQN0l5MC9NS2tJd2VVOS9mdFZxV2VPcEo5Wk01MGFQS3FOTmNqcVJxaktqMU5mbS9YTm4zeTZlUEZjN1dXdk5IdnJBaVZRQ1R5RHV2Nyt4NEdnOFhNUGYzWmg5NnQzcGt2cVQ5eVhQYko5OSs5c3lKVVVsNi9yaktBblhFOGdtdFY0UlNad3JET1hhVE5KcjdwSHQ2bHB5SDM1clhVYlgwN3c4UzBlTGVhUHRldnc2SXZmZHJNKzdqZ256WGY1MTFadlFLRjJYbkYrN0hkSTdyMHpEL3o1U2NBQUtHdkNBRDBsdnppK1F0dE5saFpiQUF3RnR5N203RFUwMTViM0FxeDJJdkpkUmVaVlEvVEFFQVUxYk9mLzh2dmZXS3pHSTBCWGIvK0x1dlEyMVBoRUJoVkpmMzlWOHEyUWQxZ1l6Smd0WmcxeWl0WG9DMDkvNkRxenZiTlZYaXMveXBSWkpmdWh0eUU2OFhsU0VzWVpmbVpGYzBwYWpVWjlGWlliUUQ0Zm0zZlc1Ujk0b05aQUI3VlZrZStPbWxqcDdad3lBcGxNQmhsTHY0OGo2Z1FnTUV3cVpOS1B0c0R1M3k1cXRRY29sWEE4UWdKc1JRSDlLdUw3Si8xYTRGbk5qbDFqYmoyQW9BdTgrK3podnpiTjcwYmpwMll2TGxYTzhkMTNzMm16aXpNT0gvYUtMOTNCL2Izc3lZdkd3QXN4ZlAxbGxrRzRCay9kb3BYL1BqSkFCQTNXNllIR0F5elFha3dLMUtTVlBkMmJXT3crVUpwMDhrakZQOXNXZzF0ZmtrNVo0YlFKeEFBYkxxQ2lwN0xHak4yaEJCQ0NDR0VFRUpJZGFHZ0tDRUVETFA1QXdERk42a1o2LysvbGN4OTFrSzhtZmg2bEJEUi9pd3MzcTNEdmF6eTcvM1c4aTRLYk9hcUhpK2c2Y1psNExXWGVRQ0E5L29MOEU0dlBvN2NOR0huMzBaY1Q3ZWd6eGRxWkNtZWFHcElVazFLQldwRUltOXAvU25Uck1aQ0ZaUEJZbm8yR2pQSlByZWFuZUxtRmxlbERKK09ObCttdVBUZGNxOEdveWNJSXpwMEZVVjA3NlBOdVg0bDRmczZRV0sveGsxRWRmb05EZXp5NVhmQkhEZGhZZXBmeDJ4V28wSDJZUHNPNTBBT2VUTHB1OGU5VXM0cXBqaHV5TENBZGg4dlk3QjUvTlR0dzNyck1pNmV5MC80YlVOd2gwKytyTlZuN1daMXZWRmpjdy9QbktSWHBLUTQ3K3hjK3ZVeE1IalMyakVDdjBZdGhDSHRPcnBIZHVuSmRwUDZtQXF6TXJJUHozMno0T29QcTFCY1Vqbnp3RnV2eTA4dVhlalJlc1ljbjJiVFprbWJUcDBwdi83emF1WGxiNzdnQkx6VWxzWHprR2p5Yi83RDlZNk85WWp1TTlDaWt4ZEFyWllCZ0ZHUm11emQ5UFdwQlpkKytnNU15Nk5zVnhhWDY5MW8vQnNBVUpoeThvZ2dxSEhMV24zWGJGRWsvTFpSZG1YZHF0Q2hXL2NML0JvMGx2MnpicFV4UCtHR1JhTlNNSmhXa3libitrMHcyU2F3ZEdaWUJHeUJRRmpMeXVIemJYdzNBWXZKNSt1eUw5MEVVQ2FiVWRyaXpWbCs3Ull1Y3pVUXJrcVRWbDlKYVU4UHQ2QVdiZVJYMTN4ZjJaYkNzRTdkM1VKYXRZRlJxMk93ZUZ5UE9uMEhGNWZQMWVkZFdMRk1mblZ0bWRLL2NDcVRhOUFyNUFEZ1Vidi9VRjMrcmVzQTRObHcxQVNyV2EvVFpsNi9aZDh1NS9UaUJhcTd1MHBLQTR0cjkzL0ZyODI4QlNYTGRRZVBFRWYyNktXK3QyZVhWcDU0bCtNZUdDU05mMzJhSnYzc1NWZm5IdFRqdTNWQlBiNTdrZ20vbjFWQUZFQU51ZllXazE5Yi81Ti9wODlYOEtTMWF4dnk3OTU5bkgzNUhxSGhMSzY3Qnkra1RidmlFc1l3eXRPU2xYZDI3OGhUcnZqY2xKLzBRS2U5ZC8vUjlWb2lpUnl6NjZoWms1T2RlZlRUOXp5aSt3emllc2ZVdHBpMVdrbnNvRmV0WnIxT201MVI0YldqSm8wZElZUVFRZ2doaEJCU0hTZ29Tc2ovYzdhdFE3Z3ltSWZaRjVsbUxIcXVKL1F2YXhYTnhrOFQzQ3ZjNXViblpSTzBYTFhaMmVjU0ZmSVlHTkdhaDljNzhNQmpNN0Jranc2L25DbTZkODFnQUdGU0ZoUmFLelFHRzR4bXdGL0N4T3NkaWdLYk54OVdmQisrNFR3Ri9vKzlPdytMcXVyakFQNjlzekhETU95cklBSXFpcmhyN3J1NTVyNmJxWmxtcFpWcGhpMVdacjNaYS9YYVh1YVNXYVpsNXA1YWJxV2xsbWxxdUtDQ29PdzdBd3d6ek14OS80REJBUVlZRUVQeCsza2Vub2Q3enJubm5wbTU5ODZkKzd2bkhMTUlOUFNRWUhBYkJTWjNVY0RiUllJTnYrbmg2eXBCejJaeURHdW53TEIyQ3NSbm12SERud1pzL2RPQWdrTDJIcjBqYUxVNTN0MmVXeXhJWkRJQU1PYWxKQ1hzZTJiMjdkeGs0SmhOT3pSTkJnNERCTUdZbjVhYWUrM1hBOWQzUERKQmUyWFBMZ0JpVHZTKzNUblIrM1lEVUdpYURCM2kybkw4Rk45K3l6N3c2djdDMGtzZk53dkFiUTVjM0t0Y3d5ZE84K3ErNkJXRmEzQmpiZlJQdTFNUHpKK2p5MHlJQXdEa3BTVGYyRFg3b2V5b0hWdjhCNzMzZWFNcCs0NWQrcmhaTUlybmpyU3daK2hYZFdDZis0TW1iZjI1VExKancyR3J2M1h3YnRuR2JORG01RWJ2MzV0MWNldEdiZFRPWGJBUkROVHA0bS9vOWovM1ZQWnZLNWE3OVY3MGludmJtVThZZGVscGp0NXQyMmVjV2YrNWM2T2UvVDA3elZ0a01taHprZzY5T0IrQUNBQUpQeTJjNnovNGY1KzV0NXZ4ZU5rNmpibkppY21IWDRuUUpaMzhRK0hSTkN6L3hoKy94Lzg0ZHphQXdvdXJPN1h5N1RKdmdlZDljeFpJTlEwQ3BES1ZveUNWeTR2T29MWVpNcTlldnJ5cW84MTVVdE11ckZ1YmMyWHZMbHQ1RmFpVjRZb2RQTjE4OHVOUEhNMk5PYlMvcXJJeUJ5Y245NVpUWmtBaWxRbUNSRktZbTV5WWRPU3RWd0VnN2ZmbHI5bTF3ZHprbEl5L1BudmZmOWpLcndTcFFnRUFwb0tzektRREw4NkgxYjVqMHFVbFd3K2ZiTktsSlZ0WFk5QW1YSGNKR3pQWkpXek1aRXVhTHZIa2lmVDlMeThxdThtQ2pNdVhNazZ1L0NEditwR0RaZk9zcVFPNjkzYS83NG41ZHIyTzI2RU96cjNXMHYvNmJyMTM3OWZlY21zMWRYYlNvY1hQVm1kZHgrQStBL3dHdnJjU0VNV00wK3RXQWtEZXRRTjc4NjRkMkd1cnZDYWtVdys1YTNEanVPOUc5d2N5czJYT2Z2N2V2UmIvQndETWhyemM1UDJMbmdaU2MrMXVRQjIvZDBSRVJFUkVSRVMxZ2ZPSEVkM2owdmVPSGd3QmU0cVdoTjg5QnYzUXZXNWJaQjlidlhwcW9xR0hCS003S21xanFoTGZuVEJnUmk4SGpHaXZnRVlsNEhLU0NhLzlvTVBmc2FYdnJ4OTV4UVZ1NnFMVHNDamV2TTIvNVE4RFh0MVNmc28yUDFjSldqYVVJc2hUaWxBL0NWbzNsTUhmWFFJQWlFNHg0ZjE5QlRqd1Q5R29pazVLQVgxYnlER2tqUnpkbXNvaGt4Yk5TWG93c2hBckR4YmdZa0x0eGJkdTkxeDhGdW43Um1jQ2NBVUFzMG1jN3pWMDIzdi94blp2aGRvcnZHMmU0VVlzc2tzUDcxbE1RTkdjaWtBVkFVZVZmL3N1dXZoVGY2Tk1NTXhtdVp6TFY2RFZwcFhOYy9ScjN3RXFEeDl6eHVYenRub2IydWJ1clBJTmFhNUxPdm1IZmVXcHVsU0JuWHQ0dEo3MVJQcnBUei9VeFo4NlhtRkJSMDgvUjk5MjdmS2pmLzd4WnFLN3MwcWxjdGJwN0pxbnowR2w4dmZTNmVKVEFCaEt0dS9XSUJBcS93QmR3cDkvb3RTd3JGVlR1Z1NHRkdUSHhjUFpXWTBjbVJISXFJM2hsdVYydEVNT1FBRzR5UUNwR1Vnem9lZ1lNcUxzc2FUMjhrVmVhbXE1OUZxZzhtL2ZSZVhYdVV2R3lVLy85WE9ST3FqLzRMeHJCNDdBeHZ5dTlsQzZCZ1VWWk9XbUEybmFLb3JLQVZjMW5Cd1V5RFhwN0NoL1M2cDZYU3BWZ0wrc1lidjd0RkU3dDFWYXp4MTA3cldISm5UNEtHM1U4ZjNGUVVxMUptUmdYMjMwVDJVRCtBcG9OQnBvdGZrb1BXZG5oV3owU0pVQWNFQlI3MktidzBmY2JlOGRFUkVSRVJFUlVYVXdLRXAwajB2Zk4rWjFRRnhjdENRdThSaTB6YjZlS0hXc3RvS2l0NE5LSWVDN3A1MlFuUzlpdzI4RzdEdHJLSm9Scm93SlhSd1E2Q0dCWEFwSUpFQ2VYc1NwR0JOK3ZXZzdIdERDWDRydm50WUFBREx6UkZ4TU1PRjByQkZITGhiaTNQV0s3MDI2cVFVTWJxM0FzUFp5dEc0b3c1UlB0RGdieDZBb0VSRVJFUkVSRVJFUkVkMDdPSHd1MGIxT1JJRGw4UWhSbEVUWGJXUHFCNTFCeEpnVldoUldFWGY4N3JpKzhnSmxuSTgzWWNJSFJYT0RadWJaSHhQT3pCT3g4WmdlRzQvcDRlMHNRVW9PNXhZbElpSWlJaUlpSWlJaW9uc0xnNkpFOXpwQmJGRHlyMVJJcWN1bTFDZFZCVVJyNm56OHJWWE1nQ2dSRVJFUkVSRVJFUkVSM1lza1ZSY2hvdnBNTEpwYkNnQmdOcHFxMTNXUmlJaUlpSWlJaUlpSWlJam9Mc0NnS0JFUkVSRVJFUkVSRVJFUkVSSFZhd3lLRWhFUkVSRVJFUkVSRVJFUkVWRzl4cUFvRVJFUkVSRVJFUkVSRVJFUkVkVnJESW9TRVJFUkVSRVJFUkVSRVJFUlViM0dvQ2dSRVJFUkVSRVJFUkVSRVJFUjFXc01paElSRVJFUkVSRVJFUkVSRVJGUnZjYWdLQkVSRVJFUkVSRVJFUkVSRVJIVmF3eUtFdEhkS3ErdUcwQUFnTnk2YmdBUkVSRVJFUkVSRVJFUlVWVVlGQ1dpdTlYVnVtNEFBZURuUUVSRVJFUkVSRVJFUkVSM0FRWkZpZWh1dGIydUcwQUFnQjExM1FBaUlpSWlJaUlpSWlJaW9xb3dLRXBFZHlXOXp2d09nTGk2YnNjOUx0WUk0OXQxM1FnaUlpSWlJaUlpSWlJaW9xb3dLRXBFZDZVckgzcmttTTNDekxwdXg3MU1oRER6MG5JdmJWMjNnNGlJaUlpSWlJaUlpSWlvS2d5S0V0RmQ2OEk3cnZ2TlptRUEyR1AwM3hZblFyai8vSExYQTNYZEVDSWlJaUlpSWlJaUlpSWllekFvU2tSM3RRdnZ1TzdYNjh5dEFMd080QXlBM0RwdVVuMlZpNkwzOTNXOXp0eUtBVkVpSWlJaUlpSWlJaUlpdXB2STZyb0JSRVMzNnNxSEhqa0FYaW4rSXlJaUlpSWlJaUlpSWlJaUtvVTlSWW1JaUlpSWlJaUlpSWlJaUlpb1htTlFsSWlJaUlpSWlJaUlpSWlJaUlqcU5RWkZpWWlJaUlpSWlJaUlpSWlJaUtoZVkxQ1VpSWlJaUlpSWlJaUlpSWlJaU9vMUJrV0ppSWlJaUlpSWlJaUlpSWlJcUY1alVKU0lpSWlJaUlpSWlJaUlpSWlJNmpVR1JZbUlpSWlJaUlpSWlJaUlpSWlvWG1OUWxJaUlpSWlJaUlpSWlJaUlpSWpxTlFaRmlZaUlpSWlJaUlpSWlJaUlpS2hlWTFDVWlJaUlpSWlJaUlpSWlJaUlpT28xQmtXSmlJaUlpSWlJaUlpSWlJaUlxRjVqVUpTSWlJaUlpSWlJaUlpSWlJaUk2alVHUlltSWlJaUlpSWlJaUlpSWlJaW9YbU5RbElpSWlJaUlpSWlJaUlpSWlJanFOUVpGaVlpSWlJaUlpSWlJaUlpSWlLaGVZMUNVaUlqdU9oS3BJTlIxRzRpSWlJaUlpSWlJaUlqbzdzR2dLQkVSM1JVRUNJV1cvMFZSOUszTHRsUkYyYkJiTDZpOWZhcTlubXR3bzVDcFB4Ky9tZUx1Yk05NlRvMTY5UXNjdldFYkFBRnFyd3JmbStBSDl4elJoQXdjVnQxMi9TdWNmTDNDSXpKRk9EdTdXNUxDSXpKRmhVZG84N3BzMXIxQTVkKytDK0RxYWxsV3VnWUZOWDg2SmtQVFpPaElTNW9tWk9Bdzk3WVBQMnBubFRJQXBSNWNhUEZzVW9GWHQyY1gyOTBtbnc2ZGc2ZnNPYXBxY0YrMzhybnV6bzJuSC83THBlbndzUld0ZjZjZWd3Q2dVdmtIbE4rdjNaMVZLditBNnJiWEpyVzNqLy9Rajc5UUJYYnVVVlZSbmhPSWlJaUlpSWlJNkY0aXErc0dFQkVSMlVNVXhUd0k4QUlBQ0VLTE9tNU9aUVNmTHZOZmNQQm8wZkxHbGdkSEdNMDZYZE9aSnk3WUt0QmVmY1lBQUNBQVNVUkJWSGg1VGVjd1EzclVWZi9ocTcrS1A3VDRLYk5VcmxMNWRld01BRkI3K1RhYjhkdVpsQ1BMWHNrODg4WEt5allvY3c0STFEUWRNa0xwMGlnb2VPYnh5T1NEenorVDhmZVhuNWN0NXhqUXVidmMwY3U3cGkvTXZmVzBXYUpVVnFOcmg4elRhejhyazZTQTFjTlpEbEtub3VDVEtBb0FsQ1dscEFwRnFlVWlCVFZwQTluaTdodzBjZmZCekw5WGY1SjA4T1dGQUtCd2J4WXVWYnE2R1hOVEVpMmxGSzZCalh6NkxYdFAwMnpraE5pZGowNUhmbHBDUlRWNmRWbXd5TDM5bzNNdWZkS3JHWkNhQ3dDQzFNRkJrTWp0M25kYzJ6dzBRK1hUdG9NdTUvcmxzbm5PemZzK29QUnAwOTZRbDVwVXdlcDM3REVJQUM3ZG40cndhRGRyVHZSSGJSdnBkRGZpQWNDN3grd0ZYdDBXdlJxNTNLM0NYdkJlM1o1ZDdOMWo4ZXZXYVhuWER2MTg3YnN4QTYzVC9Mck1mOUVsYk94a3FkTERJeTV1MHRISzJzMXpBaEVSRVJFUkVSSGRTeGdVSlNLaXU0SW9JRVVBZ2dCQUVERWtZOC9ZMXU1RHRweXQ0MmJaSXNadUhqODZhTUlQT3hvOTlPT1J4SjhXemdXS2dpL1doYXlDTkZMWHNMRVQwNCs4OGJ6WnVrQmVhbExXUDk5ODBXRFF1NStLSmwxKzFqK2J2cXB3aTJhVEdhSW9GbVRIeGlUdWUrWngvNkdmZktIUGlJM09penU4djNSQlFUQUxnbWlyaXNwNlh4blNveTRDZ08rQTVSOEpVZ2VIaWw5Nnhjb0dRSUltNy81SjNiQmI3N0xsd3ArSVM3TmVidnJ3a1RObHkxUVdPS0xxY1c4N2ZKSkU1cURNUExtdTVQT1IrNFMzaG1neTZaSk8vbU5KU3orMSt1UDg1TE9uQWtldTM5SnN4bTkvWGZxNGV5aVFwclZScFlON2g4ZWVMRWcrZTlvU0VLMCtUNDFyaS9GVE1zOXRYSWZjcE5TeXVXNnRKajVreUxvV3JVdTRHR25kdzdWSWxoYUE2YzQ5QmlGemFUNTJVdTdWZlRzdEFkRXFxQURvQUNEMTNPZWZabC9hK2IwbHc2UERFODlJSERTbFhyL0NvMm1ZYTZzcEQ4ZHNHdEczMFpoTk81MmJqNTJjYzNITHhvcXI1em1CaUlpSWlJaUlpTzRkRElvU0VkSGRRbGZ5bndDcEtKaC9UdDgzNW1uM2JPbjN3b1ROcGpwc2x5MEYxNzRiTTlxcjU4c3Y1cWVlT3cxWWdnaWVHcGRtM1FkbFg5citmVlVWQUVEeTRTWFB5eHk5ZkJvTS9uQnRmc28vWjJBeUdHeVZrNnA5ZkNFSWdzSWp0SGwrMHVrL0VuOWU4RVJoWHNJTkFETFB6azgvNDlQN3RiY3RaZjJIZkxqV2Y4aUhhMjl1NDVXSXREOCtmTHVpbm5UQXpZREQrWGQ5eS9iT0toRWVrU21tbi96b1hVdHZ3NnBjMi9oQUgrdGxoVWRvODZZelQxeUlYTzRtQVNCYTZpenV5WGZSdW93OTlaTjkzTnJNZUN3MytzQmVmYzdWSzVZMFI5OTI5K2xTSTg4QnlMY3VxNHYvNDlpbGRUMDZhZ0s2ZEs0Z0lBcVByZ3NXeU5UZXZyclV5SE5saDJWVnVEVU5yV2lvVm0zeTZaUElTMDBLajhnc0NkQzV0NXZ4dUh1N0dZOWJsaU9YdXdrcWxYK0FVMUMvUVJDazB2Q0ltTXl5OVVSdjZOOVZGMy9xT082Z1l4Q0EwVkxPdGVXa3lUSkhUNi8wdno3L3dJN055NEltN2Z5eE1EY2xLWDdYek1uUWF0TmR1ano2dU5UUnpjMXluSW42N0F5cjh2S0d3MVo5bmZiSCsyL3I0djg0bHJELzJTZjlCNysvc2lEbHpCbER4cFh6bGtLZW5aOWV5SE1DRVJFUkVSRVJFZDJMR0JRbElxSzdsVGNnYnNwd01SYWs3UjExQVlLUWN6czJJaFhFWjl3R2J2dTdHcXRJQU1nQjVLVWVlZjBsNjk1V0NnOTMvNENSNnpablY2TlhVL3lQY3gvVFhqdTAzNUR5ejFucmdKRXRaWU1EMFIrMmJKaDJZZDNhbkN0N2QwRW1rVGVkZnV4czhxRlhGdVpFNzlzTkFJMm5IdnpUYkRhVkJHd1M5ODU3Tk9Qcyt0V1daZmZXMDJiNURYNS9sYjF0clE2RmQ4dld0bnA4aFVka2x1cXNWMXNCai9TOW85OFRCYlN0amJydVZEWFlWNkgwYWRNZUtBbzJsYzJyYW44RGdLVDlpNTVLUC9YNVJ3Q2dVZ1g0ZTNlZS93SUFlSFdlRjRITzh5S3N5N3FFalpuc0VqWm1zcTE2Ym14L2VMd2xVSmwyWXNVeWJkVE9IeXg1bXREaFl6eUw2M1h1T21lQlVaZVpFZlBOeUw0UWpDVVBReWljL1B3YVRkeDJVQkNOQnR4aHg2Qk9GMytqZUZIdzdQUjBoQzd4NUluYzJGOE9WYlhkQmdQZi9VQWQyS05QNHNFWDUxdlNsTjR0V3hmbXB5UURnTnpSdzFPWGRzbXlQY0YvMk1vMTVvS3N6TlRmMzMwVEFISXViTjNrNU4rOVo5Q0U3ZnRpdnhuUjF4TDQ1am1CaUlpSWlJaUlpTzVWRElvU0VkRmRSeFFSS1FnSUwxNVVDb0xRN25adHkyaUNhOVdsYnZMcXRYaXBjMkR2L2xlM1BqZ2FGYzk1V0JWQjZSclV5TEtRYy83N2JVREZRMFJxbWd3ZEdUaG13N2JJNVc0cWxKMWJUd2NZa0pNQndCRUFDbk51eEZsNldVRVFCTUYwTXdEeWI1STUrUVZvcit6YkdmZkRwREVBNE54ODdIamZQcThzaS9xc1RSTkxtZkNJek1MTHE3dTNOR1NjdndRQUN2Y21vVTFuSHEvUmtNbWlnTFlDVUc1b3p2cWt1dnNxVUg1SVdVZmZkcDM4SC9qc3k4UzlUOC9LalQveFcxWHJHOUpUTFB1NDREUDg0L1VTdWFQNjJxYlJBL0xpL2o1cFhTNDhJaVl6N1kvMy81dDgrTDIzYk5lVWxWZFNaODZOdVB6RTB5WHJPL2kyNjFqVU9FOC85ellQejA0OXZ1Sy9ob3p6a2RaclM0eDZQUUFZZFlXR08rNFlMT1ljTm5xaWcyZFl5NlFqcjc5WTFjWTl1MFc4NnRiMmtTZXl6cTc3UE9Qa3ArOVowbVZxSDE5ZDZ2bC9BRUNxOHZBeUZXVCtCa0RTb1A4N0g2aDgyblM0c25sZ1R3QWxRY1NFL1F2bkJUb0hOQXlhdHZmM0d6c2VmVEF2N3ZCKzVPUms4SnhBUkVSRVJFUkVSUGNpQmtXSmlPanVJNHJ6QUNFRUFwNEMwS3F1bTJNdDUvdzM2OTNDSjAxck52WGdpWmp2Smc0RmpEVVoydGVoOGV6VE1aYUY2enNmbVp4ellldW1pZ3FiRGZsRkFTVVhGeFd5czIwR1pPRGk0Z0FBNXNJOHEyR0lKUkl6REhVU0FGRTZOd2d3NWllbldKWVY3bzFEQzdVSk55cGJ4NUJ4SlNyeWJjOEtoK3VrNmlzSmhoVnpDNTg4SGFMSmxIRjIxL2RBWnJhOTlYajFmUGtOZFZDdmZ1a25QM3JYeGp5YUFBRFJXRkFBWkdYVnRLM2U3V2M5SmhyMUJXbkgxcjVmcm02NVZBNEFnbFJ2dUVPUFFVZmZQcTh2THlvc1Z0cmIxTHZuaTB1OXVqNzNjdGFGTGQvRzc1My9oSFdlVk8zdGE4cFBUd0VBcWFPSHAxbWZreFU0ZHROMkIvY216UkwyTFp5amtQdDZ3OFBYMjNxZHhLT3Z2K3pmNS9XM2d5Yjk4RlAwaHNIZGRmRi9IQ3R1Szg4SlJFUkVSRVJFUkhSUFlWQ1VpSWp1T2lKZzhoeThkUldBVldrSHh2c0xCbU9nR2FMRDdkaVdUSWxxRFVlcVQ0dU9pdHM0dkdmRENUOGNkR2s1Wm5KMjVIZGYxMkN6QmNVOXpoQWVrVmtTc0xBZUJ0U2EyWlNUQ3dCS3dkMjVBTm5sNWxrRUFKVkI0d2dBb3FtZ1pKNUlRU0tUQ3laVFlRM2FkOHRrR3Y4QXQ5YlRacnExbmpiVE9qMDhJck5VZTVyTyt1MmZzdXRlK2F4alUrczVNTzBoRmNSbmF0S1Q4bTVTM1gzVkZ1ZXcwUlAxR1ZjdUtUeTgvQUF2djRyS0ZmVVFMUXB3cXZ6YmQvSHV1dURGdkxpamg1TU92bHhsTDhpYVNqbjYxbXRaNTNkczl1bjExQXU1MTM3ZG54ZDM2SUFsVHpSTFpBQWdHRVY5UVZaTTdKMTJESHIzZlcySjNNblB2NnFOK2cvNWFLMXJxeWt6TXM5dFdKdXc1OG5ac09yMUNRQnlKeDlmTVQ4OUZTanVLYXBMVDlQRi8zRThidDh6ajRUUHVaQmlzMUlBVnpjKzBGc1J1WEZkU1VBVVBDY1FFUkVSRVJFUjBiMkhRVkVpSXJxcmVmYmZIQThndnE3YllhMGdLeWIyOHNaZW5hSFZwaXM4UXB1VlpJZ3lLVVN6dVpKVlMxVlROcUdpdWZSaTF2ZnRCQUFTdWJNN2dGaGJaVXhLalJzQW1BM2FrcmxYQllsTVpqWVYxa2tBSk9YSW02K2tISG56RlFEdzZmZWYvN20zbmpZcjVvc2ViUXF5WTB0NjU0VkhaSXFYMTNRT002UkhYUVVncUZRTmZFS2Vpb3pUNTJTa1ZuZDcxWjFyODE2a2JOaXRsOEtsVVRCUTlieU5DVDgvKzBUbTZiV2ZBWUF1L3RUeHhJTXZMY2c0K2MwWEFBeTMyZzZweXRQSE92Z29WWG42RlA4ckdqTE9YMVQ2dGUzbzF1NlJKMkkyRE95c1Q3dDBDUUJFbVlNY0FBb0tjL1hBblhVTUtodDI3K25WOGNsbjAvLzZaSVZIeHllZnJXeURycTBlZkRqMTkvKytsbkwwclNVMnNsVVNoY2JaZi9TWFd5elIxY0F4Myt5NDl0MzR3Y2hOU3JVTTdldlJZZmJUeHR6a0JNc2NyUTdPSVUwVjNxRmhPWkdidjdXdTdGNC9KeEFSRVJFUkVSSFJ2WWRCVVNJaW90dEJxODBBVUdxWVRLbGM1V1EyRnVncVdLTktscUNId2lPMGVkT1pKeTVZelcrb0FnQTRlL2lpZ3RDQTNNWGZId0RFck5SRVN4SUFtR0dza3dBSUFEajZ0ZS9nM1hQeE1zZUFyajBUZnBvL0c0SWdLbDJEZ2l6NXFiLy85elZSS25kUUIvWHZIelRoK3owQWtIZjk5MStxTTZ3cjJjK3J3Nk5QbXZRNTJkcXJlM2ZJVkc0ZXNac25QRkMyakh2cnFUUDlCcisvS3UvYXNhUFc2UmtuUDFrQkZBV3RLcXkvMjZKWHZib3RlclZzdW1qUzY4Ky82MXN5QktwUGp4ZVcrUFI0WVVrRjFaaGk5MHlmMkhUeXJ5Y2JqdnA2eDVYVkF6c0JtZGt5aWFxb3A3ak1vQzhwZVljY2crNHR4ay9WcDEyNmtIVHdneVUyZ3FLQ1c5dVpUM2gwbkRNZkFPSittREpTZTJYUHpnbzJieWc3QjJ6d3BKMkhUS1o4bmYvUVQ3N1VaMFpmU1R2Mnp1dEtuN1lkWkNHZWd5eEJVZGYyMDJhNmhrK2VmdWxLczFJOVZYbE9JQ0lpSWlJaUlxSjdEWU9pUkVSRXQ0SGZ3QldmaU1iYzNJd3pYNjIycENtY0d3U1k4dE51UjQ4bW5VbVhudWJnM0Nnb3Y0SUNEcDVOdzh5RnVueWQ3a1pDVVVyUlBIeUMwWERMUGZ1cXk3UHowd3Rkd2lkTVZYcUd0N2FrK1EvOWRMMnRzdFpCdEpndityVFBUejF6NXQ5bzQ3MUc0UkhhM0xucGlMRnBmMzc0ZHViWnI5YzNlZVRZR1VlL2RoM3pFMCtmdkZuS3pjV3oyL05Mc3M1di9kYVFlYUhjRUtaQTBkeWJ0dEliRGwrN1VSdTFjMHZXcGEzZmw4MFR6Q2cxNTZkMUwxUUFjR3YzeU9NTkJyejdhVW1Cbkp5TStPMFBUd3g2Nk9mZkc0Nys0SXZyVzZlT2dVS3FBQUJrWjVjRVJlK1VZekQ3MUtwUDB2Nzg2RDBndFZUUFU2ZEd2ZnQ2OTFxOFRPWFhzYk9wSUNzVEFDb0ppQUtBeVdvT1dBRXVMcTRRSkZKSlliNnVNQzhseVRWc3dvTnB4OTU1WFJ0N2FKLy93UGMrQjZBQVlOQTBlV0IwOXFXdG0xRm1LRjZlRTRpSWlJaUlpSWpvWHNPZ0tCRVIwVzJnYnRpMXB5N3B6Q25yTktWZis0NzZyT2lhem52bnFBcnMzRjRYZCtLb3JVeDl4dVZMU25mYjh4MENnTXF2UXhkOVd1UTVXSHJPYWZRT0FHQTI2Zi8xQUlnaE96NWVGM2Y4YVBxUjVhLzVqLzV5aTFWdk93Q1FBSzdPbHZrcWk3aTZoa2ZFWk9ibkp5U2lUR0NIYW9kUHo4WC9NUmZxOHBQLy9QZzk1S1VtWmYvejlkb0dRei85OHNxYUlkMktlK0VKRFVlOXYxYWlVRG5HSDNwK2ZrWDE1RnpZdXNsbXh2QzFHd3ZTenY5VFlYNDE1U2Y5L1dmU29jVUxVYWpMQXlCSW9MTDBOQzBKUE40cHgyQmVhcVJsNk9hUzYyNnZuaS8veDd2cmdoY05XVEZYNDdaTkc2M3lEbTlycXhkdE1RR0FxQTd1UDBEdGYxOTNsVitIenNvRzkzWEorV2ZqbHhLWlVtblU2M1c1bDdaOTc5VjVYb1RDTGF4bFlmU3hYeVJ5UjdVcXNITW5VMjU2aG9ON2s5RDRIK2ZNS0ZzcHp3bEVSRVJFUkVSRWRLK1IxSFVEaUlpSTZoMG5YeThIajlDd3ZHdUg5eHZTb3k1RkxnL1ZBSkE0TnhzeFRxclFPQU5RUnk0UDFSalNveTdaVTUxRXBsSUdUZmhobTNPVEVXTXFLcU5QaXZ6YndiZDlSOHV5Vzl1WmMrRGs2MVc4S05NRTllbWZHL2ZiTDVaOHBkUlREUUJtazZIY3ZJbTNXODdGTFJzVDlpK2NtNTl4OFh6WlBJVkhhR2g0UkV3bStPRFd2OGF4Y2I4aHpxSER4NlFjZi9zTjVLVW1BVUQ4M2plZmhTaVJCRS81WmplY2ZMMGFESHB2cGFiSmtCRTN0ajg4M2xLbXJtWDh0Zkw5akxQclZ3TVFKUXFsbzJqUzYyRUprTjE1eDJBcHVmK3NXWm40MC96Wmx6OXYzMXdidFhOYlpkc09uckx2TjY4dXo3N28zVzNocTA0aGc0YnAwczZmUzlnOTUrSEVQOTU4WFNKWE9Vck1lZm41U1grZk5PYW5wamczZjJDMFRuY2p2akE3N3ByYXAxTm5sL0RKVXd4WjE2SjFDWDhlSzFNdHp3bEVSRVJFUkVSRWRNL2h6UVVpSXFKYTV1TGZ0UThnQ1Byb1h3OEFFSUhVWFBlT1R6d2pkdzRJRk0yRmhwQ3ArdzlHYng4ekJEbklCVkJnUFU5aG1hb2tBT0RiWituYm90bGtUTmkvMkZZUFBVZUZlNHZndklUZmo3aTJtelliY0hNQk1yUDkrcjN4cmlublJteE9idEp1VGNqQXdWS1ZoNmYyOHU3dGxwWE1VcGtqQUppTUJTVUJFSW5TeFUybDhnK3dYcTYxTjhWT0RtNGhvWVY1S2NrbzZoMUh0NXVUcjFmRFFaK3NLVWc5Znk3OStQc3JibWFrNXNadkhUVW9ZUHl1ZzJHUG5yb21TS1N5Njl1bWo4dU4vZlZnM1RXMllvTENTV011MUpXTVhIdW5IWU5sVjlCbEpzVHBNdGV0c3VlMU9YZzBiV2JJdUJvVnMyRklId0JHNnl3SVVtbUJzU0FQZ0poMTd1czFKbDFtT2dCRWZUMmdDL0pTVWtPZitPZGF4dGt2VjZQTTNLbzhKeEFSRVJFUkVSSFJ2WWhCVVNJaW9scW1EdWsvMkpCNTliSk9GMzhEQUZ5YmpoamoyMmZwMjhsSDNudzUvZnpxVlUzRzdmdWx5ZGk5djE3NWRzUUE1S2NsVmxTUG8xZWJOZ0JnTnB0TU4zNllORnp1M0NCQTNhaExUNVZQbXc0QTBIVDI2YXNLbDhBZ2ZjYVZTMWZXRE83cVA4UmtjbXMzNnNITTAxczNDaktsc2lBekxoWUFQTHZNWDZSUHUzeFJsL0RuNzVhNmxTNGhJUUJnMXVlVURFbnAwMmZwY3ZSWnV0em1hd3JzY3o4azBrcXZHeFRPallMVVFmMEhWNVNmZCszQVh1dGxneTRqTyt2Y3hpOUxFalFhVDYrdUMxK1NPM3A2aFQwVGw1WWJ2WDl2OXBVZmQrVEUvcm8vYWYraXA1Q1htbFBaOXFuYUhJSkhmUEdEeEVIamZQM2JFZjBBM0J3MlZhUHhWRGQvY0xwRTVlNGhtZ3NMSlhLbHlpVnM3RVI5UnRSbFE4YVZjcjM1YWxPREFlOStXbW9PVVR2SVhRSURUZnJza24zNVRqc0dxMkkybXkxQlN3bXNoNE4xOHZXU0t0M2NEWmxYbzFBNklBbzRlbm9BQVBKU2NnRWcrWmVsTDViazVhVWtxd1A3M0MvWE5BaklqZHhjYm01T25oT0lpSWlJaUlpSTZGN0VvQ2dSRVZIdGttZ2FEeHlXYzJuWER3RGszdDFmV096VmJlSGlqRk9mZjVSK1lzVmJBSERsMnhFRG1rN2QvMXZUS1h0L3Vmek5rRjRxMStCZ2t5NDN4NlhwNEZGbVE2N1dVcEhjUGFTSnFTQXo0OXJHMGYwTkJTbVo0VThlL05Pa3kwelhwMTJJekRqOXhXZjZqRXNYOWVsWExwbXpMNXdITXJPenptNVk2OTExMGN1QUlJcG1vOUdRZWVHeVc4c0pEemtHZE9rUnYvdng2YXJBemozVURYdjFNeGZrWkx1M21UN0xiTWpWR2xMK0tSaytOR24vYzArbW45cGVFcER3YUQ5eXV1LzliMzhFQUlGak4yeVR5QjNWbGIxd1RlandzWnJRNFdNcnlpOHpUeUNRbjVhUmRmTGo5OXhiVDV1bER1azdVQk15ZUhoKzh0bFRrWjgwOTNmMmFkOUIwM3praEFZRDN2MDRRTzZvem8wOWNsQTBHL1FaVjdmOEFLMDJ2Ym9mQ3BYblAyek5Pa2YvKzdyR2IzdGtnaUU5NmlMZzd1d1MxbWVJYzdOUkV6U05CdzB6R1hYNTZYOTg5TCswWSsrOHJRa2ROc1MzejlLM204NzZNekwvK3U5SGNxSzJmNitOT2JqZmtISGxna3V6a1dNRFJxN2JYTlgydkxvdGVyV1NlVE5MOW8va284dVc1RnphOXEwbDNiblpxSWsrUFY1WVVyTGNZdHdVNThaREh0Qkc3ZHlXbjNuNWt0eXBnYjludTBlZnpMdit1MlVvMkR2cUdMVG5zekRuSnNVRGdFZTd4K1pxNHc3dUJ3UVJacW5NczhQTUp3QkFHMy84Q0FDby9EdDFsY3BVU29NdVBkMjk5VU96Q25QaVlwdk0rUDJFZzFkWWVFVjFONTU5T3NiNlBlWTVnWWlJaUlpSWlJanVWUXlLRWhFUjFTWkhUeDlUZmxwS2Z0eXZoM3p2Zi90L2JxMGVuSkh3MDhJNW1XZStXRmxTSmo4dE1XN0xtTUZLajFhdGtXZlVoY3pkK3hzZ0NLSkpyMDg1OHArWExjV3lMMjNkbkgzOXlGRkxUN2JJVDVyN0lEYzVwYUpOSit4Lzg0V1FnUHU2TlJqdzdxZmE2SjkyQTlDN2Q1aTdJQy8rajkreklyLzl5aW1nWnkrZmJzKy9Da0VpTVJ1ME9Zay9SendGUUc5Wlh6UWE5RUJxYnVubEloZFdOMitFV2h5K01uRE1waDJhSmdPSEFZSmd6RTlMemIzMjY0SHJPeDZab0wyeVp4Y0FNU2Q2Mys2YzZIMjdBU2cwVFlZT2NXMDVmb3B2djJVZmVIVi9ZZW1sajVzRkFERFZWbHZ1VlhtWHRtL09pOW0vTit2eWpoKzgrNzYyM0xQREU4OElFcmxjbng1MUllbVhKWXN5VG01ZUE2UnBBVUFidFd1ck5tclhMdmZXMDZhN2QzenlXZC8rLzMzZnUxQ1hIL3Z0NEo3WmwzN2JwMXZUT2F5MjJtWFNwU1VYQldsdkxsdm5HN1FKMTEzQ3hreDJDUnN6MlpLbVN6eDVJbjMveTRzQTNISEhvRDJ2T2VQcytnM3FrUHVIK1BSZHN0eFg5cGJTa203TVQwdE5QcnBzU2NIMTM0cURvdmQxOWV2enhydEY3MHQ2V3Z5ZXB4NHBURDMvajFubTRHRFBkZ0NBNXdRaUlpSWlJaUlpSWlLNko2WHRHMzA0ZmQ5b01YM2ZhREYxejZnK2RkMGVvb3JjaGZ1cUZIQnpVYmsxQ0xTanJBQkFnZUw1QzIrUmcxTlFqejRBMUFEZzROS2tzZEkxdUZINXR0VXRSNy8ySFJ4REJneFZ1Z1lGMmIrV3U3UEt0Mk9uMjlhb2U1bWpad09mWHE4dWMvUnIxOUdPMG9KVFVJOCs2dUQrQTJxN0dVWDdnNmZHanFKeXdOVVZUajdlbFpTL0k0NUJLeEsvL3N2ZVV3ZjI3WCtMOVV0UTFOWWE0VG1CaUlpSWlJaUlpTzVWdGZaME54SGRuZEwyalQ0c0FMMEJ3R3dXKzNvTjJYYTRqcHRFWkJQM1ZTSWlJaUlpSWlJaUlpS3FxYnQrK056TFU0WTRPNGdGQ3dIelNFQm9qUEpQNVJQZERubUFlQldRYk5jTHluZWFidGlUVTljTklpSWlJaUlpSWlJaUlpSWlJdHRxWTRpd09oUDdZSi83SGNUOGM0RDRNaUMwQmdPaTlPOVJGKzF6NHNzT1l2NjUyQWY3M0YvWERTSWlJaUlpSWlJaUlpSWlJaUxiN3RxZ2FPeURmZTRYZ0o4QndaNTVvb2h1SXlGUUFINk9uWExMYzRRUkVSRVJFUkVSRVJFUkVSSFJiWEJYQmtVdlR4bmlMRUJjVTlmdElMSW1pT2ExbDZjTWNhN3JkaEFSRVJFUkVSRVJFUkVSRVZGcGQyVlF0R2dPVWZZUXBUdU5FRmkwYnhJUkVSRVJFUkVSRVJFUkVkR2Q1SzRNaWdMbWtYWGRBaUtiUkhGRVhUZUJpSWlJaUlpSWlJaUlpSWlJU3J0TGc2SkM0N3B1QVpGTkFyaHZFaEVSRVJFUkVSRVJFUkVSM1dIdTBxQW8xSFhkQUtJS09OVjFBNGlJaUlpSWlJaUlpSWlJaUtpMHV6VW9Ta1JFUkVSRVJFUkVSRVJFUkVSa0Z3WkZpWWlJaUlpSWlJaUlpSWlJaUtoZVkxQ1VpSWlJaUlpSWlJaUlpSWlJaU9vMUJrV0ppSWlJaUlpSWlJaUlpSWlJcUY1alVKU0lpSWlJaUlpSWlJaUlpSWlJNmpVR1JZbUlpSWlJaUlpSWlJaUlpSWlvWG1OUWxJaUlpSWlJaUlpSWlJaUlpSWpxTlFaRmlZaUlpSWlJaUlpSWlJaUlpS2hlWTFDVWlJaUlpSWlJaUlpSWlJaUlpT28xQmtXSmlJaUlpSWlJaUlpSWlJaUlxRjVqVUpTSWlJaUlpSWlJaUlpSWlJaUk2alVHUlltSWlJaUlpSWlJaUlpSWlJaW9YbU5RbElpSWlJaUlpSWlJaUlpSWlJanFOUVpGaVlpSWlJaUlpSWlJaUlpSWlLaGVZMUNVaUlpSWlJaUlpSWlJaUlpSWlPbzFCa1dKaUlpSWlJaUlpSWlJaUlpSXFGNWpVSlNJaUlpSWlJaUlpSWlJaUlpSTZqVUdSWW1JaUlpSWlJaUlpSWlJaUlpb1htTlF0QllwdXZhSG9tdC9TRHg5NnJvcGtIajUxblVUaUlpSWlJaUlpSWlJaUlpSWlPNElESXJXSXNmcDgrQTRmUjVrUWFHMVVwL0V5dzh1eTlmRFpmbDZ1OWNSSE5Wd2V1Ni9jRjY2RXRKYmJJZThYVGZJbXJjQkJPR1c2cWtOamcvTmhlUFVweUNvTmVYenBqNVZsT2ZvVkFjdEl5SWlJaUlpSWlJaUlpSWlvanVkcks0YlFCVVRwRklJenE3VldrZk16NE9velFZRUFZNlRIb1AydndzQlVheit0cFVxT0Q0MEY0SmFBLzNCbmRCOXQ2b2tUK0xtV2UzNkFNQ2NuUUdZelRWYVY5RjlJQ0FJS05pMUVXS2V0a3plQUFBb3lzdlByVkg5UkVSRVJFUkVSRVJFUkVSRVZIOHhLRm9CUWE0QUpEWHNTQ3VYUTNCUVZtc1ZVVjlRczIzWm9QdCtMZVF0TzBMYXFBbGt6VnJEZVBGTXRldHc2UE1BQkxVR1lxRUIrZ1BiUytVNUwxdGJvM2JsdkRRTDV2U1U2cThvbFpiMFZoVk54aHB0bTRpSWlJaUlpSWlJaUlpSWlPNWRESXBXd0duUjI1QUdCTmRvWGNmcHp3RFRuNm5XT2xtUGo3QzdyS0RXd1BuTk5aVVhra29CQU9vblhxcTBXUGE4Q2VYcmQxVERZY0JvQUlCKy8vYWFCVEtyUWYzWTg1QzM2MlpYMmNxR0VxNHNXSnZ6d2lNd1o2WlZ1MjFFUkVSRVJFUkVSRVJFUkVSMDkyTlE5RzRrQ0hiM1JLMXVqMVVBVUQ0d0NZSmFBM05HQ3ZSN3ZpdVhiMjhBVitMaUJxZG5sMEhpM1FERzg2Y3FERXFhTTlOaFRvNnZ1Q0pCZ01TN1FWRlpHK1VrUHY1RmVhbEpnTmxrTTQrSWlJaUlpSWlJaUlpSWlJanVYUXlLVmtEN3hyeHFyK1A2MlE0QVFQN3F0MkU0ZWFUNkc1VklJWEZ4SzFtMG5rL1VlaDVQYzFaNitjQ2tYQUVVR2lxdFhsQnJ5czNIV2E0SlhuNXc2UDBBQUVEMzdTcUlCcjI5clMrOUxZMEwxUFBmZ01TN0FVeEpONUMzYW5tRjg0bnF2bHNGWFJYdGRubDNBd0FnNTQxNTVWNm41WDNQL2QrTDVRS3ZsandpSWlJaUlpSWlJaUlpSWlLNmR6RW9lZ2VSK2daQTg4cUhOdk9zaDRiTm5qZWhaQTVTd1ZFTjFhVEhJWEgzUk83L0ZwZnJLV2toT0tyaC9PckhNRWFkZzI3TEZ4WDIyblNjTWdlUXlWQjQraGdLejV3b1dsZnBDSWNCbzJENGRTL00yUmxWdmc1QnJZSFRNMjlBNnRzUTVxd001SDI4RktJdXY4cjFLcXhQNFZEMGp5Z0N4c0lhMTBORWR6Y0JLSGxLUXlvUk5YWFpGanNwVWRSbXNhNGJRblNYRXdCM0RaQ1JVOWNOdVpNcFhZT0NDckt1M1FEQUNkaUo2ajhCdDNaOTRRREFjSXQxMUQ5cWJ4L2tHWFg4dmlHaXV4Qi9leElSRWRsSlV0Y051RnU0ck5oVTVaK0ZhdHJUMVNwL0t3UzFCdkkyblNGckVnN1Y2R2tWbGxPT25BckIyUlh5amowaERRcTFXVWJSN1g3SW1yZUJtSjhIM2FiUHJOWjlDTW9ISmtIenh1ZVF1SHBVMmg1cG95YlF2UEEvU1AwYndaeWVndHgzbmk4YTFyWUtpdnQ2d2ZXekhUYi9TZ0xDZ2dEWFQ3ZVh5N2R3WHJhMndqd2lxZytFNjViL3pCQmExbVZMN0JFZWthbFRlSVEyczBwU05YMzBaSlRDcDNrcjYzSUtqOURtTFJZazZnQ29uQUo2OXE2Z0xsSGhFZHJjam0yS2JpMG5QRlRUTmplZkY1dmwwWDdXM0dxdjkzUjB1ay92Vjk2czZYWUJBRTYrWHVFUm1TS2NuZDB0U2ZhK2Jxb1ZDb1ZIYUhONy93RFBjZzhtT0RnM2JoSTY5MUxKbDc1enlLQUhtcytMelFJZ3JXUzdjbHQxV1ZQNWQrb1MvbHhVaGxPalh2MXEvdkp1aVF4Rk41cXE4eWY4cXkxMDh2RU9mdVRZZWMvN25ySnJxQk9WZjZldW50MGlYclczK3VaUFJhZTV0NTQ2MDU1MktMeGJ0Z1lnS0YyRGdpcjdBeUMzWjl2ZVBaNWZFaDZSV2EwYmZMVjQ3cEI0ZG4vdWxlTDIycVJxMEtXN2U4YzU4MkhuNjdIdzZERDc2YWF6VDEwQm9MakZOdHFtOXZieEg3NTZFOHIrM3ROb1BBQjNaeHRyMUhCLzluSUttWGJvcEh2SEo1NnBuWWJYSW8zRzA3dkg4MHRVUGgwNjEyRXJCRGg2K2luY3dpcThiZ21QeUJTZHcwWlBxaWhmRXpKd21QVjVVdVhmcVd1VFdYOWVWTGsxQ0N4YjFxUGRZMDhwM0p1MEtKdnU0Tm5NK25vRTRjK2w1YW05d3R2WWFzdS85YjJyVXZrSE5KcTQ5V2ZIeHYyRzJNcjNHL0MvVDkzYlRwOWQwZnF1clI1ODJLdm55LytwSXY4bVRnQUFJQUJKUkVGVXpUWUZEdjFzZmJNblQxd3BPazZxVCtYZnZndmdXakxjazlJMUtLajUwekVabWlaRFIxclNOQ0VEaDdtM2ZmaFJPNnVVb2N6eDErTFpwQUt2YnM4dXRydE5QaDA2QjAvWmMxVFY0TDV1NVhQZG5SdFBQL3lYUzlQaFkrMnRyOGJVM2o1Rit6SlVsaVNQZG84OTVUOTR4VXBieFowQ2V2YjI3ZmY2TzVWVjZlalh2a1BRcEoySG9ORjQyc3BYQi9idEh6aG0wdzZsUzJCSWpkcnM0dUpXMWJuTnNYRy9JUzVoWXlaV1ZWVjRSS2JvMVd2eEd6VnFSdzNjenMvZHRkVkRNNnl2OStxU091aitRWDREVjN4V2RjbmJRK1hUb1hQb1kyZGlITDNhdEt1ck5samNTYjg5blZ1TW0xTG1lMDlTOWpyZXZlTVR6N1I0TnFtZzFJcE92bDRLajZaaE5XeVBvSFFOYnFScE1uU2thL2prNlZXMS9VNzQ3WG1yMzRORVJGUno3Q2xxSjBIbGFIOVpTOC9HYWpJbHhKWWFGbGZxR3dETmtrOEFWRHlQcHprMUNicnYxOEJ4eWx3NDNEOEtoZWRQd1hqaFRLa3kwcUNtY09oVjlCMnIzNzhOaGFkL0wxZVB4Tk1IcXZHekFBQzZieitIT1R1emFOMUdUZURRZXlnQXdIQjROOHhaNlJXMjM2SFBBMUNObXduSVpJRFJpTHlQWDRjNXpiNXJaVW54YjNxeElCOWk4Ylp2VnF3c0NzWWFqVENuSjVkZmwzT0tFdDBiUlBNZUNNSk1BQkFnVEJaUHpuNUg2UGo1WGROOTNLbFJyNjR5dFkrdklmbGlWS2tNVVNhRklKRTROZXJkcGVIWVRidXZydXQvbnlIamZDU0tia1FiVWJyWGwxQ2NyZ01naFl1TE03TExualRMcSt6SG5TRTk2aEtLbnlpV09qaTdpSUswMnRjR1VnZG5Gd2lTNmo1b3BZRFZ6WG9IcVZQUlRYcFJ0THpHNHNvVmlsTExSUXBBdFVyaEVSclNkT2FKQy9hV3Y3N3prY2s1RjdhV2VzSkxsRXRsY3JXM1Q4bXlUQ0dYT2ppN29HeEF4Y1hGemNXMzd3Q25wa09HT1RVZU5EemoxSnBQVW8rOC9sSkYyM0pyUG1HSzBaQ3J6WTM5dGZ3RmpHMDJKMVQzRzdqaVBmZTJEejltVHdXUnk5MUsydXpkNC9uRlh0MFcyUjFBQklEb0RmMjc2dUpQSFFjQVRaUEJJL3dmV0xuZVZybWtINTk2eEgvMGwxdXFiaytvQmtqTnJiQkFibkpLOXZudnZuRnROWFZXMnA4ZnZnZkE5dEFoeFpSZXJkcjU5SGhoU1dGNjFJWHNTOXZLVHlCZmhsVGw1aUhJVkNyck5LVnJjQ09uc0xIVEZNNEJEV1hPZ1kxVVhpMWF5Wng4L0F5WlZ5OWZYaldrZmVQWnAyTXFxL1B5bXM1aGh2U29pMVZ0dXpZb1BFS2IyN04vVzMvdUFBQkhUeCszbGxNZTltZ3o4L0dZTGFNR0daSXZuaXRidGYrUTkxZEpWVzRldXNnZDMrbDBOK0x0YlpQVTBkTlQ0UnJjR0ZYMDZGQjdoYmNObW5IMHREMXRENC9JRkMzdnE0TlVvM0VOR3pzeGZ1ZXNod0NVekdIUmVPUVB1MFJCa0VSL05XNFFrSlZsU1ErUHlLeHdOb3ZMcTdxMU1tUmUrTWRXWG9NaHI3NnY4bTNiSWVPdnp6Nnc1MGJpdi9XWkE0Qm4yTU16dkxwRnZKSjk3dnV2N0YzSG8vM3NKMzN2LzYvdG9YdXFFTG5jVGZEcC9jcWJjdWRHUVRLVnA0OU00K3NuZHdrTWtzaVVLdEdrMTU5L3Q3a3ZrSldMb3UrK3l1YzlzVzVUcDZlZWRlK2dleUoyODRUaEFNeTYrRC9PQ2hLcDFIZkltZzB4M3d6cGplTFBWOU5rOEFqZkFXOTlvRHEvZWNPTlhiTkxibEtyZy9zTkRCci8vZDZzYzkrc2k5K3paQjZRVnZsOEtoV3dIRWZtd3Z3OFM1cEU3cWcyRityeWk0YjBLYjhNQ0lKRXJuSXNkMndCY08rLzlHMEh6eGF0ekdsWEwwTHQ1VnVTSVNrb1ZDc0RHN3EzblQ0N2VzUGducVh5aXZPaDFhYWJqYm9DNzY3elg4aUxQLzViZnZUUFAxcXk3WG1Jb2lEajhxV3JxenVWMmw4OTJzK2Fxd251T3pEMXp3L2VobGFicmxMNUI0UTg5Yy8xaXVxd3VQbmEzSjJESnU0K21QbjM2aytTRHI2OEVBQVU3czNDcFVwWE4yTnVTcUtsdk1JMXNKRlB2Mlh2YVpxTm5CQzc4OUhweUU5THFLaHVyeTRMRnJtM2YzVE9wVTk2TmJOOEJ3aFNCd2RCSXJmN1dzMjF6VU16VkQ1dE8raHlybDh1bStmY3ZPOERTcDgyN1ExNXRwOWlWcm8wQ2xZMGFIL0xEeFhrWE5pNlNlUGZ1V3ZncVBWYnIzN2VMcmdnNjlvMUFJQmdNcnUyZm5oMjlvV3QzK2JHL25xdzFMYjkyOTNuMGZISlp5M3ZwUzM1Mm9RNHViTi93OFpqZHYxMDljdlJmVXIxOEhWeGNmTWYrdEU2YzZFMnB5QmJXK29taHFiSmtPR3VMU2MvZkgzYnRNa0FESTVlYmRxcG13MGJrM3IwUC8rQjFUV21RdWJqNDlmdnpSVVpKejk5cjZJMnVMVjRjTHByODFIallEYVpzaTl0Lzc1NjcwdzVzdkNJekVKVFFWWW1STkgyM0VQRkJLbE1iaXJJekl6NnJFMlFyZnhiK2R5cklwVTdxcTJ2OStxUzBxZFZPL2UyRHorVytOUDh4K3RpKzY2dHB6d3NWYm01NTZlZStkZSsyK3hWaDc4OXBSNXRaanltSE5pbTNZMGRqMHpXUnYrMHl6Rmt3T0JHNDc3Ym5YamcrV2N5L2xyNVBnQklwSEtaSUhXd3Zua3FDeHEyNmpzSG4xWnRMNjF0MVFSYWJZVTNIelVoQTRjcHZNSmJLcHk4ZldYT0FZRnlsOEJnQjdjbVRTVnlSelVBbUFxeU1yTWlONjVINld1c1d2bnRlYXZYQ2RiTHQvbzlXSk0yRUJGUkVRWkZxMG03WkE1TVNUZHF2TDUxb0xPMkdJN3NnNkpUSDhpYWhrUFJwVi9wb0toVUNzZXBUd09DQU9QbFNPaCsrTkpHbzZSUXo0cUFvSEpFNGVuZllUaHhDQkFFQ0E1S09FNmJCMGdrTUtjbW9tREhCcHZibDNqNlFqWHVFY2piZGlsS0VFVkFKb1BUd21VbzJQczlESWQyUWF4aXZsT3BYMUZRMVBETEh1aTJsbTZqUTY4aFVEMzRCSXpSRjVEN3YvTDNUQ3ViVTFUenlrZEZUVEp4SkRtaXU1MjdXYjhyUTZxOEJpQUlRS3VNOU5SM3hKT3pGOTVwZ1ZGMVlOLytlWEdIRGxpV1hab09INXVkL01zaHg2QitneVFLSjAxNFJHWUJBR1Q4dlc1bDRrL3pIeGRsZ2t3VXphYmMyRjhPYWFOMmJmWHQvZEovNHJaT0dkVms1b2xUS2IrL3RkUTY4T1FVMUtOM3c5SGY3YjZ3c25VVDl4YmpKM3AyZUh4ZS9BOFBqczVMamZ5N3NqWlZGZ3l3Q3JZSUFDQ0lZcVhCRkpzRXFWUXMxRmRyRXVxZ3lidC9VamZzVnU3cDVQQW40a3FkeUpzK2ZPUk0yVEsyYnE1UzdiRG52YTF1cnoyb3ZUdzFQdTA2T2daMjY2RnUyS092eXJkdEJ3aFNxVDcxUW1UbTJTOVg1VjNaL1lNOWRWY1d0TEV3RitibldXNklsSFgxOC9aQjZYL2R2TEhwMm1MY2cxNWRuM3M1ZXRQZ25xYThDdVlWS0xWK3UrQ3F5aWdhZE96ZWNOaXFyNjNUdEZkT0hvcitla0FYQUFpWnN1LzNsTitYTDgyTk9iQVhBQXpwR2ZINWF6cUhOWjE1NHNMMTNiT25GQ1NkT1FVQVVxV1RhOGlVQThjUzk4NTdORGYrK0ZFZ05RK3c3NzBQajhpczhLTEg4dmxtL3IzbVU5ZG13OGY0RFg3L2MzM3ltUk1GV1RHeFZkVmJscUF2TkdvQ2UvUXV5SWkrckFudU96Qit6OXdaQmRlUEhTcklpb2tEdk5RQUVMZHQ2aGh0MUs0OU50cFk1V2Q1TzF4ZTA3bGM3d01BY0dvOFlLaGZuemZlTFplUm41WjRZLzNRM2cybjdmazFaT0tQaDZNM2plaHJTUG5uckNYYnE5ZmlWeHpjRzRmR2ZqZDJRSFVDb2dBZ2lvTGxXS3YwTTgxTGpieHdlVTNuTUpsTG81RGdjZC90dHJ3R21XdEFjUERZTFQ5VzlKb3Frcmh2NFp4R1UzYjlFakoxeTAvUlg0Mi92emlJSUFCQTR1SEZ6K1pIM1R3ZTVaNWhyUUxIZkZQaDBDc2U3UjU3eXEzVmxFY0F3UCtCejJ6OHlDanZOcDIvaFRLOVl3QUFycTJuemRLbG5Ec2p5aVR5S2g0T0tuMHpXelNaTHEvdFZxcG5wK1dZVERxd2FKNzIydUdmclBPY200MmE2TlBqaFNWRjZ3cUNhTklYNnRJaXozb0c5ZXFYK09PVE0vWEpmNS9LMDErUEEzS3lmSHEvOHFhNlVaOEJDVHRtanJQM3VFdjhjZDdzeG84ZSs4ZTd4L092cEJ4OWF3bUF2TVI5OHg5dE5ISGJRZmZXMHg3Sk9MdCt0ZHc3dkUzQXNOVWI4dUtPSHI2eGEzYXBYdDE1TVFkL3VyRjl4Z1QvQno3N1N1N2V0Tm0xRFlONkFJQXlaT0JnV3dGM1c5Y00xcC9iaFJYK1RrWC9lVG1GUjBScHIzMTJYek9kTHY0R1VIU091cnErVHdmTGUxclJBd2x1TFNjODVOcGl6Q1FBYVB6WTM5SFdlYnFrdi84eTZ0TFRJRWdrSVEvOTlGdlpkZldwRnlLdmZOR3RaYzZGclp1eWdnWU1iamowNHk4dXJldlpDcm5KS1VERng3azFpYkgwTll0VFFNL2VQdjNlWEpFZi84ZXhsRU92TGdZQW5TNCtxVHJIbDN2YjRaTWtNZ2RsNXNsMUpiM1c1RDdoclNHYVRMcWtreVVQRmFTZld2MXhmdkxaVTRFajEyOXBOdU8zdnk1OTNEMjBna0MxZzN1SHg1NHNTRDU3dXRLSFlpcmxxWEZ0TVg1SzVybU42NUNibEZvMjE2M1Z4SWNNV2RlaWRRa1hJNjE3dUJiSjBpb0R1L2YySC9MeEZ6WGI5azJSWlI2aXNrZy90WHFsVzd0SDUvcmV2L3pESzJ1NnRJSGR3Nzk3YWhRZTd2NEFrSFJ3OGJNTlIzN3huV2VuS1kvbFhOMjMwMUxDci9lcnk2UktGOWY0ZlU4L292RHc4Z084L0F6cFVkRUFETWI0czZkVjk3L3ppZi9RajFmRy8vanEwMzRqVjIwMDVTWW5wdFpnK1BuNG5iT215Unc5UFB5SHIvckdiTklidEZmMjN2SndWYWFDckV5enViRFMzemRTbWRybXRVNlJXL3ZjVWNXRFZYV2hvbk80M05IRHE3SjhneUV4RFZwdGxkZDROYUxSZUxpMm5EaFZJbmRVaDBka1ZtdStxR3RmOUdoWDFlODNPMG5WZ1gzNzNHRy9QVTB4R3g4WTFHamM1aTJCWTcvWmxyaHZ3ZU1aWjlldlRqdiszbHQrL1pldE1CZmtaR1ZGYml4M3pkQmc4UHVmcVFPNzk0N2Y4K1FqMEdyVG9mYnlWY3JWSmNGSnVkcmZYMkl5RkFDQUp2U0JrUzVoNHg4MDVxY2ttL1RaMlNydjFtM1Rqci8zVm1GV3pGVkRUdlNWM0pTTFVTaHpmVldydnoxdjVUcWhXRzE4RDVaTkp5SWkrekVvV2svb05uNEdlZHN1S05oVCttRi81ZUJ4UlVQWlptVWdiOVYvYmM0NUtndHVEbWxRVXdDQXZGVW51SDZ5RlpCWWpYUW5pc2hmLzBHNXdLYmc1QXpsMElsRnZWQmxNc0JzUXNIT2IyQTRlUVNxOGJNZ2I5MEpxakVQdzZIZmNCVHMzZ1REYno4RFp0c1BQRXI5R2dJQVRFbmxIOGFWTm1wU2xKY1FaLzhiVWt5NzlNbHFyME5FZHlaaDZCNTl4dDR4VDRxQ3VCTkZOM0NmemtoUDdadjIwNWhOSXZBUFRPYmJNditUVEltLzNmcHV5NnE2WkpHZ2ladjNSYjd0NldKWjlodTg0alA5K3Y2ZFhNTkdUN1FFUFh6N0xIMWJNSnRNQUNDVE82akV3cnc4QUVnLzhGcUU2Q0NUQTRBMlp2OWVqN2F6NWxqL01IVnVOdTdCZ3BRenA1R2ZscGh4OHRPVjZnYjNkUTE4NktlanNUdW1qcysvZXJCYzRNR2lzcHZRQ28rbVlRNGVYWnBKUlVFQ0FBclBzSmFhME9HanJNdG9FdzhmS1g0YVZZTHlRKy9MQWNCc0xqU2k4dXNLTTZ4NksxM2IrRUNmMHUwb3VuRWF1ZHhOZ3VJZnNkYTlucXpMVkxLTkNtWCtOS3F0MFFUWHFrdmV2YXE3cjlwU2t5R2pISndiTnhIbFVwbk1OU0RZVmgzaGM2TVNSWE5ob1Q3MS9EbmRqWlBIMGs1K3ZDSW43dWhoNUtVbVFlM2w2OVZ1OXR6OHhPaXJRRlpXMlJ2UVhwMmZlY0dseGJqSk1Sc0g5eklWNUZiNTJnVEJhQmFNWmdNQU9EVWJNYzZuOTJ0dlc0S1pCVm5YNG1CMWcwU204dkEwNWlZbDZPSk9ITFhuZFpiMGJLbUUxRG1vU2ZuVU5LMGhQZTJpMGpVb1NLcDBkY3VOT2JEWE9naGpTRSs3Q0FDRm1kZGpTOUtMaHdMVTU4VGZLQnV3U1Q2NmJFbk9wVzNmbG14VDd1eHNLc3dwZGY2VE9TZ2RqZnFDa2h0ME5tN0dpQWw3Rno3V2VPYVJmN3dIdkwweWJ2TzR3VlY5OWhKSEx4L3JNcnIwcUlzeDM0NjZId0RjMjgxNFBEL2g1SEZEMlNDUDBWQUkrM3AyTzBMdFpXdElWMGdVNnFJQVRObW41QzN5VW5NQTVFUHQ3YU5RdXJwWmtpMzdvN1dLZWlrYXZjUGJsazJ6dkZZVGdLU2ZJNTcwNnJad3NVeXFrS000WGVZYUVPelZhZDZpek5QclZocHlFeE10NVEzNm5IUmJONkhMdlM2SnpISytyT3Jtczc2bzNhSUFpR0xaMTFEZG5wZjVxV2RPMzlqMTZFUGV2UmEvN3VEaTdxWFB6c2hSdWdZSEFrQmhSdlJsNi8xY29uS3pPU1FsQUxpM25QS0k3LzF2dnFkTC9Pc1BCNC9RNXRlM1RoMlZHL3ZMSVJ0RjVWNjlGci9xM1huK0N5bS92Vm10SHRmMjgxSlg5dDFRMWZlR3JlL0ljdTlyOFRGcHpFMU9LSnRuMHFXVkRHV1QvT3RyTHhUL3EvVHMrTVF6K1RkK08yajluaWIvOHRGYmpjYTFhaHMwOWNCZk4zWk9HNWQ3N2VqaHl0b0dBUHFjNk12SmgxNWFvRXY2NDVnbExUZjJsME54UDB3ZXFiMnlkeThBU1BWYWJlNjFuL2RjMy9iY1RGak53VzZSZlduNzl3WnRRb0k1THpOWjVkKytNd1NKSlAvNnNTTmx6N2xOWjU2NEVMTmw3RkJqMW8wS2UzcUh6WTh2RmFBTGV2elBTemQ3aGdLTnB4Myt5N3FuYU5uMTFZRjkrL3NOK21CMTRzR1hGbVJjK1A2YkJyMWVlVFBodHhlZlEwNU9CbEM4YncxODUrT3JuN2NMZG1rOS9iSGNhNzhjeUlzN3ZOOVdXK0wzdkRRdmRFNmYrejFDUjA1SVAvWDVSMEQxandsSDM3YjNOUnkzWVljeE56VTVadXVVc2JqWmk5ZFluYnJjMnN4NExEZjZ3RjU5enRVck4rdHVkNTh1TmZJY2dGSUJFMTM4SDhjdXJldlJVUlBRcFhORlBYYzl1aTVZSUZONysrcFNJODhWRHp0YlF1SFdOTFJzbW9VMitmUko1S1VtV1Q5RTQ5NXV4dVB1N1dhVTlLU0xYTzRtcUZUK0FVNUIvUVpCa0VyREkyTEs5ZnlLM3RDL2E5YTViOVpsbmZ0bW5iM3ZBUUM0dDU0MnkyL3crNnNpUHczMHNpTVlaVXorNWRYbkE4ZHMzTzdSZnZiamxzK3dLczVoUFI5b09IenRSdXMwbno1TGwvdjBXYnE4Yk5tZzhkK1hCQ2NzMTVRNlhmeU42MXVualF1WnR1ODNsVitIVG9KRUpydTY2OUVKQUNUVzMzTVZYZGNZMHFPaWNQT2ExaEQ3N1l6eFRXYnUrMTJoYWRUSW52WlhKVzdUdUVIVys1RXQ2cUQrZy8wSC82L2NzTEcxOGJsYlJycW9pc0tqYVpnaC9iTDErZFVoWU9TNnIxTisvZTlyRlkwdVVGTlZuY2NyeWs4NS91NS9Vbjk5dys3aHBxdkRxOTI4K1lJZ2tVWi9lWDhYazFHYlhaMTFEZWxSbFk2bVVRMlNPL0czSndCZDdQZmpSL29QVzdrbVAvUHFKUUJJL3ZXMUZ4MDhRc004T3orMU1DdHlZNm5qMTdGeHZ5RnVyYWZOVFByNSthY3Q1NXlnRWVzMldRY3hneWI5VVBJOUVMbmNUWmF3ZDk2andNM2ZoMWJmdnpiVjltL1BtbDRuQUxYN1BVaEVSRFhEb09oZHh1bnBKWkMxYUY5aHZuTEVGSnZwRWxkM3VDd3ZQM0tiZHRrQ0dLOUZRZFFYUUhCUUZnVTNUU2FJQm4zSk1NRDYvZHRodkJ4NXN5NGZmeWk2OW9kRG42RVFsRVhEQ3B1dVJ5Ti93eWN3WFNzYW1TUHZremVLZ3FJVEhvWEUwNmRvZU4rK3c2SGJ2S3JjOEw2UXlTSHg4aXR1LzBOUURoNWZLbHR3OXdJQUtEcjBnRHlzM0Qycm0rL05namR0Qm4wdFJGR0U5clc1MXIvWmllZ3U0ejc0aDkwWiswYk5GU0Y4aktMQWFDdEJGRnNKQUNDNVBaMEhqUVZpWHdDSDdTMWZtSnVVb0hCdkVRUUFjbldEQUZFVVJabHJVQkFFcVNRbmN2TW1BR2FwUXVOY0tFZ2tDby9RNWlxM3NCYWlxZENnOEFodGJuVUdVMmpQYjk3bzJYSE9mTXU4S2pLRms5b2xiTXpFeFAwUmxxYzlkTmQzUERLcFFmOTNQblFMbXppNWloK21GWElKbnpqRnU4dXpKZDN3M2RzKy9GalpJVWFqdng3U1E2YzkvcHRQbnlWdmVuYWF0OGhXUFQ0OVgxcnEwL09scFJWdEp6ZjI4UDdZYjBjUEtIbUIzaTFiMjNvU056d2lzOVRUTXpVTmdwWmxFb1gzSkJMWW5EZW52cWp1dm1wTFRkN3Y0T2svSDVlcTNFcm1YN1BVRWZmRGxGRUFFUDMxd082NmhELy9nbzBiOVJxZmRoMjl1eTFjbkhwNjFVZklLM09Ed2NuWHl6bDB4SmljaTlzM2w3bEI1K0RvMTY1VmZ1SzF5MEJtaFRlaGxQbHBhVUNwWUtaVTRSSGF0Q1RmcDIxSGZjYVZLQnMzTzJOUk5FeFlyVkkyN05iSGJNalZGdDlNclRHVExpM1o4ajU1M3ZmVXM1N2RGcjRjL2ZYOVhTMDNKdDNiUHZ5b1o3ZUlWeE4vV2pESDBtT2w3TTBZQU5Cblg3bDZmY2ZNU2NiNE0zOEJWWC8yM3QwV0x2YnV0ckRreG1KdDl2aHo3L2pFYkw5K2I2Nm9yRXo0M0toRVcrbUpCMStjbjNIeTAvY2FkSWw0MmEzRHpKSTVrWVBIYmlrWlRyTzZ2U2tCMis5SDhOUURKOHVtdWJXZk9jZXQvY3c1bHVYMGt4KzlXekxjWTBXQlhBQlNoY1lab3RrTXRWZkZReEFLVWxOSmdGVVVCWWkxY3hHcnZiSjNoL2JLM2wwb3ZxbnYzbkZ1QkVTVFNadDA2b1IxdVVLVG9SQUE1QzcrL3RZM3VEMjZ6RnZrMi9PVk41Ti9mVzFSMm9rUC91ZlhmOW1LUmhPMi9KeHliTVd5MUtQL2VSUEZ4NCtteVpEaFByMlgvRmVtOXZhOXNlT1JpYlV3dEdRRlVuUEw3by9CazNmL0luWDA5THF5cG5NNHF1aU4rKy9LeUluOWZ2endCb1BmLzZ6QjRJL1hSWDNXcGx3UFZ3dExjS2s2dFlkSGpDcjVJWlc0ZDk2akdXZlhyN1lzNjdKaVl2ejdMSDNMdGVXa3FZQWdTQXExZVRvYlFUOWoxbzBZVzhGQW9kQmtOT2t5MHk5K0dHSWpXTzdsVk55anZkUjc3ZURjdUVudzlKOUx6dDhxMzQ2ZEFzZHUySkgweTJ2UEZ3OUpxbEM0TkFvSkdibmx4K2l2QnZSUWVJUTJVUVgxNnBQdzgzTnpDckt1WFhQU1o2WTNHcjlwVjh6bWtmZmJmb0FsTXp0Mnc0amUrdXdyVisxOWo2eXBnL29QRGh6MTVXYlJWRkJ3YmZPb2daQVhGalFjdFg1THl0RWxMK2pUb3F0MXJsYjZ0R2tQMk83UmIwOHYvNlQ5aTU2eUJBVlZxZ0IvNzg3elh3QUFyODd6SXRCNVhvUjFXWmV3TVpOZHdzWk10bFhQamUwUGo3Y2NhMmtuVml6VFJ1MHM2ZjJ0Q1IwK3hyTzRYdWV1Y3hZWWRaa1pNZCtNN0F2QldISUpxbkR5ODJzMGNkdEJRVFRhUGNUenJkQmUyYnVqSU9Ia2NhZVFBVU90ZzZLaUlFaEZzN0hTbnB0bGozdm5zTkdUR2c1ZnV6Rnl1WnNLWlI3SUtmc1o2SkwvT3F0TGpUeW44bTdkOXZMcTdpMlJtNVJhVVFDa2JGcms4bUEzNitISGdheXNLMnM2dDBVMWhzV3VUUEQwZmNmTXhRR3Npa2lrQ29YWmtHUHpnZEJhK056bHptR2piYzQzYWgwd2Myc3pZM2J5d1JmbkZ5OUtHNDcrYXFOejAyR2o4MktQSEtydG9DZ0FKUDJ5OUlYMEV5dmVzazd6NkR6L2VkL2VyeXl6ZFUxU1BLLzliYUYwRFFyeTdEaDNRZnJmYXo4Vjllbko5czRoVXBDVmsxRnFtT2RiVjNpSC92WjBBS0NQMy9YWU5LczBNVzdyTXc4QnFTTEtIQ3Y1VncvdUtkdDcxanFJV1RaWWFRY2xpbjUzbEJ6My8vWnZ6NHJVL3ZjZ0VSSFZCSU9pMWFSKzVnM0FmQXREc1VwdTdTMFhqVWJBV0lzalJZb2lZQ3lFOXMzNWdFRVBNVDhYWXFFQm11ZVdReG9jQ2xOQ0hIVGJ2NExnb0lTOFUyOG91dmFITE9UbXZVTXhKd3NGdXpkQi8rdWVjc0hHd3JOL3dIamhiemc4TUFuS2dXTWdiUkFJcDNtdm8vRE1DZWkrWDFNMEJ5aUtoaFJHOFZSMGtvb2ZTSWVnY1lHZ2Nha3dYMUx4ZmFlaXR1b0xHQkFscWdmY0IyMzdOR1B2bURoUkVEOUMwVkM2ZDVUQzdPdXhNamZmUUFCUU4remFNei8rK0ZHUFRuTVhacDVldTlLNXhiakpPZkUvLzZqd2FOcmNzV0czWHRaUGIxdi9BTHU4cG5OWWZ0TGZmK2JHL1B5ajFLR281NU9EUjVPd3dweWtoS3gvTmxrUENTQW1IRmo0Zi9iZU9zeUo2MzMvditPMnlTYTd5Ym9ic3JpN3UzdWhTSUdpeFYzYlFxR0ZRb0hTbGtKYnBMaTd1N3ZMQWl1c3U4WGRmbjlrc3lUWkpKdUZwVzgrMzE5ZTE5V3I3TXlabVRNWk9YTWV1Wi9KTU5WSStTQUtiaXhmVW5CaitYSndPTXpZQ1dsRk9XY21mMTM4YXZjZUFHRDYxYWtaUHVMcUE0SkJwUUVBU2VLWjR6cEp0cFdHUEpITzV2cTBXTHhNa25Ec29DTDk3ZzE3eCtBM20vT2RVYXUyY2pLUlBmeURwRW5uVDZZZkdkd1BBRGhWK3cvMGEvUGRpb1JOdFVzejdXTG5DcldKbTV2WDBCUy9qZ2NBcWxkVVRQVFg5MTdBelNmalErUnp6UVp5aTRockFnQXcvZXMyQUFDR1QvVWFCbGxSQVVDdzJvN0U4dlRrTjUweFg1WDM0aW5rK1dXY2R2NU41LzVBcExJOGloOXZYR3U1bk1hSkRBNGZmdVZoK3FFdmVrcVRMNXh5K2VUWWJKNHJ4czdrZlYxYTJqTTZ1SkpGUy9FTUNuYTBqaFBkcTU4ODQvWjFXR1JNVjVTTWs2T0hxTE5mUGdTVDd4L2FiZU1XVmxpYmpyazNsc3l6ek5Rb2ZuWjZMODJuZHYyUWZudU9pZU5QSE02OE5IZXlJdm5HeFl5VG84c1kwS1ZKWjQ2Yi8xMXkzVWl3azdrWU8xZG90RFRZQXdDLzhkVFp2cTJYcmpiL2JmazdtbVM1Z1pBQiswK2lBcGdNemRiNHRwaytuOTlvMmp4NzZ5eXpYTEl2ejU2Y2ZYbjJaS1ovdmZyaHd5OC9zbzMwdC95L0xXUjJRRURadnRoL0ZnVE5aaTMyYWJGNFdkd3FIaG5sWkhrNmN1UzYya1lyeThtaWVQZ0hXclczZWY3TWZ4ZmMrWGxwT1ljeVgxOHpPZ0FNMzNZLy9zaXI5L1Uzd2hjN05wdmxSMHVQbng4WHJ4RytTd3diZFBBY1lLckRtSEg0cXdHQ3hqTVhaSjJiOHJVNW15UG44b0pwc293N1Z3UGEvYlRlcS9hSU1jTFgrM1o2aExicHlCREUxaFRGN2QrWmRYM3BmSHZQK0tlQ0VkQ3dHVE80V2F1c3M1Tkc0UU1kb3JiM0NvbnV3UVVBc29kdlFKbDFESDZwWTl2MitsalcxaTI1WndnQWRObm5wbzBGa3g4QU84RWl0bFNDVTUvRmJ6WjN0cUR4dERrRUVwVW1mTEoxSTYvMCswUGdZYnN0bVVabmFxeVdtNlJiMVpKM1NmWWRva0RzM0FTcFBZTzE3VGJLM0VkUFV3NE43R0lVNStiUU9KRlJBSkIzZGNsOFptRGRCalJPWkpoSFpKZGUzT3FEaGhmZVdQVURqUk1aSlgxeitoaUJSS0hyWlZJaGpSTVpSU0FhdExheXcyYUhhRVdWRGpSRkNmRU1uK28xRFZxNUxPVmcvODZhb3NRM0FSMSsyY0NKNmRsUDlQckFyb282UlcydkU5T3ZicVBBN3B1MjU1eWJPa2FXZGIrTS9HSFovdVNiNnpzU2ZIdHUyRUdrTUZtcCsvcDJsS2Mvc3dyR2lKMmJJaXg4c1A3bnZHdS9yclN6R3dDaTBwcXZHa2xtdWlMbmFlbjJORC9UdUF3bTM5K3I5c2h4QmZmVy9WeFNTN0FVczdTd1Rta3BFOFh6TkVuUU91cDdjZGFIMXFvRmdIZkhodldHTE04cXc1NUVZaktOT21XRkpFbGRoY2FKakFyc3Mza2ZpZUxoWWRESVpVenZxQ3FXdjRQNS9XLzdYUU9Xd00vcW5lM3B5WU9PK3I0bW9yeWdFQjhnd1d0THl2Yk9UVDgwVXhTb2pPdk9aZGxtNHBxeGxFTG0xdnh5Wk42Vlg3NEhpaFdCUGJiczVFUjM3NU43YWQ0VTRiTXRsVnN2NmpQRXQ4UHFQdzBhbVN6dnl1b2Y3R1hjT2lMdit2ZHpDdS8vOWt0bDl1VnptM3Q2TlpvMDB5dDI2T2lNazZQNnF3dmo0d0hBczBydkFVRzkvejFvcjczdHVLbk9mL1U4NmQrV2RRQXUxL0szdGV4djZvR0JYV2o4bU9vVUR4OWZLamNpR2dBaXY3cjJtTXp3NWhNWjNud2loY0dNMnhEakQ0dTZ1WlU5OS96UTc0UlBNUTY2Y2VQR2padUs0M2FLVmhBaTErdC9jMkF5R2VUSTZ0QSt1UVA1bjhzZE5xTzE2d2w5YmhaMGI1ODVsS3ExaHlIdmZSa2tlcmN2UUFxUGdWR3JnV0xMTHlZbkxJRUFXcHNlSUFXYUZHRU1FaUhVRjQ5Q2MvMHNqQnJIYzNtalZnUFZzUjNRUHJzSDVzaHBJUGtGZzFLckVUUTN6NWM2UmZXWktSQk42RlZtV3lMZkYreDV2NERBOW9UNnhsa285MnkwZXd4elRWSEpndEZsYW9vQ0FOSGJCNXdmTjhNby95VEttbVVvT3QvM3M2cHY2QUtsN3dFaTRlT3pqTnk0K1MvdzZuTGt0UEZNMTB0RkJIcDNBZ0ZkUVVDSTBSU1JXdW1RU2FoUWxMRk9scE5OWjRjRUFZQkttSmhnMUd2VS9DYlQ1NmVkblRveXFNMnlYLzNiclZoSFp2SUY3LzZ1RzY0U3BhYjZ0MSt4M3F2KytDbHhmMWJ6c3pSSTA3bGhZWGtYNTVabVBXa2tCVG1aUndaMXBYUEQvRldpMUF4ZW5hL0h5M051MzlUa3ZYMEpaNUhwYkxZM2xlb3ZjTlpuVFZIQ1d4RFBPU0VsQUFBZ0FFbEVRVlFJREFEUWErVXkyRVRYRS9TbXVrYktyQWQzbFZudjVmc0EwNFRRcDhYaVpkSjNGODg0a2xqemJqaHBsbEduc0hLSzBqa0JRVHJGKy9PbGVrWEdhS1haVG90MmE0cVRFdUpXOCtuTzJqaUNZTVF6NC8vamxVZ3JlcS9hbzhMMVFwMmd5SG42cVBqcHRrMSs3WC8ramRDSlZ2YjVOT3IxcXNMNDE5bG5wNDJ4WGNVSWFOak1xKzdJOFpLRWswY1VPVThlVjFhZkFNQ1JNNVhHaVl5S212QW8wZEYySHhVNXptYnpQY0xiZENwODh0ZHZwVEtySmJYTjNqZlNsL3ZiUzk0Y1BleGRmOXpFaUphTGwrbmtCZm1wdXpvMjA2blZTdS9HTStZWDNWKzNDb0FCS0pEbFhKZ3hRZkwyK0tIQTduOXNyVHI2WGx6MnBWbVR6ZGtkdHRsblptTXZuUnNXRmp6bzZPV00vYjA3cXNUcHlRNjZVRXJobTMrM1NwTE9uZUpFZHU3cDIrYUhWZGFTbXdVR3JTUTlMZi9tVDk4cGNwOCtzTjAyYk9EQmN3U2R3Yzcza3FqTVBXelVxVlNPMXRuRG8ycnZMeHl0cTR6b2YxZHJnUUpBNnI3MzJmRzIrRFNmOHkwenVHbkw5RU9EZXhsMEdyc1N3d1lvVmVaNnQ1eUl6dDE1OWI2ZWxIWm9VRGVnYkUxUmpTYW5VTkJzbmtONVdxOWFJNzYydmU3c2lFN3QrUTIrbVNGUHYzVXQrOXkwNlhZMlV5WCsweUNXeG9rTU5WSklaSkpCcHRBSXM5UGZycThmYk8wQTRiTmgwQnRsbVEvdWNLdjNHeXhvTUhrV0NFU2lScFNhckpWbVpUQjlhOWMzNXJ4K29WUm1aYUdTc3pZOXdscTBDUjEwMHA1c0x3SzdidGptYWoxRUt5YzRnVVJ5ZEsvNHRmOTV2Yk13VFBQMThBaHUyc3EvMDY5L3BlN3IxMEVyejhvQ0FOOTJQNjVtK05hcGwzcnk2NEdRNVJaQVVaanRTdDhxS2dkckF5bnE2L3NQYWQ0eDFhUUpKdy9uWFZteVFDMUpUdVRWTlNsQ3hNNU5LT1BJQ2g5MjNlcWRHN2NxbkJmWTVmdWZ1VFdIZjIzYjFwTG8wWGVjWm9iRnJlYVRBV2hWR2JkdjJoMXJPcnovcCsyNzJLZkY0bVVBb0pXa3B5VnNxaDBXMlBYUGY3azFoM3oxdm84OFJrV2Y3N2hWTWV6Q0J6di9rY2FmUGFJUko3MWpCRFJwenFzN2Nyem8xWjUvcFFtblRsWEV5YW9wU25ocmU1MTRzVU8rZ2xHdkwzNXg2cEF6VlFOYkJDMi9YYzRLYTlXdTZORWZheHpKSlpyZWk2NjlFKzNoVTIvTWVLTk9yU3E4dTNWOW1YMVRTQlFBSUpEVXBlT1RWNjJlQTUxbExWdG1wMzRRTmdFWlFJbkV2Yks0eU5sbWpyNVp5cXRieldzMGRxcE9scGVkZkx4UHg4RG1QNjFsUmJidExFbzhjY1RaTnZZSTZiUmxMenU4ZldmejMrWk1OMGY5OG1reWE1R2xPZ3NBS0hNZTNTZFFHQXlxWjNna0FNQ28xMGQ4ZmZONXVkSGNCQ0tSUUNSVHpITFc2VWRIREpDbm11cVZPOEwxNnk0UzJRWUcrYmI3Y1MwN3ZFTVhxeTZBUUJDMG5EU1BJWWl0NlJIUnJrdlcyY21qS3lxM1hCRW9URytCN1hQcHJLWW9nVUIwTllHelFuZzFtalRUSTZKRFYxT3dtVWhVa3Buc0twVnVLL3JjNXA3S2wwY1BFbXFQbmhneDdPS0R6Qk5qaGxwK2M2ZnNhTnRJcDFVNERLRHdhVHA3TVoxZnJhUldwa2hpTG9FUk9lNXBTdXErZmgzMGtwUjNBTUJ2c2VoSE9yOXFyRWFlbHd1OXlTQXBlcmxycTBhV202MFQ1MlJEa3BNTlpZRlZNRmFsemowLzRqc0JsVFFPT2orRUd6ZHUzTGdwRDdkVHRJSklsM3dEZmE3VGNkTXBKTDhnc0plNEVEaEhJSlJLeWdLQTU1bzlJTkRvMENXOWh1YmVGYnVia0t2VUJHUFFXQUNBL08rZm9YMVNia0JxMlgxRVZRZTloeW1SUUhWNEcvUlpxUUJNemszRnYrdkErR0lzTk5mUFF2UGtOdUJjMGNVS2ZXb0NwRC9PQUtQWE1NQ2doL1pWR2ZVeDYzNkVWd0Z6L0h3UTJKN1E1MlJBZGVSZjEwK0NTTFJ5Q0pPcjFnWUFHTW9xeDMwcS9zOCtWM29qdk10djVjYk41d0doMjFrMWdDTWwvMzAyRkQ3ZTlLdGVJWlVDZ0RyejZYMUJyL0dUaTUvKzh3ZU1CbUxtcWJGREE3dHQyRVlYeE5ZeVMzcXl3anQwTWVxMVdsNTB0LzdDcDl0S296OHNzMHNBNnpvcXliL0hoakNER2pYeGI3ZDhUYzdWaFRNdHQ3TkZVSFBjUlBNa3loRnhxM2dFT29IbkNRQmFrMU1VQUdBazBxa0FvRFU0am42aHNuMzhBRUFqTHloajBESkRJRkdwQnEzS09sT1VIUmpFcXpYaWExNnRFVlpHMXRpNVFpdGpRZlNZMjJXTXJFbWJHa1NYRjBGdmkzZVhvL1lNL201c2NDVWpxU0tHNTV5TE15Zm1YSnc1RWZiSFJqM3NPa2o0N0tEdUcvOEZDSVM4bThzWGxWMWZTYkFFZnRGRHo5L0tQRFYraERMNzRaM3ltcnVTUmNzS2FkTWhiUERSaTdiTEJiSGp4aEZJTkpxZzRkUTVnb1pUNXdCbGYydXFaM0N3WGkydUNyeVBOcWR4QW9PMDNqRlZOY3BpTWNnYWRkU2d5M2RwdlBESXdzZC8vNTUzWmVFaUFBcGUzVkVUZlZzdStNRldVazZlZnUxU3d1NW1kVUxhYjl3YTNIUHIza0wvQm8zeXJpeWFXZnppNUVGWjFyMWJIcEVkdS9tM1diN0czRjRsU2szVmlGT1RBM3B0M1p1OHMwTUxsR2U0azBpS05aQVVVK3BObUFiWVNHNnlCSDRKT3pzMGNiU3B4VG9xS2tsdXNBUzZWNDJob3dDQTMyanFIR1h1azRmQ3AxdExNMmtjWFVPejVLSkxSeUM2N2hSMVZ2K0oySGJKendDQllOUW9wZkxNbTlmTDJ4ZXI5ZmNyRkZuM2J6bXJLVnFTRldHM25tbnhpMU1INUttM3I1RzlReVBDQmg0K0R3RFM1QXVuc3MrTUg2NUlmM3lQemcwVEFIQVFRS1BYcVl2TTcxd3ZEdE12cUFwVjBDbVc3bHUzUHRPL2JpT0dYNTM2UnIxV0swdS9jVG5qOUxpaGtyaUR4ejFDV3pkaXgvUWU1Rmx0NEZCQjB6bmZBaVpIamxxU2tXWlFGQlhrWGxzNlg1bDlyK0tURlJ0a2hZbXZMYk9nU1hRZU42RGptbzNpK09PSEpBbkhEMWQ0aDBZQ0FVYTl2c1NCOXg0Mm14ODdNYjNBbnZPSFYzZjBoSUNPYXpZQzc2OEhvOUhVdVFCQW9iRTlEVkpab2xLWW5TNStzbms5dTkvK2N6SER6ajlNUGZwRnp4TERzdU56eTN4ME42ZEVtdExWZ0pYMFl5UDZTaE5PSHN1NXNuQ0dMUFBSWFFENnZKdkxGK3BrdWZuMjNuTjVOMy84anVZWkdGUjgvUmNuM3draWNkYTVHZU96enMwWTc2aEY3RnloTVhGcnN4cXVPbkFkUFl2Y21sK09ET3k2WVZ0NTc5dXM2OTh0S0hqdzYwcDJUSSsrZmkyLy9jbmVQc01HSGJsQTg2bFJPLzZQWmxFbFRueTdtZkJxc1VnRWVIR0NlLzYxUzFVWS96cnJ6S1JKZEc1WVlHUUZ4anA3L2VWVTYvdUZ1amdwM3BSaDZTekxNai9YN09Ca0JOWnI0dE4wNWtKNStxMXJ1VmUrWGVqcThTdEsvcTJWUzBXdlR4ejBiVFZsZ1N6MXhpVjUrdFhMNW5WR2cwbmFpcUF6bHZuMkszdWVBZzk3anZYS2dNSUxDZE5Lc3RLZHRiRWRSODNqV3VLL0xXdERyN0VhV3l5L1hYSXZ6WitHa25lNE11L0ZNMjdzNE9FZjBzZjBnd1A2QTF3S0s2Uk9BOHV4Mzk2M1ZQVFg5OThVUDkyMnFlakpKaXVISkZHdlZmNVhXVjhmZXQwQkVMa3h2Zm9YeHgzWVpibXc2UEhmdi9zMG03MVlweGFMMGc4TzZDSkx1MkhmVUZWSmVEZWNOTk83NGFTWjl0Wjlhc2xUU3p3anUvVVd2em15VjVVZjk2eGl3UlA1dVlESWxUcnJGZUp6bTNzcWxka1ptYnQ2dFEwYWZ1cDZRTSsvZDhhdmJ4QmlYcWZJVFUxMEZ0QmhVRW9zMXhrc2EzSnI1VmxabXBLL00wK05MYTBiUnZXT3FjcU82dHFyNk1ubURjNStwMHFiZTM3a2Q0S1pqeDBIM2JoeDQ4Yk54L0YvMW5uei95S2tnRkJRNmpjSE9hSXFTT0V4cGZVNkFZQkFJa1AzNWhrMEQ2N1ozWlpBcFlFNWJBb0FRSFAvNmdjNVJJa2NIcGhqNWdCRUlyUlA3MEo5N2JUVmVuMUdNbVMvT0sxZDdoeXRCc3JEVzUzM3dkTUx0SzREUVd2VkZTQVNvVTlMZ256RE1oaFZUb005cmFEVWFnem02Smt3bHFqdEVEMU5hbXU2ZUxmaW9oczNiajQ5eXF3SGQ4Rm04d0dBcUZXcTVWbjM3eFMvT2J5L3lwZ0hid3R1clZqQ2p1cldPL2ZxdDdNQXdDT29aV3VhVjJSMC9vM2wzM3JYSGZ1TjhPbTJUU2d4MHBpampyMGFmRFBSdjkyUGF4UC9iVmxiay8vS0xPV215am8xZm9TcTdwT0hBUjFXLzA0d0d2VEZ6N2IvYmE4L0JYZldMQys0czJZNUFITFZLVWs1aFUvKytyM3c5dW95dFQ4Sk5HOWZBRERLMzBmbGt5ZzBLZ0FRSFdReEFRQ1ZHeFVOQURwUlNxcWpOZ1F5alc3UVdiL0k4Mi8rOUYzK3paKytBMHpSNTE2MVJveEoyZGFpdGtxY1Zqb2h0NmdmOHc0QWdjRUk4STJZRXBldWxoVGJOZnE3K1FCS2FoNlNGREo1OHI0dUxUVXFZYm1aSjhuN3VyUTBpQXB6d1JMNGdVQTAyR1o0Y0tyMkg4SUlxTmN3NzhxaWVWVHZtTWp5OXFjcFNvaUhoWU1wc01mUGYxTjVrZEVsNjk0RzlmaDdsMmYxZ1dXS3B0dVRacTJJQVlGaG9KS3AzUEJJSXBuRkxMLzF4eUR3NE5VZk54VUE0bGJ4S0FCMFpnZUhwUkV2cU9lV2ZiWmJtak56eEs4UDdzNDhOVzVZNGYxMUs3UzV6NTlaMWx3aTA3eDRCclhNdmh5R1JGS2NmblJvSCs5NjR5WXJjeDZWWkhrTHhab2lvVmpuRTF1bVVIdmUrWmxqd2tmZGl2TnQvZDNTdk9zL3VHU1E5NGhvMXhrQStBMittU2xMUEh0Y2tueit0Q3V5c1FDUWRxQm5XMW5xcld1dXRIVUZyL3JqeDJ1a1daa01oamRmSzB4TzltLzc0enFtWDRNbStZODNPSzFYYWd1bld0L0JqdFl4QkRWckEwWWpwMXBmaHhtcDJ1TDBGR1hlNC91TzFvUEQ4YUw3MUtodE5PaDA3Q3JkK3NyS2NZcHlhMzQ1MGlPcWErL2szVjJhTysyNHZFQ0lFbmxtdW4vTmVpWDErRXFjUU1VU3RhUllZcVNRck9aL0ROOUdUUUs2L2JYVDZYN3gvdG55YXp2emUrK0drMllhdEFxNUt2L0ZNM25HcmF1NXQzOWVxa2krZUExQXFkU2xMTzM2VlZuYTlhc0F3R0FFQnBFRGE5ZW4rY2JXcHZHaW9xRFg2cFRaOThvTlJIQUpXVjYreEVyT2NkZ29BQ2k2LzhkcVplNmpNbG5LNVdFa2tjaEdZd1hrZHV6Qlp2TTUxZm9QQmdDdjVyTytwVEI5ZlpNUDllK3F5bzk3bm5Td2ZZdUl2c2ZQQlhYNi9aL2tuUjBkQmc0QWdLYjRkVnh4aWNTbHc0QVZvNEhJclQxOEpML2UrS21xb3ZnMzJyem5Md0NncEU0WkFFQ2FjUEtZN1daeHE2TzlBYUdNV2EzdkFHNnRrZVBrNzY2ZWR5VlR6aXduYXRBcTVKYkxEVnFGUEhMRVZadW9Wd0tCU0dFd3JkL0xmRGJWMnlzUURpQjUrUG1iaitPc0g1cWloTGNhUldHT1hwWnI5MTNEamU3Vmp4WFd0bVB1cFRtVGdVSXAxYXQ2YkVpLzdVZXlkdmRwcjFSbTJVWTRrME1HL24yQTRoa1NWbno5K3prQUZDcFJhcXE5OFlRUldLOUp4TkRMZDAyeXRvNkRIdWpCelZwUlBVUERnZktkTmRrWFowMDBCMjhvczU3Y3k3bXlhR2J4b3ozYlVBa0JJeVFHMzlmeXQ3U1FjRFJxaWwrL3BmdlhhY0NyTzNwaXl1NU9qYzB5bDBZeWpRSUFLcTJzWEdublR3bGRVS3V1Tk9sMG1YdlhFbHNudkhsY0svbGVkdVo4S3ZubThPTHdHMzR6ZzBqamNqK3dtM0pBQklOZUlyTmM2Q2c0UUtjdUxuSVdPR0IrdnZSS29WV0dMSW5CODlhcHhTS0N3VkRxMURjU2lTUXl6Wk5yN3o2dDdPdk9qdXJhbmN3SkNwRzhPYkREY25uQnJUOS84YTQ3YW9JeTUvSDlUKzBRQlQ2Zm1xTDV0MWN2TXhRa3hFZFBpWFBxdExmRjhsbXZURDYzdVNjQUtKVlptUmtIK3JhbjhLdlh0bFNXWVBxRlJUdkxGQ1V5T0tYUG9tMHdrT1c3TkdWbnU0YVdFdEd1VUZseno0Ly9UcWk4Y2ZERCsrREdqUnMzYnR4TzBjOEljclhhb0hlM3NNSG85UURKVlBwSFBPdExHTlVxZU14ZEJjYmdDV1UzSmhKQm9KaGsvU24xbXNPelRsT1hqaW1lTmdnQVFLQlF3Wnk0RUVTdU53eDVXVkJzTndVd0VwZ2VJUGtHZ3VnWEJFTitGblR2M29MejAyWVF2WHcrNkJ6dHllUVNLRlNRcTlVQnRWRnJVT28wQmNqdmIwc0MxeHNlODFlWDJjWVNRN0hKRnVzeHArVDdtRUFFZ1VvRG9hUzhoMUVoaC9iNWZhZ3VIUDJnUGxjVXZjSGdORUx0YzRORUpFNTYveGNoeTNGTE4yN2N1QXFOSU9BQmdGS3BFaXV2THA0RkFPa0hCL2NJSDNMOGlrYVUrazcwY3RkT0FFVGZOdCt0bEw2N2NMcmczdHAxM2cwbnorREdEaGtoaXR1N3ZXUTNLZ0R3cW1HU2h4TTBuREpIbG5UdWhEaithR2s5bHFLbmYvMHVMM3oxVEpWeHU5eEpJU3VzUTNzaWplTlorSFNiV2Y2TUFBdEhGSTBmVlFVQWxJcUVkK1pseHBLQlJhV1ZPelNNMGYzcU5qTHFWQ3BOY1pKRDJWRUNtY0V3NmhSbDZrSXgvZXZWOTJtNWVBVXpxR25MN0FzenhvRkFNTks1WVdIbTlRVjNmbDVxSkZGb3JMRDI3Y01HSFRvTEFQS01POWNySWtQbnhqbXVPcThjb1ZjS2k3SXZ6cG5DREtoVG54WFFwRGtBQlBYWXRFT1NlUG9ZalJNWkd1VkM1TDZwL3FTcFpoMi8rWnp2dU5YN0RkYko4M1BKTEZNV2N1YVZoWFB5Ny81U1dqdUF3Z2tLQ1J0NCtIejJ4VmtUNWVtVjRWQWpWS3FjcHkwK0xjZk9wYkFFZGorYzRsYnhDR0Q1K01aT2lzOU4zTktvZW1sdDBKSm84OVFEQTdwYXl1RnB4ZG1aWWFOdVBiVzNMM3VaWkdZam9XVXRVR2VvUkNscEJiZFhMdlZ0dldTbDhOVytIZVVaWEpnQnRlb1pTNXdqTk84cTFUeXJEeHFxM2R1cnJXMzlUNjhHWDQ3eWIvZmoyckoxUVVWV2htUjdCaUF5amM5M3RNNEtOdHZicDltY3hYazNmbHpNNkx4Mmt6angxR0ZwMXIyYkFXMlcvVUxuQkljNjNkWUdWN0pHbmJVUnZkeTdQZXVzWTZjb0w3ei9RQkNJeE1KN3Z5ejNxalBtbTV6TEN4WUJrTnRyNnhIVXNuVmdsOSszRkQvKzYzZGIrWEpiQWpyLytqdXY5b2d4UnIxV1N5QlJxYkxrUzJkUlRrWnI5dVhaMDNVNm1kd3pwbWUveEgvcTE3SnRIelh5NWoyOVdsTHFkTSs5dXY1NzRjdWRmeHNOZWxMMG1JZHh6TUFtemZtTnBzMXpkZ3hMUG5YbWcyZlYzb08wOHZ3OHZWWWljU1dEeC9ZZUo1RVpESWRCQmk0aXFEdHR1bGFjbmtyempxbVdlZUxyb1FHZDFtMklHSEw2V3Z6bWh0VWdMY2hOM3RHL0E1M3JXYVpHYmtYNkNaaWtnMzNhL0xpT3lna095Ym15WUlidzZiYS9ZRk96bU9sZnQwSDQ4Q3NQeTl0L1lOL3RoeDFhYUZIMnVyMVpGMWltRnFrdFpnZVA1VExQS3MwN082b3JaMGw1amtUbjl4R1g2OXZ4NTkvVlJRbHZpcDVzL2dzQU5NV3ZVNGdrS3BYZmVjWDZqR01qK2xzMEpnVjIvWE16TzZ4TkJ3YzcreUFFOWNkTzFxc2xZdW03Y3lmSURKNTMyc0ZCM1czYmVOVWEvclYvbC9YL3lGUHZXdFd3TG43MDV6ckFlWGF3b05tODcrM0paUnYxYXZYck5YNmxVbysrTFJZczhXMnhZSW1EM2VqVHpuNzFSZlNRRzQrQysrdzZrYlM1VXlOQUtDWVRHYVpKTk5sSmpaeFBETlVycWpyWnc5ZGZrZjNRNlR2dlErVnpTeUNHRE5pNFIxMlU4TWJESkF0YktvSHFxSGJ6ZjRWdDdkN1l1VUpqeXE1T1RTM2ZBL2FlTHpPVmZkMEZUV2N0bHFaY3ZXQjJvTDVIS002OTl0MmN3SzRidHZIcWpwN3dLUngrbnlQbWdJaUtqR2VmK2g3NkhPZWVLbEZxcW1XbUp3Q0VqN2hhYnJDU092L1Zjd0F3UytmeUdrNmQ1MVYzMUFSTCtWeVZLTFZVZnQ1SW90QUEwNWhJWlBrSFVEMzhBMGdzM3dBSzA4ZlhNcU1VcUp5NTU4ZCtKL3czNDZBYk4yN2N1Q2tQdDFPMGdyZ2tmZnVCR0lvS1lKUkpvSDN4QU5wbjkyQVFGb0s5eUJUa2ExU2JBaDBKVkJvSU5PZmwxTXpPMFlyQUhETUg1UEFxcG1NcDVHQk5Xd3FTd0I4RUQwNXBHOFcyZGNDN3lndEdvdFNvRDFxSFBpQkZWblBZWjJMRjdBVmxzT2VFL2RUNGREMCsrVDgvNkVkUWRMN3ZVQUJjQUNBWTRYcEtyaHMzYmh4QzRRVUZtMm9CRlpmSzhYaUVORzhOQXBHWWRXN2lhQUE2UVl0Rnk2ZytOV3BuN21oZUI0Q2k0UDZ2cTN3N3JQaFZtWEgvamxxU25BaVlhc2dScUN3UEFOREpzaklDZTJ6YXBWTkxwQ1ZPRWdKWUFsK0NRYW5sVk92Ym04SXhUZWk4RzAyZjU5MW8randLSnpqMHpiWWFvUkNMaFFEQXEvSEZDRW44eVVOUUZPWUltczFhekFobzFDVDkwQmM5elAxakJqWnFvcFZtWlVBcUxTM09US0V3V2FaL2FCMjlHOGpzaU03ZEZhWU1ORWRTbTBRaW1VWTM2TjVubGZBYlQ1M3RHVHRvT0owZlc4dThMTERieGgzMk5yWTArcVZzYTFOUFVmRDh1WVBqdVBrQUxKMVVUUC93S0wxY0xMYU1obzZkbXlLMHlGcXhTN1VacjdNMHhZbnhhbEhLT3pvYTRQVXYxYnlBUWltTkV4a0ZPSTdtWmpBQ2d5S212TW93LzgwS2FkUEJ0L25DcGZLTU85Y2xidzdzOGUvMDYxOEFBRVZoamtaUldPcThKV2oxT2dEUWlUTXpQeVpLMnNDaU1RRkFiOVM0bEkzem9RWXRWVUg4RytHTG5WdHQ1YnJNVUZrK3ZnQ2dVWW1MeTl1WFBQM2FIZHVNc2FEdW0zYnFsTVZGdVZjV2xrcEVlMVliT05TbjJlekZIOUxmd2dlL3I5UEpDL05kK1cwNTFZZVBraVNlT2lyZ1Y2dVJkV25PcE1DT3EvOE02Yi83ZVB5R0tsR3djUElaOWVaTWNlYzE4SndaZ01vekRnVTBXN2JDb05lb2hjKzNiUS9vdkhZVEFLZ3k3dHhJM3RtK2tkazU1dW8xZEdKb29sZVpscHBEcG5seUMrNzh2RFQvMXNvbHJ1elBCaXEvOFpRNXNwUkxaL052L3JuV3UvNkVhVDdORjh6TnY3M0NiajFRV2ViTjY2a0h2K2dtVDcxa0pjdXNLVXFJVDlyYXBHcjFXYm1xNUFQOU9xa3k3dHdvZlBEWGI3TDA2MWNJSUJoMWNtR2hQUDNxRFJmNm81TTgzLzRudjhIRTZkellJWU1zaktQZzFoZzhuT1lUV3l0NVY3ZVc3NXNYeU5TRkJmSG0zOVFVMVBBZVpvQi9UUGl3NjQ4ZExYZWhQeDhGMlRNMG5NTHk4WFZWU3RIMldoUHBiQTZKd2ZOMmRLOEU5ZjczWUpDVC9URVlRWUg4K3QvTXlMMjJlRlpBeHpVYmlRYWRJblhmcUY3Y21wMzZRMTZRYTJvbEZLdU1CaUxWTzZhcVdZS2VFOW0xQjhPM2RoMHl3OGN2Ni9wM0MxMnBOeG82Nk9SVmFkTDVrOGxIZXJhSFJHTDMvYUhJZWZyS2JwYXAwVUQwYS9QRENuWmtwKzRna0VnNVZ4Yk5sS1ZjT212UmdFRGpSY2VvaFVueFpiWUZFRE1wUHJlOC9oR0pKZEc5Rm9qamp4OFNWOFNSTUtkUWwzVm0wbWhSM0g2NzN3ajJDT3F4NmcreWgxOUE1cWx2UmdEUWxTeFc1RnhlTUQyazMrNWp6SWlPM1JUSkY4OEFRRUQ3WDlaemF3NGVrWFY2NHNqQTdwdTJPOTZyNjFDOVk2cHlvbnYxTDN6NCsycmhpMTA3b2tiZmZjNzByOXZBZWh6a2VmS2J6VjhpZW4xMHYwYjR4bTR0Vmt0WmFFdUNlMjdkSzAwNGVWZ1VmN1JNRFUrQ3dWb2UyRFl6cll5RW8wUlNuSFY4NUJkaHd5N2VDZTc3MjdhTW84UDdnVW95VGN6RjR2L0NLVXIwcmo5dWN0R2JJd2RoTWM3emFnMGJZVFRvZEtLMDAyZWRiZnloOHJrQWlJSGQvdHhHNFlaSHZkdlhxMlhzTjIveXdlU1hacWlaOTJ0YnUvazlvbzhLbkNpUHlERVB5b3kvb1FNT25ERlluQk9SUkhWbzlLbk02ODZyTVdnWXc3OStvK1JkWFZ2WU81Ym81WjUvT2RFOSt2cTNXN0ZlVy93dTNxd1E0TVlHbzE1UEpCREx2Qk1yaTg5eDd1blhidGt2bXNLRU44VXZkbTR4OThrMDczRDhMUmpRL3BjL21NR05Xd0FtcHlvQWtrZDRtNDRBUUtaNWNPVWlzUkFnNjhPR25EeEhZdmtHVUQzOC9JbFVOZ2N3allsNnBiQklLOC9PMGtseXNyU3k3Q3lZYk42NnlweDdmdXgzd244eERycHg0OGFObS9KeE8wVXJpRUZVREJoMDVUZDBCSkVNSXRmTDdpcHQzR09JNTQ0b3JZZEo4aXM3bEVxWFQ3TmVRQ2FEUGU4WGtJSWpvTGwvRFlwdGE4dnVtRUtGNTA5YlFHQjdRcm4vYjZpdm5pclR4UEpZcFBDWTl5dDBXdWdMYzJFb3lJVSt3NVE4SkZzNXB6U0QxZXJVQkg3d21Qa1RBRUN5WUxUZGM3UkVsNW9JWm1BWUNCUXFES0lpYUI5Y2gvYjFVM2hNTjVXMCtWQ0hKcEhIQjJlRmM1bGVOMjdjdVBtVVVMd2lxd0FFUWtEN1gxWm5YNTQ5V2RCazFrS2ZWb3QvekQ0L2M0SXk2OGs5UVpOWkMzMmF6VnFVZldiQ0NIVmhjZ0lBRkQzNGJaMW4xYjZEUW9lZXVKeDZvRzluVFZGaWtrL2JIMVlYUGY3cmQvLzJLMzhWdnRxM1E2OVZxUU83L1BaUDdvM3Y1d2QxK1gwemdVeW5BNEJlSlN6V2lFelNQeHBKUnBvODVmSUZqVGdqQldLeHlTbkJadk01TVQzNnBlNDFHYmExQlltdmZWb3NYc1lJYU5MY1hOUE5JNkpETjNuRzdXdFdKMEpsbURKQnhPSXlXWjRBd0szNTVUQ3loNjkvL3QxVlplUjQzeU5nQWdTQ1hpMHJ6UWpUaUxPeWxPbjNiaFhkWExVMHNPLzJ3elpHYVNMQTVWaFBtTG5jMkxrcFFvVWlPd2MyV1RCdVBwYjN2N04zd3lselFDU1RiYkpvUUNMVG1YUnVXV2s1bFU0bGh5eTM0TTI2QUM4QWFxcDNURlhQS3IwSFdNcGtBUUNKNWVkdkdZVmRDc3ZMei9KUGVmcTFPNUtFWXdjempzMGF3NjNacGQ5SG5wZ3RSSE1VdlJrS0t5Z0lBSXlTdkhLZEQ0QnI5VmFaQVkyYUJuYjkzZW9qUlBMMjhGNTE0ZFBIanB5aVRFSE51Z2FOVkFKNXZpdkZ6eFUyemtvbXpTdW1xdlRldWhXV3l3MktnbzhwcEs2emRJekJsRlZ1QjU2blorekFZYW5iMmpjVU5KM3pMZlFhVGNxeHIvcnp3dHQwQkhoa3FyZWdqSFNmYmVhZXVjOTZlVjZPTXVmUmZYdHlvajR0NWk4Uk5KdjN2VDFIWmNUd2kvZjA4cndjQUZBTGs1T1VONWJNaHhQSlJFZlgwTGErcWlPOEdreWNRS1o1Y3NWdmp1ejFiamgxanZqdGdUM21kN2lyQ0ZwKyt6MlZHeGFSZVhyTU1FQWtLbnE0OFZkK2srbnpwVWtYemppUzNKV25YcnBFOVk2SnNWMU9aZ1lFRWtnMEdwMFRIR2J3anNrSDlEcFYvbnRwWmFwM1RLUXJ6bTJWS0NXdDhNbW05WDd0ZjFxbnlyeHpReVZPUzZGeElxTDkycTFZTDNxeC9SL250VDhMckxKOWRXcWV3dm55VDh1N3pZM0t5dzRsK3JkZnNjNnIvdmdwK1RkK0xCTTRRR2I2K0t1eUg5M0xPRHRwbE9WeUV0MkRHekgwOHQzY3kvT21TVk92WGJCY3g2blM1d3R6VnBhZys1cS9kUExjSE9IVGs3dmVPeUVLcGF6UTF1Mjg2bzZkVEdiNitKSlpmQitDalVPREZkS3FuVnFjbHFKWDVPZlJLU3dhMFQvWXBReFBkbFRubnJGUmFVV08xc2V0NGhGczd3RUdMeUJFME9HUGZ6eENXN1JOT1R5a2wyK1RtUXU4NjM3OVRmR2pmVnVBWWdrOXVGbXJnTFkvcnFWNmhvYTkvYjFSdU8wN0hRQVNObFR4czExbWk2Tk10b3JVNEFPQlJDSnhBZ010dHltUk5iUWJpT1ZkZC93VXorb0RoNHBmSDl3dFQ3OTZFeDYrUGpRNmkwc2s4WGdHblZxdGxhU24rYmY3Y2UyNzVJc1hBT2hVUlM5ZlpKMzU1aXRSM1A2ZGxlVVU5VzI1K0VlRFZxbkllN2poVjhnTGNzV3ZkbTBONkxaeGU5S1dyczFLc28wSXdYM1dieVZTR2N5c3EvTm5PTnFQcFN5MEZUMjM3bFVWdm43bGNIMEZVZVErZTVoN2RmRnNhSlZ5QUFRaUdPWUk3REx2MHNyTWRtTUthdGYxNjdydWI0WmYzUWFTak52WHRXYW5LSlB2NzFWbnpDUzlzcmdRRGpMZEpXazNiNlFmK3FKblJlUnpTOXBuQUVCUWozOTJNa05idFUvYjJiVWxaTGxDQUtCVFdIUlZVWDV1N3FWNVU1elZib2FOMHNxbndQWTlGanRYYUV3N05LaWJxNW1pcnVEU2RXZnkvWDNicnZ4VmtuRHlpTE54SVAzeXhKSFJnNjQ4Q09xejQyamF2bjZkbmNySGZ3UityYjliNGRmNnV4WDIxdjNYMmJ3VnhhQlZ5SWxVVDg5UHRmL1BidTRKRUQxckR2OWFHbmRvRC9EZUtjcGdlTENVU29wRGd5cUJRcUpZL3UxWnBXOC90VEE1aWNvTmovUnIvOU5hN3lhNU9ja25CblJWNWp4K29KWG01T2hsZVRrRUNwMFcyRzNqanJoVlBEb0F1OEVjbFRuMy9OanZCT0RUam9OdTNMaHg0OFkxM0U3UkNpTC9kVEgwdWJabFNGeUg1QmZrT050VVcvR3lJWXhldzBBS2pvQkJMSVR5d0Q5MjI5QmFkUUdCN1FtalFnN05YZnVsSHJRdkhvSVVLWVVoT3gzNjNFd1ljak5NL3kvS053V2NXV0NRQ08zdXd6S0QxU0FzdE52R0VxTk1BdmsvUDhPbzFVQ2ZtZ2dZalNEeStNNDNJaEpCcWU1K00zZ0FBQ0FBU1VSQlZOV290TTh3NkoyM2QrUEdqWnYvQVV6ZlduVlVlUytlY3VzTUd5Tkx1WGhXcjVYSjg2NStOMXY0Zk50ZlZGNjFHdnhtc3hmblhwby9WZmpxd0M2THpiVFpKMGIzRHh5dy96eFJwMWI3dEZ6NExZbkc4U3grL05mZi91MVgvZ29BaFhkVy9TQi91bWN6WUNSa25CbzNSQ1ZLVHRIbTU2UUF4UkxBWkJDUXZqMjh6MmEvOEtrOWFiSXk2LzV0YzVhQ0tQSEVjUjlKZHFadmk3bmZweDdvMThranRIVmJDaWNrVlBKMm5sWFdBWUhLWk1HbzE4UE9CSlBCQ0FyMGJiMTBsVTZXbXkxOHV0Vmg1Q3FEUWVVQ2dFRXJMVFdxU3Q0ZTNpdDVlM2l2dlFraDFUc21KdnJyKzIvTXRSZGQrTG5kVkFac05wOGQxYlZYNXBuSlphS2FmRnA5dTl5bjFiZkxiWmRMRTA0ZVRqODJZZ0FjR0NETWhQVGJjOExGWGlneWpvMGE1R0xiOHFCUVdQNEJBQkRTZjk5SlJsQ1RGdEtFVTFiMThwaEJ6VnZyVmNKaXRUZ3AyWlVkdXVKY29yQUM3QWVIYXdnT25ma2VVWjE3S0xMdWYxQjlSVjdkMFNPSVZKYUhPUEZrdWJVQXZSdlBtSzhwaUhzbFRiNVFOanJPQmdZaklCaThrQkNkVGlwaitkYXRCd0I2bXhxQ2dpYWpKeW16N3Q5V1M5NGxsUzZVNStjSlh4M1k1VlZyeEJoelBWUkxiQTI0WnFPVStNMlIvZUkzUi9hWDF5OWJMSjJvUlEvMmJMVG52TEhFWVowM08vVlZiYUY2VlkvMWJiRm9tVFRwN0luTWsxOS9IVDMyVVlQZzNudU9KaDNxM01LY0ZWRWVuS3I5aC9nMG5iRkErSGpybjhxc0ovY0FJUC8yaWhYc2FuMi9DQm13NTFqSzNyNGROQ1UxSksxZ3Mzbk9qTi9PbkRuTzVOWFlVVjE2Z1VnaFNoTk9Ic3UvK3YyM0hxRnRPZ1lPUEhnMjc5eXM4UUhkLy9oWEkwcE56am8zWTdxajdRR244cFgvRXdNMVBiaDVTMzZkMFJPTEg2Ly9SWkg5NG9uTmFtWkl2ejE3UGNMYWRzbzhQbnF3T1A3WUFkdnRhZDdSVlZTRjhhL0wzQ3NsOWRwMHNyeHMyM1Y2WmFFcENJSEo5MmVIZCtpYWZueGtmNkRBYXZ6U0ZNYkhhOFZwcVZwcFhxNUJucCtua1Jma0dtUUZlV3FKSkRkMmJvSTA1K3FDbVZaT0xuRmFUbm1CR05GZjMzOVRlSC9kQ3VHcmZTNW1qL0RaM2sxSFRQWnBQSE1oa2NyeVNEazBxTHNpK2VLWm5LTDR0MkZmWFg4VU5uajdjYU5PcFdTRnRtd25mbk5rZis2RkdSTWRQVk5WcHlTWE85a3pFdTFuUlZYVWtlUFg4dHVmL0ZwKys1UDU3NlJORGFLdDNqc2xzR042OXZIcnVQSTNBT0JVN2Z0RnJFMHRhb05HTHRPcnhDS2FwMSs0ZC8xeDN4UTkvdnMzWnpYeFBnUm1aTHV1bkppZS9YSnZMSmx2emd6T092ZlRyS2pScHgrR0Q5MXpPdVg0cUw0QnplZi95STdxMml2OVlQL083N09ILzdjVVAvNXJ2Zm5mUkNxZGFkU3IxYkFUaE9ib250UVVGYnRjZ3NWQTllRDR0MSt4M3F2ZTJFazZSVkZCNXZIUmc3VDVjZVpNTEZKWWo3KzNFMGhrQ2tGUElrZjBQWEUrZVVmL2R1YnZYQUFzcW5kTU1BQ294YWxKdHQrUlpIWkFBQUJRZldyRTJHYUtsclFQQmdEUnErMy81RDlZLzdQR2xCMUhCZ0FqS0VSQUpISWlOMCtNR0g3cHJ1anB0citLWCsxMkhvSE5Fdmh4Zk92Vmx5U2ZQKzNxNzJLSnZVenNpQy9QM0RRWTlLWEdEM3VaMkJXbG5PdE9EdXUxYlE4SUJHTGgrWVZUbmU1SUxCYW1IeDNZUFd6dytWdGhYNTY0bkg3MHEvN3kxRXZuUDdaL3RoUTkzTEMyK01VT3EyOExyMW9qeG5vM25EVFQ0YjJweVNrTUhYandiTjY5ZFN0VUdYZGNVVS80Sk9qaytYbGtkbUF3QUlEbDR5dW9QWHhzd1owMVpiNnRQNVRQYmU3SjlLOVhsMHp6NU1yVHJsc1pJQ09tdkN6WG1HcVd6d1ZBRXJTWXZ6VC96c29mMk9IdE82ZWYvSHF3WDV0bGE4Szc3VG1Xc3JkN1o1UTQ4QzNlQTFiekVmLzJLMzRWUHRxMFhpVk9TNm5NdWVkSGZTZVU4S25HUVRkdTNMaHg0enB1cCtqL1lTZzE2b1BXc1M4QVFQdm9Cb3pLc2dIWVJKOEEwSHVhNW9PcU0vdGhWTmtQMGxZZS90OWtWdW9TN0tvRk9ZVEFZSUUxWVNFQVFQUk4zMC9SSlRkdTNMajVhSmpCcmRvSlgyei9DeVE2eTcvcmI1dmpkelNvSWFnOWRUb3pzbDFYdlRnck9ldmNsTEdTMTRkMmUxYnBQWURzRlJsZGRIZnRDbFo0dTA3czhMYWQzbTF1VkJ2d29rVTBuckVnNitTNEx3RXJXV3VqVXBscE1qd2xaTGtVb2VNUjFMSTF2OUcwZWZuMzFxM2t4QTc4a3N3UStGSTkvQUtNZXFXU0ZkYTJJek9nVmoxK3M5bmZhc1hwcWRLa2MxYkdHeExGdzhOZzR3Z0JBTEI4ZkFPL09IQ096UFRtcHg4YTNBdUF3d3dnZ3FmQUh3RDBTb2xUMlV3ek5GNUVqTmFVTWVldWsvSWY0dGR3N253Q21VN25WZTgzU1BMMnNGV3R4TnhMODZZVVBmbDdzNTNOWElwTWNsVSt0ekpnTUlJQ0EvcHZPMFR6cVZHSFFLYlRkV3F4Q0FDSzdxNzVTWjc1OEE0bnBtZC9nOEdnQllmanhhczdlaUtSekdENk5GK3dKUC8yaWxVRWdrNnZWMHZFMEdzL21UT2U2bFc5Q2dpNjB0K053UXNJNFVSMTdaVjdjYzRrWjl2Wmc4NE5DL050c1hpNU5PSGtZVmNjdHF6Z0ppM29QckYxekU1UnMrd1pBQkpzcmlYRnYyYXQ0QUg3U3AybmVxV3dTUFR1bkpXQlV5MUtUWkduWGJWcjlDeCtzV056OFlzZHBmZU1XYnJ2MDlZL2N1NFEvUmlvdkdvMXdnY2Z1V0RRU0NYcDU2Wk9BS0RNT2pWdVNPaVEwemVqK3ArOWtYbGthQStWS0NYTjJUNjg2bncxenEvREx4c1VtZmR2WjErZVBkTmlsU3JqNkxBKzRjTXUzSTBZZHVwRzFwbHZSa21UemxrSEVraWxoZlorT3pvM0xDeHkzTk9VdEFNOTI4cFNYYXl2YXlTVEFDQ3cyNS9idVRXR2pNZzVOMjFzeVJwMXp2NmhQVUxHM1hvVit1V0pheHBoY2xMeTBWNmRBZWVsRlVxTWlLVlF2YXBYaVI1eis1V2o1WmJMT0JHZHU1UDVVVldLSDJ5d0kzWHpZVkFZUEQ0am9INlQ4R3JYSDh0VGIxd3BlTGorWjNuS2xRdGcrZmhHOU45M2lzSUpDa25aMzcydDJTbHRBNHZ1VTZ1dU9HNy96Zzg2dUtJd0ordk1ONk9rQ1NlUEFiQ3FkMUp3YisyUEZkeWJ5cFhuV2lzdktGZnFtc2FKaU9iVUhqclN1KzZvQ1NRNnowdVorK3d4dzY5T2ZiT0VyRXFjbnB5MmYwRFhrTUdIejVISWRFYkc4VkVEcFVsblR6cmJwMjNOUTNzNHltU3p1cGM5L0FUQkhWZi9WWFIzelFwRjdyTXltYkd4YzRYR3JMT1RSb2xlN3ZuWDNqRklacGwvQU5LRWt5ZUZMM2R2MVNrS0N6WEZTVysxc3B4TXJTSXJWeU1yS29DOG9BZ2xXVFUrelJjc3BmczNiZ3I4L1Z0NTUxQWhQUHdFd1ozLzNLSXFlUDJ5Nk43NmRlOVhGTWl5anZicEhEVHcxSlZxWTUra0VvZ2tjc2F4cndiSTBtN1lqMWIrSDBPZ2VyQU5XbXZEZ2tHdjFScTBDdm5IU05hVFdRSS9BSWo4OHN4Tkl0V0RMWHkrWTNQMitTVnpMYkt6YU1GOXR1MWtoYlh0bUgxeDFrUlYvck5uNFYrY3Zocis1ZTdUS1h1NmRnS2daRWQwYWhzeVlML1RleE1Bb2tmZWRGcHF3ZW9lNUhBNEFFRFVLTXFMVURmSU1tOWY5MjQyZTFIeHE5MDc0TUI1d28wZDhwVmYreC9YaXQ4ZVAxaFJwNmltS0QvWFZ2b1dNRDBIeVh1NnRiVCsvYmxjWHQxK2d5dXlmMmZZWHZmQUx1czJzRUphdE1rOE9tSkE2ZHpEQ2VyQzVJU1VnejNiaHcwNGZqRnM0UDR6ZWJkLy9xSHd6cXBsbklqT1hTdmpQYS9JdW5kYmtmZnNpZTA5cUZVVUZRRE9BdGNFSGg3aEhicElVNjVlVUdYY3VmRXB4aDFYVUF2ZkpURDhhdFVEQUNZN0lJVGZhTnFjZ2p0cmxsZFdmejZudVNjQU1JSmJ0QWVNUm5IdXRXdVd5eE0zTjR3bEtaVU81YWU5Mmk1Y3h2Q3BWUmNBdkJwOE01VklZM01rYjQ0ZVJzK3QwS3RFd3BUZFF6dEhETjkvbVJYV29YVTVqbmVLVi8zeFV4V1o5KytveEthTVZrZFVjTzc1Y2Q4SkpWVG1PT2pHalJzM2JqNE10MU8wZ3JDbUwvOW8rZHpLZ3dCZGNqeklrVlZCYTk4YmxJYXRvTGx6R1pyYkYyQW95QVhSa3dlUFNkK0NRR2RBbHhJUDlaVnk1dzlPSVhyeVlIQXRFUDZUUVdDWnloTVpWUXAzbHFnYk4yNCtTMWlDMkRwVVhrU1VKUEhNR1UxeDBqdTZWMVEwbGVvdjREZWFQRXQ2OE9wRmorQTJuVHhyRHY1Szh2clFiaU9SU1BadE52ZjdvaGU3dHVxTGs1SzgrdTA1SVhxOGVZTktuSmFTZlc3S2FISDgwWU1mMng4U3k5dVhRS2JUZlpyTldheVQ1ZWZxNURuWmVubGV0aUxqNWxVS0p6ZzBvTXVtN1RSK3RScFpaNmVNaG8xamhPVGhIMkJRaWEyY21VeS9PZzJEK213L1NPR0VoT1pjV1RTem5Ld3pFcS91dUVrQW9CT25sSkdZMUNpTHhhS1hGaktkYkRaZjBIVDJJZ3FUTDZnMlBiMVFsbnpwbkRqcHpBbEoybzFMdVpmbVRZRzg0SlBXY1ByL0s0ekFlazI4NmsyWVZ2Und3MXBlN1JGamZOdjl0Qzd2eXNJNUtESDRHWXc2SFp4SWtuNVNXRDYrVkRyWFN2YVd6QWtLQVFDeVoxQ1FiY1MzM21nZ2FpUVo2Y0tFWXdkVktiZXVsdFFCS3MxMmVicytsQXMyMnp1czE2R1RCQUtKbUgvcnArKzhtODVheUswNWJIVHU5Y1Z6M3E0UExTTVRiTVlWcVN1S1oxQ3dzL1cyVGlGQjY1VnI5V3FKdVBqRmpqM2w3ZHNTR3I5S2xlQitlMDhiRFZwdCtzVlpaV3FaR3d4Njh6a1RVWEwrWktiQVYxTVkvd1lBMkZIZGV2dTFXclRjcU5kby9EdXQyNUJ6WWNZa1dEei9rdVNITjFNUDl1OE1JNUVBZzE0bkZ6OTVBb1gxUjZDdDgvei9CbVZsb0FHQVRHSXlIV3hBNU5VZU5kYXYzZkkxZXJWWWxMcS9kMGR6M1R0RnpwUEg2VWVIOVE3cHMvTlkyRmZYbnVmZFdEcGYrSFRyUDdBTkZ1Qnd2QUpicmY2VlczM1FjRVhtdlZzcGU0WjJCMkJsZk5jVUpiek4yTk83WGZBWEI4K0Y5TnQ3WEpwdzhuRHVqUisrMHhRbnZmNzRjN2FHSGRhc0RRQ3dvN3YzempneDVzdVM2MGpnUkhUdXhtOHhid21aeHZGVUZ5VzhvWGxIVncxcXZXWjkvcDFmVjlqTlhuMlA5Y1RvdmRQZjBmSlNLRDVWYS9pMVdyS1M3bDB0TnZ2czVQRmx0dmtBcEFtbmprb1RUcDNrMWhnOGhOOTQrdnl3Z1lmUHEvSmVQQ1V4dUY0R3JVcVJ0ck5qRTBjR1VtN3NrQUVFRXBVcVM3OTVxVUlITlJLSTVuLytoelcvVEFaVm84RnBSaTZOWDZWSzVNaGJyMkRVNnlYeEp3NFZQL3B6dlU2cmtKcWRsWFRQa0FobVZOZWVuT2dlZlZMMjltZ2QxSG5kM3lIOTlweFFaTjY3SlhsN2VKOHMvZVlsZFdGOEFtemtRaiswcG1nWlpMa2luYXdnTDJ6bytWdTVsK2RPcVVqbUpqdW1SMStmTnN0V0E0QlBpL256ODIrdFhKSjlkckpkbVhKTDhtK3YrQmt1QnZYWVFxSXdTNXpkQk52Zm5SYmVhOXNSSW8zTnlkamZxeDBzbjNFMm04K3ErdVZYUklhWHQ5R2cxUklwZElabnRmNWZxSXNURWovRk0yNUpRTWMxRzYxcVNib0F4VE1rUksrMi92WVR4ZTNkYmlPcjdoQWlyVVFpbEdDbGtFRG1ONXd5QndDMHNyemN6UE9EZTFwbTdkSDRWYW9FZHR1NGkrRlh0MEhCblorWG1wMkNXYWNuREEvcXZlMUFTTDk5KzlPUERPNHJUYjV3eWxsd0RhZGEzOEhCUGJmdWpWdkZZOERGN3hhV1Y4TkdSb05XcTFSbTI5N1RSQkxkZ3dzQUhxR3QycEdZZklGUnExRlR1V0VSM0pyRGhvdGU3aXF0dFU0aWV6QUJ3TC9YMWowMDc1aHF3dWZiLzhtNXNHeXVLOGMzWTVsOTdkdGljWmtNd3ZCaEYrNFNER1VOSUw0dEZpL1BPajkxckRUaDFGSHpzbys5N3F5UXR1MjV0VWFPSzdpOTZnZHg0c25EWlJ1elBHQTBsTWtrMXVTOWZabTJxM3Z6NEFHN1QxSVpQZ0lBaHNwNno2ZnN0bC9UbEdBc0hWc29zQ01uU2crT3FRc0FtZ0tUdFB5bkdIZGNRWmw1LzY1UHkwVS9NQmhCZ1dSdVpKUkdrcDVhV2YzNTNPYWVBTUNPN05oRm5SLzNBbEtwbGJ5N3ByZ3cyMWxOVVlOV3JUTEFZQVJBOTIyNWFGbnV0VzludytxNkZrcVRkN1p2Q1l1c1VBS2h6UHNZTk0rb0VJQkEwRXFUcmJJcFAzYnVXUm5mQ1dYNGlISFFqUnMzYnR4OE9HNm5hQVZ4VkEvMGY0SDIxU05vWHowQ0tTUUt0SFk5UUczUUN2UXVBMER2M0IrNitCY2dDdnhCOVBhQlFWUUV4VCtyS3VaRUpKTkJDb29BT2FJS1NCRlZRWTZzQmhnTmtDd2M4K2xPeUpWdWhabktLZW16bkFianUzSGp4czMvREc3RGI2YXA4MTg5Tnh1Nk1rK05HeVpvTW11aFJ2UXVVWlZ4NTRaQlVWRGcxM0hGZW5qNENTUnZqaDdVdFY2eTBydkcwRkZGOTlldGxLZGNQdXRaZjl3VTFaVkZNMFd2OW4xVUJLb1pjZnl4WStJL2JnVkNVWmdMR3lrMDBkdlRSMEw2N2pnaXo3aHpYZlJ5MTcvdzlPVDUxSnc0VGE4b0xBQ053L0dxTld5MFBPM20xWkxtZEVHTFJZc0VUYWJQQjR6R25IUFR4bHBtZ2dGQTZJQ0RaK2crTmV2b05CSUpRYWRXa1R6OEFzaE12a0NaKy9TUkl1ZUpyWXdob0Nnc0ZqM2E4S3RYclJGaldCRnRPN0VqdXZSVTVMMTRFdmRuMVVDT2I3MzY3S3E5QndWMFhMTWhpTUpreWRKdVhqRWFOT3JpZDRlUDJFNnczWHc0VksvcXNTRjk5eDFYcE4rNWtYdDE4VnhaeXJtVGdiMTNIV1dIdGVsUS9Iejdac0JVRDVMR2lZeUMyZWhBTVpDTUJpTFpTS1pSeUVRR2pjamdjSTBxWVRFenVFVmIyK3dTQUhDbExwNGovSnN2V09wVlorUjRlK3NjR2Z5Y0dFeUpuTmlCZy8xYi83Q2FRS2JSMHc0UDdxSE1lbkMzTUc3L2pxQzJ5OWNFOTl5NlYxcGorS2o4aXpQSHEwU3BxYlliZjB6dExvdStsVXB6ZVRXWU9KMGQwN04vU2FhZWkvVVcrV3hCa3hGVCtVMW5MOVNyaW90UzluWnZiMDkrVVMvSlRBTUFidXdYd3hTNVR4OVFQZno5NmZ4cU5ZcWZidDdBQ0t6WEpMalhsbjJpdVAwN2k1OXMyeGc2Nk1CWmhtK3Rlc1hQdG0zVUZNYTkxTXNsSWdMUm9KWG52WGdGSWxrTGtsSUhQWVBNWUxDQ0RSUTYzVWhuTWtoRU9sMlorK2lWdlg3ekcwK2Q3ZHQ2NldwN3ZiY25xZnBmU21YSHprMXhOYnFQeUk3cDJjdW42YXh2NmI2MTYwbFRybDVJUHpOaGhHM2RWM25LNVl0SnV6czJDK20xYlg5QXh6VWIrUTBuenk1NjhzOGZ4VzhPN1lPOFFNeHZOR1V5di9HMHVTU0dOMS80ZlBzLzJlZW5UNGFOUTlTTW91RDUwL2l0emVxRWROKzBqUjNUc3o4N3BrYy9XZHIxeXg2aGJUcVUxOW5RUVNldk9sdHZtYTF0TUJyMHl0eW5qN0pQakI1b0lGSHBnbWF6Rm5Oamg0eWc4aUtqRlpuM2JpWHY2dHhDbWYzd2psZXRFV1A0TFJjdGo2NCtjS2dxKzlFOVVkS3BZNHFNbTlkdE15dy9SajYzNk43Nm4vWFMvTnpBYnI5dm9iQjgvZE1PRGV5UGNqSlRYVVFuZXJWdnAralZ2bDNzbUI1OWZGck1YMExoaElScVJDbnZtS0d0MnFsZTdOeUJzc1p6TXIveGpQbUtyQWQzMVlYeDhlWHNuOENON3RWWHE1TkxvZGNidWRYNkRUWm81TEp5dHZsb0dJSDFtaENwWEk1Qkk1UFN2S0txQUlCQkkzY2FMS1F1akk5UFB6aWdrMHowN0psWjVwa1Ywclk5QUVTT2VmQ1c3aFZkUmFjb0xKQWxYenlyeVgvMUpubG54MmFjMklHRCtmVW56dkRyc1BvUEFKQzhQWG9nNDhSb2svUlFTYVp4d29ZcTlxWENMYkRJRGpiYkhQUW9XNHRSbTNOeDVrUzFNREdlU09WNDB2aFZxcEE5Z3NMMWVxV0NKYWhSQ3dDTUdtVVp4UXB1eldHakFydXMzeXhMdVhKZStIci83cUJ1Ry85bEJqUnFKbnkrWTdPMk9DVlJiNVRLQ1ZxOWxxRFJhNVFrclJZa2xSWTZLbzFPWmpBTlJCYVRSR1d5bElxRUpGZStKM3hhekY5aU5HaDFCb05PNnhuZHN4OEFhRlQ1VnZMQmdUMjIvTXNNYk5nMDY5am9RYWFNTlMrT1o3VTJYVGxWK2d4aVIzYnVvZGNwRlVVUC9saGJlUGVYMWV5WUhsMzkydnl3T25yTXd6aEZ4cDJia29Uamg2UXBWeTVwaXBQZWVGYnAzVCtvOTcvbE9pVUV6ZVo5TDJnMjczdEg2ODNqWU42dEZVc2s4Y2RLcGNsdDY5cHhxZzhZeW9uczJsMmFjUEtZUXBnWVQvRUlDT1RYSFR0Wm5uSG5lbmw5TU1PdE9Xd1VqUmNaWTlESjVBUVNqY3FyUFhLOFFTT1ZRQ0lSV3pUVFNSS09IeVNSUGRqWmwyYlBndGxoNmVuSjg2MDdZNTUzL1FuVGpRYUQzalliU2h4Ly9CRGw5b29sdnMwWEx2VnZ2MkpOenVVRlR1VzhYWVVaMmE0cm5SMFNCSjFXNzkxMHhueDUycldMaklDR0RmM2EvckNLUlBQMkpyTzgrQ1E2endzRUloRUFndnZ1T2E2VlpHZnFaRG5aNnFMNDEveUczOHkwZElxeXEvUWRCQUJFQ3AyWnVxOWZCM242MWNzVjdaT3o3T3ZZdVVKanlxNU9UVjNOMVAzWTZ5NVB2M281OWNEQUxxV1plQjYrUG9JYVE4Y2FOREl4eUhTbWQ0TUowMVhDZDRuMmpxMFdKNzFMMnRLakVWQ2dBRDdwZXg0QW9DbE1lQTBBZmgxV3IxVmszYkdxZTBva3N4amU5Y1pPMGFzbFlsbmE5WHYvUlg4Y0lVazZmY2luMWVKbFh1MlgvZ0lBcXB3WFR5dXJQNS9iM0JQZ2VUSURHN2NRUHQzaW9HN1llMWhoN2Jzd1E1cTJnRWFoSkpCb1ZNK3F2UWFVeU9lcUN1NnZYMTBTYkdhTGxVeXVXaVVTQW9CbmxUNkRsSVd2WHdBQXIvYndNUWFkU3FuSWZtRWRlUEp4Yzg5UDlaM3dRZU9nR3pkdTNMajVPTnhPMFFvaVhmTE5wNnNwK29IbzA1T2crUGRYcUk1c0I2M0xBTkRhOVFTNWF1M1M5YnFFbDRET2lhMkpTQUlwSUFTa2tFaVFRcU5BRG8wR0tTZ2NJRnZmSHZyMC83MWtQYlZWWndBQUtTZ2NyTEZ6U3h6RGoyR1Vpc3ZaMG8wYk4yNytHOWhSWFh2bFhsbjQzbWpqNmNuemJqUnBWdmFGT1pNQlFGT1UrRVlyTDhqM0RHN1dUdnpteVA3aUo1czMwRXNtUEFYUC92MG5wTWZmdS9LdUxGcUl5c3ZNMDBCUm1HMXZoVytyaGNzTmFyRW85ZmhYWHdJd1Fpd1dlemVjT29kSVlUQUJRRjBVL3pyM3h0TDVKYzFKbktxOUIyckY2YW1aSjhZTlUrWTl2bSs3UDNuVy9ic1VUbWc0a1V5bUVHZzBUNzJ5cUVDV2RPcG8xcTJWMzhMR0VCclNiOThKZGxTbkhnQ0JvRk1VRnNoU2Ixek9PREY2a0RUcDdDa0FSa255K2RNbHNtTlVkbFMzcnR3YUE0ZjZ0VnZ4bTZENWdoL2lUY1pZdDF6QVI4SVN4TllKL3ZMTU5ZMDROU1gxM1BDQkFQU3kxRnZYNHY5cFVOMm44WlFaWHJXL0dtUFFLdVMrTGVaL2IybE1zMFNuRm92VWhXOWZzd0liTndPQXdrY2JmN1Z0azNsMHhBQmxjWHlaVERNcXc5YzM5TXNUMSt6dDE2aVJ5N1NTOUxTY0N6TW01RnlZTWVHalRoUUFOL2FMRVlMbTg3Nmpjc01qcGNrWFRoZGNudkdOVXBpZERnQ1E1K2RsbmhvM1RKeHc0bkJnNTEvL0RoMTYvbTc4aGlyaHNIa0dYWkYrWllXMDZSQTIrT2hGMitWcXlidlVkMy9YRGNkNzV4L0xNNlpYZjlHYncvdHRnd3Njd1k3cDBUZW8yNllkUkFxZElYeTUrOS9zdTkvTmNWVExVcEo4L3J3MDhjenh3RzRidG9KQUlzR28xOHN6N3Q0VXZkeHprT29kSGFMSWZIQW42OHlrY1FDMGJ6YzNxdW5YWk5wTWZzTnZacExZQVVFa01vTkpJRkVvQU1IaCtXcUU3eElULzJsZ3QzNVg0WnQvdDBxU3pwVmJ0OVNDLzZ4MmNOeUdHSDk3eTNsUlBYb0hkRjVya2l0azh2MWpSbHkrYTNhaVpad2NQY1NxMXFNTjJ2eTQ1KzgyTjZvdGFESnpOci9KOUxuKzdYNWFSMkx3QlFVM042M2d4Zzc1U3ErV1NySlBUeHJwa295aW9qQW4vZUNBTHV5SVRqMzRUV2JNRXovWnRqSG4wcndwSDNxK1pqUkZDYW5tZnd1ZmJ0MGtmTHAxS3p1aVU2ZVFBZnRQR3ZVYWpmVGRtZU1aNTZhT3NjemNLcEZBM3V0ZGQveG9YcjFSRS94YUxWbVpmMlBaWWx1bmFOeXFHTFlyZldBRytNZUVEN3YrMkhhNUtHN3Zkb05lby9Gdi85TmFHajhpV0YyWVhFWlY0Q013bG1TT0h2T3MwbmVBb01XOEpmNWRmdHRNNWdRRzU5OWF1Y1N5SWRVN0pvcktDd25QT0xwNGppdjc5V20vYkMyRkV4SnFYbEQ0WVAzUGxkaHZ1M0NpZS9YaE41bzJ6L3kzUnBUeVRwUjZ2TnlhemJLMDYxWk9jektMeHpkbzVESkYycTJyV2VlbmoxTmwzTGtGaTZBcFNkekJQWks0ZzN2b25pRVI5S0NtTFVSeCt3L0V6aFZhT1pGdC8zYUd1VzNPbFlVeml1Mk1FUUJnWHM2TzZkRTNwTS9PMGhySjZvSTNjZUw0YXhkczJ4czFjcGswOWZxbDlFTURld1BRSmhXK2ZTbG9QSDJoYjRlZmY2T3dCRDdPM2w5bWtqYlZqMUdqZktlb1IzajdMZ3ovQm8wQndHalFha1V2ZDIrenFJRUpBSkRISHo4b1Q3bDBUcFI0NG9oUDI2V3IrUFVuVGljUUtSUjFVY0tiM090TDVoVS9PcmpGTFBGZGNrK2U4cW8xNGl1dkJwTm4rYlgvZWIyUFZxbEkyOStscFRqKzlubGxPYlZrSzRKZVdaaG42VWl6cld1bmtXWm5lRmJyTjhTeldyOGg1bVhLbkVmM2l5NTlPdzh1UXZVTUN1VTNtVGJQL0p2cjVQbTV1WmRtVzZrUEFFRGV0U1VMWVBzdDJHbkxYblo0Kzg3U3BMTW44aS9QbjZFU3A1ZXA4VjE0ZS9VeUN0M0x1K2pwbGtyTG5xSjdWNnZtMzJiNUdnQlE1VDEva250aDRWUWlVYUhWaU5KVE5KSTcxL1hTOURTVk5DTkRWNXlUb1JIbVpnRENVbU9EUjJqcnRxRmZITDNNOUs5WFg1SHo1REVBeUpJdm5pV1NhUFNzczR1bld0US9kWmxxTTdLY0JsVVl0QXA1NUlpclpjb1FXSkoxZnRwNHlldER1NEhLdWU1VzBxU3lQS2xQeTBVL21KM0VXa2w2V3Q3Rk9STWQ5NmJBNm53KzVYdGVrbnoralBEeGxnMjhta05HZXRjYlk2T2NZVFJxeE9tcFdXY25qNFNGby9FVGp6dDJVUmZHeHhjLy9mY3ZyN3FqSnNDbzF5ZnY3dHFxa3ZwRCtkem1ualErejFlUmRmK1dMT1ZxdWRtVVpKcUhoMWVOb2FOQUpKRUpCQ0pSSzh2THliMjU4bnNBS0x5emFxbExCNVRsNVJjLzNyUStzTWRmT3dra0toVUE5Q3FSTVBmeXdobXdPS2VQblh0KzZ1K0VpbzZEYnR5NGNlUG00L2cvV2E4ci9jczI1VVllVnpiY1RhYjVabVU2UlVVVGVqbHZHeGdLOXJlL3U5WTJPQUxVcHUxQmJkWUJCRG9EQUdDUUNFSGtsQ2pPNlhUUVBMb0I5ZVVUMEdkWXp6VklJWkZnTDF4bnZVT2pFZnJjVE9qZnZZSHUzUnZvVXhLZ3o4c0VqSTUvK29xY215TUlORHFvcmJvQ0FOUVhqNzVmem1LRDBmY3JVRnQwS3J1UjBRaDlXaUswTHg1QysrSUI5Tm5wSVBtWWJGNGZjNjArbEpBOTEvNVBQVmRGNS9zS0FYQUJ3S0EzemhCME8yYlhXT0hHalJ2WFlJVjE2Q3hQdlhRQnBZWWZMdGU3MFloeFJROStXNE1TQXhFam9FbHpaWGJDeXhMRFNhbThKUUFTSzZSTlczbjZOYXRKSkNPd1hoTmwxcE5uS0dleXlnaXMxMFFwU1V5Q1ZGcm9ySjBadW1kSWhJRkVwZHVSYnpQWGdyTXlldEs1WVdFcVVXb2VLaUdpbXVsZnJ6NFkzcjZHNHNUWDlyTHk3T1BGWWZoRlZGWG1QbnJ3c2NkM0F3QWdDWnJOV2xCd1o5dHZMaGp4U0NYL0VXQzZaODNvQVM2VHdXTnlsSHFaREJKSnNjVTZKanVpVXp0cDhzT2JsZ1pGQytqc2lFNGRwTWtYenVJVE83a1pJWTFiZU5jYU03SG82Y2JmSGRRU05NSGsrelA5NnRZMTE5b3o0Y1ZoTUJnY3BkS2xXa28wQmlOUW9GUm01Y05CUnFBRkJKZ0NGQjA1Rjhpd3pxeWllVGVhT2swZWYveGdlZldSWE1DdXpKeWRObFNBUndaSUJxQlFYOUlmSFd5dkYwdmdCM2xCUVpubGxRQWpzRjRUaG4vakpvNmNLZmFnY1NLajFKSjNhWGgvamxRcXIxcU1SdmpHUVRGN25pZVY1eGRzWHMrck8ycWlRU0VzRXNjZk80SUtPVzI5T056b0ZoMUVpU2RNeGl6VDd5S0VUVmJENXdJcnJIMFhlZXJqZTg2azdNeFF2V09xYW9vU0V2Qit2S0t4QkxIVjVDV1NoQzVRVG51Qmg2MGgvUk5BOUt6U1o0QTQvdGhwQUdXeUxwaCtkUnJhcStkVkFnSGdlZ0lpT1FBdFBQd0VkQktWYmFTUXlXcWxWR0luWTV2QUNHbmNYSmwrL3lIS3VmNk1rTVl0bE1MWGI4c2R1ejA5ZVZTeXJ5K01CaUtCU05LckMrUGY0WU9EQ3J3NEgrSzgrUStnMFQxREFvMmdFb2hFaFZZcHpNNUEyZXhTd1BUK1pNQitsajBKcHZjbkNlQ1RBSDNKbUVVd210NWxCVWFZN21PcmJ4bDJSS2NlMnFLM3IrMDVyeWFLM0FBQUlBQkpSRUZVNW1BYTk0aXduKzFxRFpNZjROdGcwaFJwNG9uRDl1cHAyNTZIUjFpTDFrWUNqU0pQdVZ3bW9PWmpNSDJ6eVlwY3FMZE1BYmdzZU5Db2tPbVZuN0krY3htWS9BQW1OOEJQa2YyaXJKcklCK0FSMUxLMVY5TnBDOUlQRHVpSjhzYzQ4eld0NkRORW9IRWlvdFNTWkx1WmtvNWdoRFJ1QVdsR2VtbEExaWZpRTE1M09relBWcGxueDNYK2svZDhCZmpQKzBPZ0J6ZHZZUlRuNU5xL2Z6NnNQLytYNXA0Zml1bDc1ZkpOMkJtN1hhVXk1cDZWL0ozZ0NGZkhRVGR1M0xoeDh4SDhuM0xlbVBrdm5LSUVHdDNxYjgvMUJ3QUEwcDltd0pCWGJwMTVoeEI5QTBzZGtPSnBnNnhYR28wZ01GZ3dLbVF3R2cyZ2R4OENldGVCTUNya0VNOGNZcjBmRGcra3FPb2dSMVVIcFZaREVQbCtwZXYwdVpsUUhkNEc3Y3VISUZlckEzckhQaUJYcjFlNlh2ZjJPZFNYamtINzZuMndObWY1UHpDcUZOREZ2NFF1OFJWMGlYRXd5cTIvaXprL2JRYlJ5K2VEejkwU1Y1eW1CS1lIeU5WcWcxSzdDYWoxbWdGa2s0MWVlWEF6dEs4ZWcxcXZPU2oxbTV1eVdpMHdGT2REKy9RZXRNL3VRdmZ1RFZDMjNNVW54ZTBVZGVQR2pSczNidHk0Y2VQR2pSczNidHk0Y2VQR2pSczNidHk0K2J6NFArVzhNZk5mT0VYTm1hSC9GVWFsQXRLZnBvT3pyS3dxalBiVlk4ai9XQXB5ZEN6b1BZYUE1QjhDQW9kcnN3TWpkRytlUVgzdE5MUXZINWJKNkNRRlI0RFdxUitvOVZzQUp0VVQ2QkxqSUZ1endOU0FUSFl1c1l0UDV4UWxNSmdnZXZtQTZPMERvazhBU01IaElBV0ZneFFRYXFWOFpNakxndkxRRm1oZldnZmNFbjBDUUszZkhKUjZ6VUVLanJCYVo1U0tvWGw2QjlySHQ2RkxmUFdmT0VqZFRsRTNidHk0Y2VQR2pSczNidHk0Y2VQR2pSczNidHk0Y2VQR2padlBDM2ROMGM4SVEyRWVvTk9XWmtRQ2dENHpCY3FEcGxKVHVwUjRFTmpjVW9lb1VhT0dMdUVWZEM4ZlFQdjhBUXdpeHlWUjlCbkpVR3o1QmFvVHUwSHZPaERVSm0yaFQzLzN2a0U1RGxFQWtLMmNBNUQrUC9idU82eXA2MzBBK0p1OXlJS0VGZlp5NE1LOXQ5Wlo5NnJWdXFxMWFsdDNiZFhhcVhYVVdyVzExdEZxcmZwMWk3UHV2V2RGQkpFOUFnUkM5azUrZjBBd2hBUVNSRUYrNytkNWZCNlR1N201NTk1NzNuUGVRNnJpMFRuSCtuQWhrQnZHT0p4bVVTdkI4T1FlR0c1ZkFrUGNQWWZwZTgxNTJhQTl1USswSi9jQjBVY0UxTlpkZ05xcU14QzkvWUhBNWdLdGMxK2dOR2tOaXErbWcwVlhYVVAwSVlRUVFnZ2hoQkJDQ0NHRUVFSUlvYmZGVzlXanphb214aFI5VTRpZTNrQ2dVZ0dBQUdhbERDektza085a0lJamdCd1NDY2FVUkRCbHBnS1lxelowRTFIZ0EyQXlnVm42V2xQL3U0UWMzZ0E4NXY4SUZvVU1USGs1WU01T0ExTm1NaGlURThDVW1WTGhPS1lWSVlWRUFyVlZGNkMwN0FUYVEzK0IvdWI1YXQ1eng3Q25LRUlJSVlRUVFnZ2hoQkJDQ0NHRVVPMkNQVVZyR1hOaFhvWFRUV2xKWUVwTGV2WHRTSEpmZVIzVnhmZ2lIbVNmanF6MlhweW0xT2VnU1gwT212MWJxM1c5Q0NHRUVFSUlJWVFRUWdnaGhCQkM2TzJDUVZGVUs3eld0TFpWN0dtS0VFSUlJWVFRUWdnaGhCQkNDQ0dFNmdaaVRlOEFRZ2doaEJCQ0NDR0VFRUlJSVlRUVFnaTlUaGdVUlFnaGhCQkNDQ0dFRUVJSUlZUVFRZ2pWYVJnVVJRZ2hoQkJDQ0NHRUVFSUlJWVFRUWdqVmFSZ1VSUWdoaEJCQ0NDR0VFRUlJSVlRUVFnalZhUmdVUlFnaGhCQkNDQ0dFRUVJSUlZUVFRZ2pWYVJnVVJRZ2hoQkJDQ0NHRUVFSUlJWVFRUWdqVmFSZ1VSUWdoaEJCQ0NDR0VFRUlJSVlRUVFnalZhUmdVUlFnaGhCQkNDQ0dFRUVJSUlZUVFRZ2pWYVJnVVJRZ2hoQkJDQ0NHRUVFSUlJWVFRUWdqVmFSZ1VSUWdoaEJCQ0NDR0VFRUlJSVlRUVFnalZhUmdVUlFnaGhCQkNDQ0dFRUVJSUlZUVFRZ2pWYVJnVVJRZ2hoQkJDQ0NHRUVFSUlJWVFRUWdqVmFSZ1VSUWdoaEJCQ0NDR0VFRUlJSVlRUVFnalZhUmdVUlFnaGhCQkNDQ0dFRUVJSUlZUVFRZ2pWYVJnVVJRZ2hoQkJDQ0NHRUVFSUlJWVFRUWdqVmFSZ1VSUWdoaEJCQ0NDR0VFRUlJSVlRUVFnalZhUmdVUlFnaGhCQkNDQ0dFRUVJSUlZUVFRZ2pWYVc5clVGUlYwenVBa0JQS210NEJoQkJDQ0NHRUVFSUlJWVFRUWdnaFZOWmJHaFMxdktqcFBVRElJUXZnYnhNaGhCQkNDQ0dFRUVJSUlZUVFRcWlXZVV1RG9zUWpOYjBIQ0RsRUlCeXQ2VjFBQ0NHRUVFSUlJWVFRUWdnaGhCQkNaYjJWUVZFZGdiNGF3SkplMC91QmtDMENRQnFEcmw5VjAvdUJFRUlJSVlRUVFnZ2hoQkJDQ0NHRXlub3JnNktSdTA3S0xVQ1lYTlA3Z1pBdE00RXdXYmp0bXFLbTl3TWhoQkJDQ0NHRUVFSUlJWVFRUWdpVjlWWUdSUUVBZ3YrNWVOWUMwQXQ3aktLYVowbTNFQWc5ZzNkZE9GZlRlNElRUWdnaGhCQkNDQ0dFRUVJSUlZVEtlMnVEb2dERmdWRWRnZGtZZ1BBdFdPQVJBQ2hyZXAvUS94dks0dDhjNFZzZGdka1lBNklJSVlRUVFnZ2hoQkJDQ0NHRUVFSzFGN21tZCtCVlJlNDZLUWVBcFNYL0VFSUlJWVFRUWdnaGhCQkNDQ0dFRUVLb2pMZTZweWhDQ0NHRUVFSUlJWVFRUWdnaGhCQkNDRlVHZzZJSUlZUVFRZ2doaEJCQ0NDR0VFRUlJb1RvTmc2SUlJWVFRUWdnaGhCQkNDQ0dFRUVJSW9Ub05nNklJSVlRUVFnZ2hoQkJDQ0NHRUVFSUlvVG9OZzZJSUlZUVFRZ2doaEJCQ0NDR0VFRUlJb1RvTmc2SUlJWVFRUWdnaGhCQkNDQ0dFRUVJSW9Ub05nNklJSVlRUVFnZ2hoQkJDQ0NHRUVFSUlvVG9OZzZJSUlZUVFRZ2doaEJCQ0NDR0VFRUlJb1RvTmc2SUlJWVFRUWdnaGhCQkNDQ0dFRUVJSW9Ub05nNklJSVlRUVFnZ2hoQkJDQ0NHRUVFSUlvVG9OZzZJSUlZUVFRZ2doaEJCQ0NDR0VFRUlJb1RvTmc2SUlJWVFRUWdnaGhCQkNDQ0dFRUVJSW9Ub05nNklJSVlRUVFnZ2hoQkJDQ0NHRUVFSUlvVG9OZzZJSUlZUVFRZ2doaEJCQ0NDR0VFRUlJb1RvTmc2SUlJWVFRUWdnaGhCQkNDQ0dFRUVJSW9Ub05nNklJSVlRUVFnZ2hoQkJDQ0NHRUVFSUlvVG9OZzZJSUlZUVFRZ2doaEJCQ0NDR0VFRUlJb1RvTmc2SUlJWVFRUWdnaGhCQkNDQ0dFRUVJSW9Ub05nNklJSVlRUVFnZ2hoQkJDQ0NHRUVFSUlvVG9OZzZJSUlZUVFRdWovRFRvdkpBUUF5RFc5SDlXdHJoNFhjZ3ZKaFhsZTkyK0U4SnJYanh6RGE5OEdsb2UxbWl2bEZFTE80SFh0QmpvM0tBenF4algzdXM4Ny9UV3YvKzNCRXZvNm5lYmg0MTJGTlJJQVBEbFYzeUdFRUhvOU1DaUtFRUlJdldiMVp5VkxhSnp3Q1B2dmFaendpUHF6a2lXdXJpZHc4STREd3ZaekYxZkxUbm40Q3FNWFNDM0E0WGhhdjRwZUlMVlF2YUxxVjh2NmtUc0lnZzd6bDNvRWRPcmk3b0xNc0Y3OW9qNSttc2xnaUFKZXg0NjVpUXpGbFFydS9IdXpBUlFQSCsvUVNUZWVDbHJOK3RTZHhSZytMZHFFamoxNWxlSGZxbjM1cVo2YzhBOHUzdU5HRGh4V1hidnB0aW9lVndreTJKMkhoblBGMm1vcmExeFVXZmxqT3oxZ3dCKzcvUHVzK3dPWUFqOVgxMS8vMDdRaW4rN2YvMVFkKytvQWxjYU5DSGY4KzNoMVROOW1yYnlhVDVsUjBUemNCa05IUlV5NTh4UUFtQlhNUmdvZGMveThUK2V2bGxmSGZySERlZzhBRUxDdG54bWkxdTBpcHR4NXh1RDdCOW5QNnhVemJSYlZNNktocStzTkczL2hMZ0JRM2Q4cm9RYzlzRU1uejViVFAvTUk3dHpkL2VXcnpSc3JENmxlVWZXakYwZ04xYkRQTHFuajVXRVpnbGF6NWdZTjJYVVlBQ2d1TGtLZ2NjSWozUG4zcXZ2bzZuNEJVK0JINVRkbzVHeUc2QVZTQzZmQmtOR3ZlMGVDUnV3Lzd0dnR1elhPcHRNRVlWRU41NHExd09YeXc4YWR2Y1VNNzk2M0NwdGhoSTQ2ZkxhcVpVQk5ubmNHUXhRUVBPclFHV2ZIN2RmcnA5ODhtMzB3dGJJZHF1N3J0RGE4eXpCRXpkdEdMNUFhU2hvOU9CUzlRR3J4YkRKK2lsc3JyclB2UkR4ZTJKVGJULzE2TEg5ZHp6NU9zVUo2dnVPb3ZQSHQrczBxUVlmNVM5MVpWM1dmOTVKN3BzWDJ1NkNoLyt3VkRmaDloenY3QlFCQTlXN1VSTmhweWZmZ2VsbFJSblZlcDB5LzVpMUNSc2RlQURaYjRHZzZLNmhiajZDaGU0NldCTW9kb25PRFE2Tm5KT2FFZjNEcFB0ZzlrN0NqQmc1dU9PMVJ1a2RJeDY2dTdJOFZROVM2YmZUOHhNSXFsTWZVb09GN2p6blpIak4wN01tcm5pMm5mK2JtT2t2VmtmczdJWERJem9QV2V6ZURJUXFvN0IrVVBhOWtGLzZWYTFUQkRPL2VOMmo0M21NdTdCL1JyOGZ5bnhsQmJUcFc1ZUJxdzMybm5EcDd2L2ovQ1Z0WklZUVFRdFdMQUN5aGorMFhKQWJmaThnVCtJSkpyclQ5bnNnVCtKSVlmSzl5TFRKVitia0FVT1psalZOLzJCaE8xTUNocXV4YjF5cDc2TkxyWklXZ3pNMnorNW9LTm8yaGFDU1A0aGFiRmdzQmJGdkhrcWhVS045YVZsdlI5dEFySVluNmJkekNpeDQxVHF6OVlvNHk4OG9sQUFDUDRNN2RsV2xQN2dJVXlpdGFtTUVOQzZkNCtJazBtaXlYWHd4c09Hd1Y3ZGQ3N2MrZXpTWk1jMlVGY1N2NXBTOVczaDAvWHl4c3YvQXJkM1lnZVZlUGRwcXMremNCQU5nUmZkNFY5WGRjSVNFK01XdVNhTWhmQnlyZm55ZzJRTDdTNlF6SzNEelowLy85dzJzOGJvcmt6dnFmQWNEa3luN3ltcjQva2VIVHJJVkdudkhjZmhxbmZyZitkSittemZXcWZMR2paV3Z6Y1FFQUNOdk9XZWpaL01PUEUzN3RYTSs2RFFLSlJpTVFLYlgyUFNILzhvcXZoSjBYTHVNR2R1Z2dTeml5MzVWbFNEUU9sMGhtVmhRd0xJTVYycU1Ya1VSakVzZ01KcG5LWWhGcFhDNkJ4dUZSYUh3K2tjSGxrMWdDYnpMVDI0ZkVGSGhUV0VKdkFBSUJBQ0I1VDU5T212UmJWNnQ2Ykk1d0dnd2Y3ZFZxeGh3Q2lVR1gzRm52TUpnZ1M3dDh4Yi9QaGdCQit3WHpKZGRYZnUxa1ZTWjV3cUc5dmoxWGJTQlFHU3p4MmM4L0NScXk2ekE3c3QrZ3l2WWgrOFMwY2RJbi8vdmI5anV2MXJQbWVyYlFURS9iTjNJZ0FKZzFXYmNmRTRna2ttL2ZyYnRTL3VuYkJRRE1BTVhYZ0crdkZiOHdudTdibFhsczZ2dVZiWXZFRWdnWXZzMWFnT01HdkdSUjN3MmJaVS8vOTdjeTdmSjVicjBoSTVqQm5YdlFlTUZoRkY1b09KVWJGQUlFSXRFZ1QwOHJmTEIxZ3pMdDh2bkt0bGVpVnBXSERXWm5LWWtVSnN2SmRzakFFZ3F0bjBrc2ZuRUZxTzJ6aENvL0gyektBYS9tVTJmNjl2eHh2VHY3WTdPOU1oV2pkYms4dE1jTTZkYWJGZGl1RXdDNEduU21SWHgwdDl6ZnBTTDJmOS9xNE5ObDZROFVUbkFJbVNId0liTjkvU2pjb0JBaW1jNndtSFM2cDJ2cSt3SVVLYUg0K3RKWHRKN1hjTDVJTEZIcmR2S24rLzV4TnIvRlFpWVNTRFFheUdSUzJmUFlnNkZEL3hlYmMvTFRxWVZQZG0wREtBNW9SRTYrRmU5NFc5YS9KWS9HRE83U2cvajRyeTJWN1o4ak5YbmVQWHQ4czRvbWFOallMSG54ck13MVRkUWFXUFNnUU05bUgweE4zdFduVTdsM0I2TFdBQXBGZ2ZYanExeW5VSHZmWlJ3S0dycm5xT1Q2aW0vVjRvZDNYSmtmcXVtZHFEckwxZGZCcytWN0V3a2tHcTNnaWV2WGdXZVQ4Vk1zSkhLVm52K2tEN1p0c3Y2ZjEyak1CRzY5QVVQenI2MzhPdi9tbWgraHVCeW1jQnVOSGk5OTlPZnZGWjEvZ3NGazFNbGZKRlcydlNxY2QyZVlySkJ1dlNUWFYzM3Y3b0lNZm1ROVlhdVA1MUM1SVdGWnh5YVBjWGY1Vjd4T3kxQXJzdE1wSEZGZytOQmovNzc0YTBqWE11K1FYQzVmMUcvRG4yYURRcTZWdlN3bjdERWorcndMQUNCOThzOWZZSGY5S2hKalQrc0tYeVNLQm16Ym03NjFlM09OSmpQTGxmM2kxeDg1MXFoWEtwUnBsNis3TXI4VnAvNndZZXl3WHYzRTU3OWVDRkNhQWVJbEMxaDhPeTlkcnNtN2Y5Y2l6ODIwbmFRdFNrMnRiUDAxVWM3ekdyODN3WjNsN1JrVXVXSlY2cmxUMXMrZVRjWk40a1QySDF6NGNQc21BSUN3V1U4eUt0K25sL2RrVnhyVUdlVHBhWW1ibW9iWWZrZmpoQVN6dzNyM2QyR1hpWjR0UHZwVUwwMUpjdUhkcUxiZWQ3QU9yUTZydFpVZENDR0UwTnVKeDQyZWtaaGovMjNZNkZOWG5DMWhQMy9jeWxBK1FGR1I5VE5ORUJZbDZ2UHo3d0FBZmwyL1d3TmRuYmV3QndBb3ZMZHBYYzY1UldWYVRvYU1PZjR2SzdCOXVaNkkwZFBUeXdUVElpZGNlV1EvejV0NGNmLy9TY0FPR3JiaEg2YW9UWWZVZmFQN3ExTFBuaTZaUVBmdHZ1SVhBcFhKekR3MjZUMXJKYmtqWkxhdnYxbXZrQU5MeUhOcjA2cDhXZlFDcWRyUnBCZWJtNGNVM1B2dFordG5Yc1BoN3duYnpWK1N2S2RQSjVOS1dtbnc5Y1htbU5ESzVxSDZ0K3dRT09DUE1nRVdSZExkQzhsLzkyb0xBQkEyOXZUMXZPc3J2MUdtRkwvNDZRc0tzOVJiMnpTSW5Id3JQdVA0MUxGYThhUDdBQUFrdWdjdmJPeTVHem1uUHYxUW1YWHpLa0MrQ3FDNHhXWmwreEM5UUdwME5xM3NiMTdBNWpVY01WYjYzKzQvUVNuT3Q1K1gzM2pVKy9xaTFHUk45ck00QUo3ZGVTaFMxTjdqQWdBQW1tZUxhVE8xdVk4ZlZCaGtlSlBZYkVIMDlQUnlmMmNBQVB1S2NHN0RFV01EQUNCMWU4Y1lWWDdjdytyY2paQVIrLysxL1d3MmFqVm1yYXpJcEN1U21yUlNxVWtqTGREazNMMXRVaGZtRzdTU2ZLTXFUMnhXNW9vMUJjbVZWdVM1UzN4aDhUd3l5OXZIcDlzM3E4MEdoYnp3NFo5L2xKdEpMY2t1ZVBqSFJnS1pXbUdMOTRMN1d6WVNhRHhQUWFzWnM0dnUvTFkyLzlUQ0dlTExYMzllMFRMT0FoQTVKejZkR3Y3aGpTZmVIVDlmbW5kMXhUSUFVT1djbnYxaDhLakQ1ejJiako5VStIakhGb3AzZE5PQUFWdDJxZEt2WHN3OE5uV3lvL1U0KzExSEw1QnFiRDhYeFIvWWE5Skk4M21OeG53Z2k5OVRHcWdoa0NnVVplYk5hMVI1UmhxMXlmZ3B0dmRRT2k4a0pIenFneFJueDVaOVp1NTA2WU50bSt5M1pWVlQ1V0h5ems3Tkl5YmRTMGc1TUt5ZnNTZ3poY3dMQ0EwZGR1REU4NjF0R3RBNDRhR09LdVpzbnlXU05yV01MRmVwYkRHWm5tOXJYNmJuanJXc0VaOWIrS2tpOVdLWjN6eW4zdUJSUGgwWExTdTdsVHBkSHBaRFlYb0pqVXB4dVdlNnl1U2NtRG01OE1tdUNuc2Q4WnRObnVyZmUvVkdkOWZ0RWd1QllESHBEQnBKM0dOQlNPZnVPU2RtVHRibFByeXYwbVdrQThpTGZMb3MvWUVWM0xWWDl0SEp3N1ZGS1duT1ZsTnQ1NHZMNWRNSmZDNUYwS0F4a2NybTZBcGVQTE5XY0d1TFVyT3BYbEdsUFpmSXZJQlFnT0xncCtMNXlTTkVzb2VIVnBPVFEvV0txcTh2U0h4bW5lLzUxallOYkpjSkhYYmdST21PYzh4RUFBQ0N1V29COFpvNjcveEdJOS9uTlJ3NkdnQWdmTnJEWk50cEd2SERlMFpOZ1FRSVJHTFkrLzllczE5V2x4OGZsN1RkZW4yLzJuVUt3R1BYeG5jWlIyaWNzRWgyeERzREpkZFhmRnZadkZiVitrNVVMZVhxcTZ1b1BJejg0TWJqeXBZMzZlU3laK3VDZWI2OVZtNGdrR2kwcXV5RGJWQTA2OWprTWRxc2FiTjh1bit6MnFndEtwSSszUG9ycCtId2tXU20wRnZZYnY0U1lidjVTNXl0eDZqS0V5ZHNyRmRoSmhCM3p6dlRMNmFsT3VmQkUzQVFwT0EzR2ptVVNLWXpaQWtuajdpeUxsdXloRVA3ekNhdE5tam9yaVBhN0J0WEMrNXZjYU5NZjlYcjFGcStDZGhVTDA4UkFJRDQvT0s1Z1lPMi8wL1FldXcwK1l2VHNkYTUvYnA4dFp4RTUvS3lUbjh5aWVvbDlBTVErdWtMRXBQQnJtRU10LzdnRVVabGJrN2h2ZC9MUDJjQ2FISk96WnJvMi9QSGpXWVd5d01jUERWVjlEdDA5cHhseTJ4UXErTFhpandBQUFTdFo4NlZQenU4VDEvNE5BNEF3Tm16bktOeXFiYmUzMFY5TjI1M2QzdTJWQm5YTDFtRG9qUnVSTGhQOXgvVzVsOWI5YTBxNVh4cE9mTjhhNXNHdHZkS0t3WkRGR0FmTkUzYTFETFMrbi9mbnQrc29uclZiNVMrZDJTWkxBVUVvdG5nRWR5NXU2RDl3cVdwdS90M3RWOXZoWUZHQzVrRUFFQmtDbjBxbWs5ZmtKaUFkV2lvSm1CUUZDR0UwRnZKY3FJdnJaQklHd0FFWWw4QVM2QUZvRW92Y0pVaEVTeWY4WHNmZHFPeXZVaFcvRUQyVXZTQ0ZHbktqbTZ0MWVMVU1wV1lUTitReU5EeEYyN2J6dzlRSkxQK2o4RUlFQVVNTzNqS0lNdElwM3BGUkdYRlRoc3JTemkwcjl4bW1RSy9zT0gvTzBybGhZWVhQUGxycS8xays0ZFlhMHY3dUpWOElwUzBxSXRlSUxYWVBraFgxQnEvTWdXbmh2eHNJVUN6cWl6N3RuRC90L0VTSTZoTlIxSFA5WCtZRFRKWjZvN3VNZHFpbEJ3QVR3NTRVT2gwTXBPUmZmTGppZjU5ZjkwZU91YjBsYnhMMzN6dXJIY1ltZU12SWxMWkhFY3ZFUlhKT2psam9yV3kzcVBldThOOXVueTl5dnBaVzVTYURqYXRMTWtNTDRGUktjNTJ0ZmViSzYxelNad1FCeW1GSkFwOWdlUVpuUmNTUXFMeitNcVVjNmRzWCtyMEJaSm5BQUFHYVVaYTZmY2xLYUowOHF4TSt4ZkEzS3ZMbDhrVER1OHQzU2FGd3pFWjVHVjYzcEpwZEtaUnB5ME5EdHRYVnRtKzNIdkdUUHpJTTJiaVI5YlBjU3Y1QkFaREZPQVIwdjBkSUpCSTBRdFNwUFpIWk8zNVZkdU95OHFyM1p3NVpKYTNyeVkvN3IvaVZLZ3ZVZm1SVWZiZldTbHlIOXdGRjF1dXUwMmhLSFFVU0FxZitpQWxkYy9RbmlaNXlndjdhZHFpMU96WHNTdDVsNy83TXYvbXRvMEFVaVc4UW0remFtREpQRFoxTXBudDUwOGdrcWtBRlZjOGViZWQrNlh0WjJ0bGVkaTRNemR6ci96NGxlVEc2bTlWRC9kczAxcGIrVmRhVGVXWVRwNzhQUGZDbDNNMDR0czNyTjhwMHk1ZFNEODRacEFpNmRRcEFBQ1NUcUZRcHA0NW1YRjQvbVFBMERsYWoyMXdBd0NBSFRWZ2lHK25KVDg4LzdOVFV6RHBTeXZzdkpwLzlLbFg4eWt6Y3k4c25hZE12WG9Sb0xoQzBucFA1RFFZTXByZlpQd1Uyd29ScTVjQm1wZHM3MisxclR6VVNaSVRBUUNNUlprcFpjdUx4R2ZXVkdMV3loYWIremtCb09MZlJybUtzcEt5eHFqTXpiYWZadEpJY20wLzEvWHkwQkVLTHlSTW0vUHduaXZ6MmpJVExHWUFjQnFRQlFDQTRubGVpOXpMWHk4cStTOWQwSEw2WityTWErZHRmNHU1bHphc0NCN2V1Rm5JdUhQM01tUEhEN2RlVCtWVnozM1p0OFc4TDcxYXpweHJYUzVzL0psYjF2OC8vNk45NDhqSjEvK3ozN0tqNTAvYkNrWkhsYjRBUUFPV2tFOGxDUVFBQUFRcXk2TnNEMnFMQ2tDaWNIeXNMOVhFZVdjRmRldmg5ODR2VzNMT2Z6bW5NSDcvUC82ZGwvNlFmZTJMK1NDWEZ3SUFlRFlhTzhtMzkrcU5MemJIaEhLYmZEQk5tWHJwbkNyOTRsbjc5VlRUZFhxck5yN0xXSWtHL0xFNzcrWlBQeWlTVHNaNlJIVHZiZEpLQzlYaWgvZWR6Vyt2dXQrSlhxVmNyUzcyOTFIdjlndVhjaHNNR1oyMmQwZ1B2VEtuMG5jRWdzRm9BZ0I0dXNiWDZkaWEwUXVrbG9LN0c5YUl6eStaNThvK0ZUejRmYjBpOWZJRnZUUStIZ0FZUGgyLy9DYjMyZzlmU2E2dCtnWUFRTkJoL2xKQnk1bHpucTBMRmtKeGJ6MUsxTFJIaWFxc213NkRJSzl5M2tQSG5iL2pMRmpFYlR4dWtrR1prd1ZFazlGWjRFWmZrQ2QyOUd3QkFLQklPaGxiY0hmalQ5NmRsNjFReDU4NjdFb1B5dXE2bndJQWNCcDA2aDg0Y050dTIraytYYjlaNmRQMW01WDJ5OWsyK0xQL2U5QUU5ZW94UlcwNzVKejZaQW9BanhxOUlFWGxiUDhqSnQwczkzZU1XOGtuMlA4T2hXMCtXOFJ0T0h4TXl1NCtuVTFhcGNPL255MEN3V2dHS0U2L3pQQnAzQ3p6K05SeHR0T2RuVU1yZCtvdWFxS2NyekJJeG1ZTDZuMXdMODZvTFpLKzJOSzZPUUE0Ykx4Y2pNY0xIUDczVWZtTDB5ZnlyaTFmWmp1RlRHR3k5ZVdDNkFBbUJxUGN1SzQyamVjb2pJRDJYWXFlL0wzTlVTOXRqbCt6ZG80Q2d3RE9HMDdhOG00L2I3RjMrM2xPMDlmR3JlUXpzQTROMVFRTWlpS0VFSHJyRko0YTJyK1FZTmtBQUNIV3VzclgxUXpMYUFMM2V1QUJXT3hmbWxRWjF5OVpkSG01OXQ5YmRIbTVxb3pybDV5OVpORzV3YUdpRWZ0UG1YUXlXZktmZzd0NnRodzlNZURkUDNaVExnV0VTRzZ2WHcwbEI4K3ROMmk0YjYvVnYxcU1hblh5em42ZDlkSm5UK3pYUmZWdTFNUlJDN2JvQmRJeUQrM1Y5UUJuSVVBekFvRGJZMlMrVGFydzJ3QUFBSHBnKzg1aG80OWZBZ0N3bUhTNjhBL3ZKZ09CV0NaTnBNV2swNW4xYXFWSktjNzI2ZmIxS3BwM28yWlp4NmVOczE4WGxlWGpyOHE0ZmlsMTk5akI3dTFGa1JwS1dnZlQxUklKUUpuS2V4TFZLNnEwNVNqZHAxbExYV0ZTb24xRmdiNGdNUTJxSEU1eGpoN1l2cXRacjFUb0N4SVRYMlU5Sm8wazEvcHlJbWcxYTY2Zy9id2x5WC8zYktjdmVCNFBBT0RaYk1LSGd2WUx2c3I1ZDg3SGlxUlRSNjNMMks5SGNtdnRja1ZpN0VIclozYlV3S0dDTnJNWEFRQncybjA4eDZpUkZxYjhNNmdiRUl5bFFUT3FoNTlmOEtqRDV3a1dZMmxBcDdZZEY0TVJJUEl1T1E1aG0wOFhRSnRQRjloTzV6WVlPb2JiWUtqRFZHQ1pSeWFNY0RWdGJSV1l6U1FxM1ZGWkZETDZZTGtLNE9JMFVCV25nS3p5anVnVmNnQ3ByUEk1M3doZDZ1NkJwZU14V1N1ZStJMUdqeGUwbWIzSXZpTEtGdEdvMHdFQU1QeGF0cUY2ZUFwVkFPQnEyak5IUEp1TW4rTFhaNTJqWGdST1JTOFlQTUw2LzV4VG4zNVkrSGhIYVRxL2NwWEdKUzMzOVhsUEVxR2tWNGV3MDVMdlBXTW1mbFJ3ZjhzR1o0MUVLdUlvb0diTFd2N1Z0dktRd2drSUloaE1Saklub053NHJmYkJUMWQ2VHI2cXVsb2VPa0xuaFlTUWFCd3VoVnYrYjE4WmtvZXZYMlZwMmtnTWdVOUYwMSt2UW5uYS9oRUQvZnVzMitUZlorT2ZpWnVhMXF0bzdsYzlYK0x6UythSnp5K1pGekg1Wmx6aG94MWJDaE4yN2dTRlFnb2xqVTFzSzRydGcvenU0TlliTkRCZzBKK2xsWjZpdnV1M2lXeW1TKzcrOW5QdStTOW1WN1NPbWpqdkROK1dyWU9HN1RvcXZ2VDE1NFYzZi9zWkFLaFVibkJZMktBREo1SjM5dXBJOVlxS1lJUjA3cHA5WnY3SDJxTFVWQStkdENCNHhKNWpLZnNHOVhUVVFLTWFydE5hOXk0VE51N016YUpITzdjQUFKaE1lcDFmenhYckZVa256N0RDK3d3azBmbWV0cjNDL2Zxcys4UCtIbVdiMnY1TnZ4TzlDV1dDVzl5SWNFN1VnR0dLcEgrUEtkTXVYYWpSL1pMR3gzdDMvSHlKV2FkU0VLa3NEOG0xTGV0S0pqRThHNzAvRVFDQXpnc1JhWXRTVXpuUkkwWlFPS0pBeWU0ZlMzdC9WdWQ1ZDRUcTNhZ0pLN0JqTjRDS3o3YzFxNFN6NlFWUDl1ejBhamx6cm1lUEpjdXpqazBiWDhtZkJRQ3E3MzVxWlY5bWNob01HUjA0Y052dTRvQlQyUjZ5anA0WFBKdE9tQTRBVVBoNDUzYUE4b0YyVjVSNXp2THdGWEtpM2gwcWYzWmtuMTNXSXhyVEw2YXhPaWYxdVpObmJJSlA1eSsvbC82M2E3dSs0SGw4ME5BOVIyVnhlLzRHS0c3a3BBZWhoN1B0azJsMGw0YkpxSTMzOTZDZW03YVFxR3hPNXQ0aDcwQkZBVkV1bHg4K2NOOEpnenc5TlN0MnluaXdTeGNiT3Y3Q2JYZTN6WTdvMTQ5RTUvSGw4UWYzdUx0c0pmZHFjdlFDcVVGOGR1R3NndnViTjFTK3R0cDEzd0dvbS9jTDlCSUdSUkZDQ0wxVkNrOFBubTRCeTBaNGZYSFFWMFdqZWtXVjZlV1UvZS9zajREb3diUi9nRGFWVEhOUXVab0NJS1FFalQxNXhhakl5VTQrUExnZmdFSldlUGUzbjgwNldaRi9yelcvc1NQNnZWdHdmOHV2bmpFVFBtUUZkdXdtZTdwdlYrYXhCVE9kUFJ5U1Bmd0NGRW1uWTlNUGpoNEtBTUNwUDJ5RWI5ZWx5eE0zTlMzdG9SSzlRR3A0dnFWREkzM2gwd1FBQUtwblJGVGs1SnVWcGx4Qzd0Rm1YTCthZGZ5akQwQ3ZVUnAwY3JtRlFxU0l1cS82UlpGMDhxajR3dXB2eTZaRUFtRDR0MnBQSXRJZHBzUWtlZmo1YThRUDd6azc3MVhDWnZNZFBkamJmK2Vzb3FHeUYwVUFBQW8zSU5CT0hPdUNBQUFnQUVsRVFWVFpORTdrdTBOVkdkY3VRY2w0aEZXUkVUdHBqQzc3dnp2QUZQZ0Y5L3R0S3l1a2F5L3g1V1VMclJYbEFBQ0ZENC92cG5rM2JSRTA5Si9Ec29TakJ6TFBMcGlwVHI1OEppTjJVcGxBb0Y2ZW1hN09lWERYK3BubUc5TVNBQUNZQWovUHBoT201dDljKzZNMXRaT1ZOUWhsMUJoS0t5MXEyWEVSZkFadTNFR2tNRm1wZTRiMFVxVS92R3U3bmVnRktWTEo3WFUvNWw3OGVZWGpQU2x5Mm5yY1hXSGp6dHhrK0xWc0ExRDhHOU1XUGsvSU9QVCtZQUNBdUkxUnBlblRvbWNrNWlUdjZkUEptcDZXeWZUM0M1MTRzYlNIQUQ5bTBrZjI2N1pIOTRwcVdORjgwdVFEZTBFbUsyMlI3OXZ6eC9WVkdTOHNJM2JTR0huOEliY3JGdHhoclhneXFQTHpiRCs3bzVKVVZ1WFNxdG1yU29XWlRUbENvSHBGT1F6RWtEeDgvUUFBcU42Tm9zQ2tNL2gwV0xTTVUzL0lTRVhLaFg4TEgyeisxWGEvSXlkZGZ3SUVFc2wyZWR2S1BsZlMxMWFvaHN2RGtCRUhUanViWm0waGI5OWkzbEd2RW1mN1E2Sjc4QUFBeUI0Ky91V21PYWpVcTZQbG9VTjBZWlBtQUFCVWZsZ0VqUk1XcVpNbnV6eVdtRytuSlQvNGRscnlROVdPN05YWlYzamJwaDJNVzhrblEvRXp0REg3MUtjZkFsUGdEMDU2Y1Z0VngvbWlDZXJWbzNsRk5kREVIZDRmUFNzOTM2WlhCWVhPQ3ltTlhaSllJaEZBK2ZIajdIdGRPNnJVbHlVY09TSmJHY3BuQ1VVaElST3ZQa2cvUEg2SUl2SEtSUUNBeUtrWDdvRlJWK240WGpWeDNqWGl1dzlTOW8vb1k1R0pjNnc5d1hNdkxQdWNLWXBwU2VPRWgzaUU5M21YMTNEa09NbmxsZC9RT09FUml2ampod2trQ3Qya1ZFaHBuUEFJQXRGc3NFMkRYQTNYYWUxNmwyRUpmUmwrTGRzVTNQeGxGUUJBM3FWRmM0S0dIem5yM1dIUkluWkkxNTRac1pQR2FQT0tVK2hIVHI0Vm4zZjF1eVd5aE5qOWR2dFQrdmVwN25laVZ5MVhxeG5ScjkrNnJRUVNsU3BQT0xUZmxYdFFWWjRmWE1MbDhvTjZiOS9qRWR5eFcvcitvYjNUZHZacVd4SUVvd1VOM3JHVHhQQVNhSFB1M2dvY2VmQnMyb0hSQStSeCsvNTVudjNrc2Q1NnpWWHplWGRFMkhyV1BBQ0F6TmpKbzJYeEIwdXpEckNqQmd3SkdyenpZTnl2RGJ3ZHBiWXRkNmloUFhvQkFQQWFEQitiZjMzVkNuMWgwdFBLbHFtdSsybTFZTE1GdkNZZmZGanl5UXhRL0x2Z05oZzZ5cWlTU2xUcEY4NDVXc3luK3c5ckRiSzAxTUo3djYrem4rYlhic0UzUkNyTG8vRGViei9aZmsvamhBZUdqanQvSjMzL3FJR0s1SCtQMlMvSGEveitCSnBuUkZUeWdWSDltV0c5K3JFamVnK1EzUHhoR1FCQTZQdVgzTzdaNlVodHU3OExXcythejQ3c055am54TXpKbFEwSHd2WHQya092ek16SU9EenhmUUF3Qm8wNGVGcVpmUHFFOVJ5NGt6N1h5cXY1dEU4QWludFUyMzV2MGtnTG5xMFBFMVQ1d054VHUrNDdKYkFPclc3RG9DaENDS0czUnVHcG9mM3RBcUwvV2NDeW13aVdKeVl6b2RKMFdGVkJwb05iNlZGWnd1Z0dJUk92UG5pVmJWckh4OHMrTWZWOVpXckNYUUJGNlZoL21yU2IxNlJQOXZ6bDJXekNOR1pBMjQ0QUFFVlAvN2N6NjhMaUJSVUZ4dWdjL3dDait1WEE4VlRQOENpRElqdXpvdjNRRnlZbHhxMFNPRTJqVkJFU3dmSlpWWHRTdmkzYy9XMEFWTnlUeDZ2VmpEbGVyV2JNcVdoNSs3RXV5QjYrL21adDRiOVFRYXZaOHZKVllOZXExQkZuTDZzMFRuaUVvL0hzckY2cHBTU2JMZkFJN2RwYmN2LzNYNnd2T3VXRE02Wks5MTBlZitpQVY0dXAwOE02TGY3V3FNclBTLzI3VjN1alRxZnhhalA3ODRKYmExY0NnQmtnWDVuejcreVA1TStPN0JmMTM3Q3QvcVNiY2RsbjU4NTBOWmpsM1h6S05JdFJwNVhjMkZhdUlzQkNJVkVBQUFna25iNDJIcGV3MDVMdldDR2R1eGZjM2JER1VmbzlBQUNMVWF1dDFtQzdFOW14VTBlWlNSUkc1T1JiOFNrSGh2VXpTMTQ4QTNMSmVGWXFRNWtLYklKZXA3TitaNlNweWxUaSsvZGE4MXRsMjJJR3R1L0VER3pmeWRsMDFSODNydXJoWlZBMC84YXFiNHVlN3YvSHpVTUNmVUZobFh0aDJ2UHJ2WGFUWjdNSjA2eWZIYlg0cjZxS3J0WEtVcFFCdkdwRnFwQlZXVmxoM3pLYkhkcXROM3Z5N1RJVmpVbmIydGEzV0N3RUFJRGdvYnRqcWZ5d0NOdGdiWmt1K0srZ1JzcERlSGtlSEtmaUtyNCtqUWExd3ZhelV3UVN5ZG4rK1BiNGNaMnZvd2t1ZXB2TFEyZVk0VDM2Z2NWc05odFVTazdESVNQeWI2NXhwUkpVbjdwblNDK1Y1RWtjcUNVVnBxeGtNQUpFUkdHRTJ3MExYR0c5Qmp3QzIzWDI2LzN6NzZsN2h2WTBxTEt5QUFCOHVuKy9pdUhUckhscTdPUVJvQlRuZzFwU2NmcnhhanBmbktnQkkxUlpkMjVvTk5sbEttV3BYbEhoNFE1K2wvYmp4OW4zUm5FeXBxZ0JvS2pJWVBiV0FnQVlOQVdGMXV1Q1FLSlFMR1pkaGNGZmdCbzc3d1p0eHJVckRwOFJlNzc4cjMxWjQ5MXg4YmNBQUFaNWVscmlwcVlobGUya3E5ZHBiWHVYWVhrM2JtTFdLK1I2ZGZGdjJLeVdGNmJ0SGQ2WEZkSDlIWU5TbkMyUFA3UVhiSjVyVGNwOGNVWDNwMnA5SjNxTjVXcFZDTnZPV1dSTmN5bnF2K2t2VjVaNUhlUGVNZnhidFE5OGQ4cy9CQktkbHZLL2dkMnRqWVpZSVQzZjhlMzI5U29xTnpnMC9jajRZYXFVODFlRFJ1dy9HUDdCcGZzRmQ5YXZ6bnU0L2hmck9xcjd2TnVqZWtYVjV6VVk5aDRBQUlVdEt0TmprTXowOGJPWTlIcFFpZ3RjV1JjbmF1QndkZGJOYTJRUFAzL3Y5Z3UvekR6MjRWaFg5OE9lVy9kVEc2Nk96KzV3bXkzbkxTQlNHT1Y2V2ZLYlQvc0VEQ3FWazZBb3piUFp4R25LNUZQSDdJT2lEUDlXN1QxakpreVRKOFllVk9mY2R5dVF5UXBzMzVWSVliSWFUbitTUVNCU0tMS24rM2Fwc3gvZkJ5aEpHeXgvWGk2OXF4V1Y0dVB0M1g3QkY1VnRvemJkMzlsUkE0YjRkRm0yd3FqT3ovUHJ0MkZyNFpOZDI2aGVrUTMwZW5FZUtCVGxmbit5aENQN3JkbDZQRnRPLzR6cDE2eGwvdG1aMW9DMjI4K2RGTy9vcHF5UXp0M0ZaeGZPVXFTOWZDZjA2YlQ0ZTVwWFBaZWZVUncyd0toZ1RGRzlwbEJ1Ky94UjIrNDdWbSs2RGcyOVdSZ1VSUWk5OVNKbUZYQm9ET0k4QUJnRUFPRUF3S3JoWGFxTFZBRHdBZ0NPNkRUbTFVbnJ2ZVNWTFZEZExDZjYwa3BTNWxwZjNIN3g5QkxPSTdUY2JIalQrK0lLMjdFK3JLajhCbzMweGt3eEtCUVNSOHN3Uk0zYmhvMDlaeDJialdES1RYN0JDb3B1eS9CdEhFUHphZHFDRmRpK0k4WERUNlNYcGFVVUJ6T3VYV2FIOUh5SEhkVi9jUFNNeEJ4ZFlWS2lKdWYrYlgxQllyeXVLRFhGckpHSWxXbVhMZ0dBbWN3V0JmQ2JqSi9NYnpKK3N1MDJveGRJeS96OUlxZGNLNWMySkdsVHkwaEg0MHRVcEtwamJkWjF0cFY0RkpaSUpCcTRhWmRSbnA2YWVleVRLVUEwbGFhQThtNDNiekVycUhQM3JCTlQzdE1yOGtySGJ0VHJaSVcyNnlOUldSNmVMVDc2MUxQRlI1KzZ1Zzl4SzhONGJxVUVaUWw5SThlZXZwcDViTnA0VGZhZDY1V3Z2L0xLRlZaUTE1NGhvdytkc2Y5ZUdEMTFLb0ZFb3dsYmZUSmYyT3FUK1FEbGU2TlJ1WUdCSnAyc1BzREwxdmcwamlqQTRCVlZYNjhwbEFGWnI0c1llZTRHalI4YUxybTNlWDN1K1MrK0JBQTFQMmJpZEo5T2k3NHB1TFcyVE85SFZmckZzNG03MmpjTDZ2SGJ0c0NCMjNaTC9GcTJ6ajMvWllYQmFRQ0F2S3Nydmk1NmVuU2ZUK2RaaTVTcGw4L2FWaGhZekVReUFBREJhTkhWdHVOaWlKcTM5VzQzNXd0Vit0V0w0dk5MS3EwNGVOMXNlN2NZaXpKVDlMSzBGT3VMczMyUHQ0cFNRcFdrMFhVcWVrR2lRdnA0eDlic1U5OTk1bnl1L0RMcHFneEtjYm54d042MG5Hdkx2eXE0OTl2UEh1RzkrdmwxL2M1QjJsaENoZU5JNXB6Ny9ETkhMZml0SEFVL0swdkRxc3k4ZXlPbkpBV2xxeWxiaTN0c3hSN09PZi9GYkdYbTNSc0ErVXBuWlFWRDFMeXRiOWZ2VnpQOVc3Y3JmUGpYNXB5Ylh5MTJWREZraStrWDA1TEtENHNBQUNoSjhXa0dLTi9iN0pXOXdmS3dNbTZsejdVUUNHQXhtZUpXQ2NxKy83UFpndWpwNmZtT1VtTHpZeVo5NUVwakE0QzN0enlzNEpDSTdQQSsvZFdaTjYvcFpha3ZlSTNIVEhDbDBqUjZnYlJLWXc5WGQxRENlazB6V24reUFBQ0FRbU56elFybGM0MDBPMTEyZjhzNjl0QzlwNkxlUDMwbjlkQ29nZnJjWitYRzg3UlZMZWRMTGNuaDFoODJTdnJvVDZkcHQ1Mk5rZXRzYks2S3ltWnJDa1dpVVZ1YTFZQkFvdEZOSm4xbFFkRWFQZS9PZmdlOHh1OU5FUFhkdVAxVmZ5Y3VYNmNVWUFMVW5uY1pobDlNYTIzdWYyWGVLelM1OSs0RkRmdjdvUFMvblZ2QmhZWit0cXJ0bmVnMWw2dnVZa2NOR09MZDZjdHZBTXFucVhma2RlMExyOUhvY2Y1OTFtL1Q1ajY2bjN4ZzlCQlFTN0s5V2t6OWhCY3o1V082WjJROVJkTHAyTXlESHd6UnlaSmVBQUNrN3h2ZVQ5QnExbXhoaC9sTEJhMC9YYWhNdTNnbS8vcnFINWcrelZwVjUzbTNKNGlaT3N1b3lNblM1TWM5cG5zM2FXWTdqU2FJcks4dlNra0NGM3JIVXowakdqTDhXcmJKL25mZURDS1JSUFR0OGNQUCtaZFhmT1h1dTdPVk8vZFRXL2Jsc3ZXNTBYNThkb0N5Z1RNYUp6eEMwUHlqVDFXcEY4NndRcnIxc3AxUDhmVGdIdCtlMzY4RkQxK2hmWTlaVmxDM2prUXluU0ZQaUQxUWRrOEU3SUQrdi8wSlFDRGtYdm51UzNCVDFzV2xuMHR1ci91QkZkQ3VzMi8zNWI4VVhGdFcrcTVpMG1nVmRKS1g4NGJBWnFOYWN2VUhwMk5YbHFnMTkzZFdTSTgrZ1FPMzdKWTlPN3hYVjVTYTR0MXV6aGNBUUF3YXZITS9tU253RnA5Zk1xOG9icmZEeGcxVW4vcU5mVHN2WFo1NWVNSndqVFE3SFFEQW9Nekp5amc4YVJSSU04cjFrQ1o0Q0lRQkkzYkhBdVNYK1UzN2QvbnFCNE1zUGJYZy91Wk5ZRE5XS3QyN1VWTmw2aVdIRFdjZHFTZ1k2MmhNMGFLbkIvZGtIWnRjTG10SGJibnYxRlFkR25xek1DaUtFSHFyTlpoWDFKTkl0R3dGQUxmSEEwQnVZUUZBRXdCb1FtTVFQMmd3cjJoeS9HcWV5dzlKMWFHUVNCc0FBQ0VsSC8rcnJRRlJnOW1nMVJZK1R6QWFkUGF0TWltUkgxNy9MK2Y4RjdOTHhnc3FoNkEzNlF6S25DeURTYWZueDB5YTV0OXJ6VzlnTVp0MTB1UWtUYzc5Mi9rM1ZuMnZ6cmgwenIvM3hxMG12VmFqU0RwMVZKRjA2aWljblRlRDZoWFp3RVBVdGoxZDJEU0dGZEsxRjU4ZkdpNk4yN1BET3BaTTNwVWZsdVpkK1dFcEFJQlA5KzkvOG13eWZrcks5bzVOdGJLMDBwYjROb1BFdndBQUFvUGg3eE0yS3k1ZEp5K3NORzBRY28yMUVvOGUyS0ZUd0lCZmQraWx5YzlUL25sdkFJQlVCa3lCdjMrWFpkOVNlY0docWJzSERnZ2F0bWV2cU05dmYyV2RtdjZCTXZYcVJVZnJTemt3NWwwU0VGenFETVdwUDNnRXI5SG9jUUJTdDNwVk04eFVNcFVYR2s0a3Mxd2FwNlhxaEI3OEZsTS9BUUNJVzhtbkFJRFJXc2x2KzZJVk1IQnJ1UjQrMWpHRWlsUGdUSDFmY212dGNvUDQwVVBiRkVSa21pZmZyRk02YnRBaGx4ZW1IeG83Mkt2NTFKbWFuTHMzYkNlUkdJSXlyVnR0VXA5WjlJVlBuOUg5bXJYa3gweWFucktyZHh1ZEpDRUJBTUJDcGxFQUFMUUdwYTYySFpjbTYvN05uUE5memltOCs4OTJlRTFqY1ZZWGF6cFFnT0lBYWNxT2JxM1Y0dFRuQUFCVVQ0Ri81SlE3Tm1uRjhwWGwxMUNXeFd3MnVqSWZsTHdqRVV5R21yL0hxUEp5OWFxOFhLTjNkRE5Ia3dsa0N0VmkxR3FUL3VvU1l6OHRjdEtOT0REcG5JOUxWRVg2d3FkeGhTVXAzWnltMExXWWlieW00eVlJbWsvN1JGdVFFRy9JZmZRWUFNRFovUStndUdlQnNQMjhMOWhodmZ2ckNoTGpNdzlQR0trcFRJaWpVdjJFNE9VbkxOMStRV0lLMktYNzlHejk2VUt3bUV4QUlKSEN4bCs0TFQ0emQ1cTd2Uk5jOGViS3cyS094aFFsR3JSYWpmamh2ZVFESXdjNFdpWnMyUCtPRVEzYU1yMkpMU1FTMldJeFZ6bjFxVlZkS3crZDRVVytPNWpNOHZhVjNGanp2VmFTK0l6WDZMMEo3TERlQXh6MUZyYVhlM1g1TW5uQzRiMjIzM0hDM3Vtdmt6NS9ycE1tbHhtVGsxTnY4Q2lmam91V1ZiYk9LbUd6Qlp3R3cwWURBSGgybUx1RXd2VHhTZDQvcks4MkwrNVIwcjRlSGNPR0hEa1YwSHY5SDhrN2U3VjF2cExxT1Y5NTE5YXVvQWthTk5JVlBIMXMvZjJRZVFHdmx0cTZBa1FLbndzQVlGTExTM3QvRU1rMG1zWHV1ckJYYytkZHdLWjZlZG9PZjFwR2FVcnhTbEtoV3A4eFgvVTZwWklvdGVwZGh1cmhINmpPZldoZm5odnpyeTcvU3ZQODNLbUsvaWFPVk5jN1VYV1ZxOVhCSTZSajE0RCttLzlXWmQrOXlSSzFiay95RVByVzFMakd1cXpMbDRvZS9yVTUrK3lQQzZsZW5nSEE4T1NBQmN4R1dWcEs1cFhsU3pTU3VQK0FUS1RZN3A4OCtmUnhWZmExYTB4Ung4N3NrSzQ5TmFyRWVFL1BpZE9xODd6Ynk3Nis0bnRteW9samRLOEdEVW9hZkJDZ0pOREs5Ry9kVHBOeno2V3hHUVZ0UHB0ck5xaFYwb2NIL2dFbzBndmF6MThxNkxUZ3E2emowOFpWdE55cjMwL0xzbThvWW4xdXRCMmYzUkdQeUI3OXpIcVZJdmZxeXEvRDdJS2k2bWZIRDBLdjVldjQ0WDJIU2g5dC85MTJHaXUwUzIrTFNhZVR4VjgrWWZ1OWFNQ1BtNm44OEVqclBnVU0yUHczdCtHSWNqMW5nNGJ2amJYL0xtNGxud0JxU1k1T0xaRUVEdjc3YVA3ZGpXdEtBbjQwQUFBcXgxTVlQTEo4OE1uaGVweW9MZmQzYnIzQkkwVURmdCtwVEw5Mk1UTjI4a1JoNThWTFNpYVpNL2FOSGVUWC8rZk5vdjYvL3Nsci9ONkVuQk9mVGkyVDRwZkw1UWNOM0xtZlFLYlQ1Y24zTHdFVTN4OVM5dzR1emkzQVpKVVBISnMxbXRTOWczdFN2YUtDck5rZVdFSGRlbmlFOXVxWGRmeWpEemhoNzd3alR6NTlIQUNBS1d3YVErV0Zoc3VTRm41UzJkL0VLbTRsbjBEbmhZU0VmM2p2UmZxaHNVT3M0N2piNHplYi9MRi83OVVibFMrT0g3YjlIdXZRVUUzQW9DaEM2SzFWRWhCMXUyVTllbVZCUktMbFRNTUZSVDJmcnVRNUhGL2l0U0FRKzFvYmhGckFzcnMyQmtRQmloLytYMnhwM1lMcUZSVlk1a1dIeHZVRUFDQlFHQXhuTDZucS9MU1V4RjhiQmdBQTZBdVRFblRpaDNmVU9mZWZBa0NaaDBPNmQrTm1pdWNueWp4STZndWV4eGNXUEk4SDJPbDAzNWgrelZ0NGQxcThuQm5RcmxQMnY3T25Bb0Znc2UxRmszLzl4Njh0SkFxTkZkS2pSOGpJL1NjQmlnZTRkNnRYSWFvTXk3Zjd0MTk3dFpqK1dWSGMzcDFaSjJaTW8zcEZoWGsxWDdLQzMrUzlpZnFDNTgvRUZ4ZDlCZ0RxOUFPakIvdjJYTEUyZU1TUmM3Sm5oL2ZtWFZ2K25mMFlOZXJrTXllY2JLY2Nla0RydGlhZFFnNVZIaE9NOEVvdHNpdmozZW5EQlJTVzBOdlJ0TGlWZkFLd3ZIMmlaeVNJbjI5dDNiQjB6TGlTMXZpcC94dmVWNVg2c29MRUlNdk9kSmFDeDFGdkt1dkxjOEg5elJ2c3AvbDBYTFNzZ3BkYVU5ckpEMFpGanJsOE4zRHczMGVUdHZSdURTQ1ZrWW1NNHZTdlpMM091OU9NV25kY2hYZC9YZXRzR1N0aCs0VmZDZHN2L01yK2U0dEpwM3U2eHZlTnBBUnlwNmRvOVJMU0FRQ01lclVhd0xWeElhM2VkTTlTTW8zTE5la1ZjZ2ZicFFLQlNEUWFWTlUyL3FzampvN1hJNlJqVisrdTM2K2xjZ0tEY3M0dm1pMTlzUDEzY0Y3dTBIbU5Sby93akprOHd6cTJMQUFBelN1cVFjQ1FIZnNkTFdCTmoyWDlUUEdPYnNxdDkrNHdXY0xSQTl4Nmc0WnI4K01lQlEzZmZ6cGxkOThPWUt3OFhXYlZ2Tjd5ME1yUm1LSWFvdDdvTENBS0FKQjhZT1FBSUFMWTl1d2drUmtNcDhGQ045VEY4dEFSZnF2cHM4MEdqYnJnL3I2ZEFGSzV0dkI1Z3JERHdxV0s1SCtQUXlXOWswd2FTYTc5ZFNFY2QvYVc1UGE2VmZhVmhDYU5KTGV5ZmFrcVljeW5ueGxrNmFrMHI2Z0dtVWNuai9YdnZYWmoySmpqRnhPMnRHb0Fpbnh4OG81aFBlazhMcitpZFZUWGZaa2ROWEF3QUVEd3lOZ0wxdVZMMHQyV05xeUluaTh4MnE3Zi9yTTkyM0xaUHNCS1pIcjZBQURvWkxMU3Z5K0JSS05iVEpvS2c2STFkZDY1OVRxOEV6RG96MzBWclIrZzhyU0kxdC80cTE2bnRmUmRoc1VRTlc5cyswWGg0eDA3cVY1Um9WU20zYmlkRGdLQzl1ZW1PdDZKcXF0Y2ZWVU1VZk8yZ1VQM25UQVVKaVdtN2hyVlAzcEJpdFM3NCtKdnJlbVYzelNOTkR0ZGMzYmVEQVpERkJCbTk1djFDTzNacDZKbDR6WkcrUlhjL21VbEFFRFdpWTgvZ0dvKzcyV29KZG5xRitlelRaTDBSTCt1MzYxaGhmYm9xVW81ZDRiQjl3OWkrRFJ0THJtejNrRjJqckxvM0tBd1h2VEljWVVQLy9yZG1vS3o0TTc2bFQ1ZGxxMlVQdGk0MXByMjFaRlh2VTd0RjZocSt0eUNoS083RGFxQ2ZKT3VzRnhHRG8wbU0wdWJmZThXdDk3QVlmWkJVWFpZcjc3SzFJdG5BQ1NsalcwRkhlWXY1VFVjT3Rxb3loT1RXZDYrQUFDWjU3K1luM2RqOVhmV2VTaWNnS0NRRVFkT1o1K1pPMTJWN3JqUnIxZWIyWE9KWkNZei8vSjN5d0VBZ01OaEFRQ1l0VW9WUUhGWkY3MUFhb243TFVnSUNvWEUrbjhxMVU5UVdUbFpDKzd2QkVHSCtVdDhPaXhhcGtnK2N5SjkvNmhoWU5mUVR5ZC9rWlM2ZTJBUGZyUEowMzI3ZmJzcWJNcTFSL25YbGkrVjNQcGxMUURRUS92OWM1akNLVHNldlR0cGM1Ly8wYjZ4WGhxZjR0L25wODJhbkh1M3RmS00xUEF4eHk0VzN2dDlmYzY1UloveFdreWFZVlJMOHRYSlo5eXFhOVVXcGFZcVg1dzZLbWd6KzNPSFFWRTJXK0RkY2VGWHFxemIxMjNIOEFYQU9qUlVNekFvaWhCNkswWE1LdUNVOUJCRk5ZUUFsbTBSc3dvYXY3bFV1cGJTQno4aVdDcHRJVmlUV0NFOU9sa2ZpT3o1ZGxyeWcyK25KUTVUdEdRZC8zaUNUWW9VazFsVFdCQzlRT3F3bDQ5UHQyOVcrM1Q3WnJXamFia1hsczZ6ZlpFVHRQbGtIamQ2NURpNklMcUo5VHRSdjk5Mk9GcldOZ2lTc3IxcmMzWCtvMGVPNWtQdVl3UzE2Umc0Y01kK0lvbEt6YjM0OVVLeldXOE1IWHZ5UEZQVXRvTkcvT0J1MXJGcDc4c1NqaHdBcHNEWHY4ZnFEU2FUVWlrKysva25pcVF6SjBSOWZ0b1VPZVZPbkNMNTMrUHArMGNOaENxa2pLSlFlRHl6enYweElzMHNHaE1Bd0dUUnU5U3IwTlYwbXZhMCtRbngwc2M3dDltbnA3R2lzcng5QUFEMDJySXBoQjFScFYrOGJ0K0RMYUQvcHAxR1RXR0IrUHdYcGVsVHVRMUdqTFZQNTJNdis4emM2ZElIMnpaWlA1ZExOeWFYRjJZZG1UQXE1UDB6MXdPSC9MSTk0OUM0b1VBbFVRRUFRQ2JUMWRiakFnRElpSjFVTG0wUkFFRGd3RzI3RllteEI0b1NEcFVMU2hITVVLWDBVVlZoMjlMYnBoVnVjV1VFUytnYk5lN3NUZnMwVU5XQndhZDRBZ0NBdnJpeTA1MktodGN4TmxkRnlFeHZYNU15dC96WVJoeU9Cd0NBUmZkNmc2S09CSStNdmFCSU9oMmJmSEJnRDVETEhmNnVhWnp3Q0svMm55eGsxeHMwbkVpa1Vva1VCalA3OUp5UDdDdmRiTEdFMGMwY0JjRUNlcXhjcnl0SWpKY25IVC9FclRkb2VQYkptUi9SeGh5UERCeTQvVURtd1RFRHEvUFkzbFI1YU9Wb1ROSG9HWWtWam1WbFpWRGw1U1p1ck9jTEFFQ2tzemtrQnQvTDJmNEVEUHB6WDRBTDY2ekw1V0hwL1BVR0RXY0d0TzFZY0hmREdtdUZWc0d0WDM0VTlWMi96YlBaaENtRkQ1Mm5nSFdDUUNBem1DYWp0dHA3YlR2RFlBU0lCQzArbmkyK3VIaXVmNjgxdnhITlJuWHFub252OGhyM0hnYXEvSktVL0ZLWjFtSW1VcjJpNmxQWnhaWFhuUEMrQXhnK1RadVJHZDYrV1plV2ZsRmQ1MHVSR0h2WVdYbHVyZVJNM2xBOEppYkpLeXc4K0wyakYrMC8yNit6b25LWndna0pNV2tLSkRhWkFZZ0VFcFZxTVJxY0JrVnI4cnpMRW83c2w3bHg3NGllTHpGbW5aZ3hxU2h1cjhObitWZTlUZ0ZxMzdzTUZBL2xVb2F6TWVnY0JRU3R2Ny9xZkNlcXJuTDFWV25rejVOVUtlZi9UVC8vOFVRQVdSRkF6YWJQdFpmMnY0SGRiRExlRUxqMUJnM1RwOSs1WlR1K2NBVnA1S3Zsdk51Z2M4TGU2Vy83aFU2VzlFS2RjZjJ5b01WSHMxVXA1ODZ3RzAyWVlqYW9sUEw0UStWNk10cno2YjE2dmNWa05JaXYvMWg2UFVodS9iTEJzL25VVDN4N3JOMlV2TE5IVzNEU0tLdzZybE5iVlUyZkMwcHh2dnpaZ2QzT0FrN3lwSlBIaEIwLy93cTRYRDdJWkZJQUFBWkRGRUFYTm14Y2NIZmpUOWI1V0VGZGUvcDArT0pyVmNiMVMvTDQvLzNqMS92bjR1YzV0U1JIYnpNR0o4RlFQRnlNVVphWjZTaG96UkpHTi9QcHVIQ1pNdjNxUmU4dXk1WlNXTjYrcXZUTFo4RmlOcHMweWtxZkRTcFMwL2QzQmlOQTVQM3Urajg5Z3J2MkxIcjg1K2FzVTdObkFvQ3podjRXNmNPdHY2b3pMNXdWOWR1eXk2ZkwxNnU0a1FPSHlkTXZuYU42UmRiUE9qeGhST0R3UGFXOVd5dCsvK0R4b2hla1NPTTJSdmxabndHOFlxYk5vckQ5QTlJT2p4dWl6M3Z5T0NOMjhuc0IvWC9mUWVFR2gzaUU5ZXliZDIzbHR4WHNtMU01Rjc5ZkhEbjU4aVBQUm1NbkZUN1p0YzFtRWpHNHo5YS9pR1FHSStmWWpQR09scTF0OXgyc1E2djdNQ2lLRUhvcmxZd2hpaWx6YTFaUXlYbFkraVkyWmdHZ1daLzBUR2FDVytrLzN6UlY2cmxUOWcrbXZ0Mi9YZTNWWXZwbmNhdnE4MjFiVkFJVWoza1dQdlZCaWtsVFVLYUZwcllvTmN2K0JZZFRmOUJJbi9hZmY1WHlkODgyUnIycVhCckl5RWszNHV3RFgzcFpWcFltL2ViVmdpc3J2eFlOK2V1QTNiNFJBWGljc2dQTUZ6ODRxOVhaT1ZEbFhvWEluaWI5MXAyaXgzOXR6bnU0L2hjNnljc2phUFNSaThxa004ZkY1NWJNMFlqdjNxYnlHelR5Ni9YVHI3ekdZejR3RktXOHlMMjZmQWxBOGU4cGNWUFRLSDdNeE1rNldXWmE5QUtwMitja2JpV2ZRV1J3ZUNaTlVXVXZrMFFhUVZpbTV3aUZGUkFBQUdDUjUyYTdzaTJuNlRSdE1QMWJ0eFAxWFcvN29nVHlad2QyNnlRUDdqbXJmR1VLRzhlWTlRbzVxUEpjNlZtanRudlJadEk4bytvcmJxNWRidnU5V1oxZkxiMTAxT0tIZDhRWEZzOERnMFlGQUFRaU1LdzlLYlcxK2JqazhZZktwVHdFQUlDQjIzWnJKVStmT0ozK211a0xFbE9UZC9Wb1ovdGQzRW8rQTBwYVV0TUU5ZXBGVEx3V1YyNGNyK3JDRGd3Q0FEQnFYcDRUKzhvcmUyK3FjaEVBQUZoQ1gxN1lPMzJML3Z0N08wMVFQMXBYbEpSb1B3dUQ1T0VCQUdEV3F5c01pcm9UOEFVb0hyc3pkTno1TzVYTng0NTRaMkIwUkpyVGNVRGpOZ1Y3TVVWdE94USsyTEl4Ly82V2RkRWZ4K2Raek83MzZ1VEhUSnpPREd6ZktmM2dlKzhTS0hUcm1QS0dsS01UUmpKOUc4Y0E0WlY2ZE5aWWVlaWNnQjIza2s4RzhHUTFuSmRRa0hGMDBnaEZZdXpoeXBZaU03Mzl0TmwzYjJhY25ESFI5bnNTM1lNWE52YmNEZkc1aFo4cVVpLythenV0cXFsZDM5YnlFQUFBdUZ5K1Q0L2xQNXUwMGtMeG5aV2w0NUlXL2ZmM0RrSExqK2Q2ZC9sNmxTcjV5Z1YzeG9oaThQMERDVVF5MmFoNk9UNzQ2eWJzditaM28wcWNJMzBRKy9mTGNrbWlZQVYzNmU0WjgrRk1NdFBiaDh3U2VCTklWS3J0Y3F5Z3p0MTFzclFVa3pvdmwwNWgwYXI1ZkRsQ0psT1liQUFBalNZckV3Q0FxaWxPKzJmLzJaN3RzNno5dUtOTXY1aFcydHpIdGtFVE9nQ0EyYWh5M0dPcUZweDNkeklTQUlGRUluRkVJdHRsU3RMMnVWeUJYZEYxQ2xENzNtVWNVZVhIUGJUZngrZ0ZVa3RGQWNIcWZDZDZrK1ZxaFJRS1NmcWhzWU9yZFoydkR6MWcwSi83TW85TUdxbEpPSlJSK2V6bFZlRzhVd0FBaE8zbWZzRU83ZFdQUk9mdzdHZkl1N2I2bTVEUkI4L3lZeVpPOTJyeDhlekMrMzlzQUFjQldWdWVUY1pQOFFqdDFVOTg4YXVGWUJQMEF3QnQ3dmt2NXdRTStuT2ZzUDNjTC9LdnIvbk82VW9xVWRsMUNnQWdUN3R5T1gzL3FJSHVwSE9xWHJrQUFDQUFTVVJCVk04dG1kK2x2MzlSOHVsajNwMlhmTWNSOWVvbmwrM2ZCUUJBcjk5N29NVnNOQmFsSFN2dERhaEt2M2hkbm5oNFg4Ymh1Vk40amZzTXJkSUJBd0I0K0hnYnRiSWlNc1BUaSs0VlZkK2t6aFdUcUI0Y2d6d3puVUF3bGpUTTVQRUFBT2hFUGtjTEpLUDEvOFNTKzRsRE5Wek9NNExhZEF3WnV1ODRnVVNsaWMvT24xbHdmOHRHVjdhaGt5UW5KdS9vM3Q2MzIzY3J6RWExU25uM3I4Mkt4Mzl2SWVnTXBka1V1UFVHRFhjbDI0QnRvN3E0alZGK1FEQ1o5WGxQSGdNVXZ4Tm02RlRLb09GN2poclZCUkxKalMzclhkay9lL3JDcDNINXR6ZXM4ZW0xOGhkRjNzTjdocnk0UndCQUVQWGRzTVVqcFBzNzZZZkdEN09PSjJ5dnR0MTNzQTZ0N3NPZ0tFTG9iVFdvcG5jQUFRREF1L0NHZ3FKdk9TYTN3Y2l4NnZTckYrMGY1Z0FBaUV5T0p3Q0FVVlZnUCs2QXdlNEZoOGlONkQ5SWxYYnBuRHJud1YwSDIyRUJnVWcwYUtWbEFsL3lad2QyTzJzQlN2V0tpb3FjZkN2ZU9sYVUyMGVHM0tHemprbWhCWVVrY1ZQVEVBYmZQNGdSUG5pWWI0L3ZmMmFLV3JkVFo5MitrWDE4K2dSWnd1SDlBQUtXZDVkbFB6SzhvNXVrN1JzeFZQcGcrMjhBem52M1ZVSlBvdk05amRweXFaRW9GSmFmUHdCQTBMQTlzWXlBdGgwVmljY08yczdBRE9qUXhhU1ZGdXBrU2NrdWJjaUY5S0VVbHIvanh2TjZndE1YQ0krSWR3YW9zMjVkZDJVZjdQRmpKbzBuVWxrZXN1ZXhCeXViMTZ2TjdNLzErWEZQWEJsYnhsYmh2ZC9YV2Y5UHBOS1pGcE5PQjlZWG9yZjR1TjQwR2ljOEl1S2p1ODhybjdOc0w3enE3S0hKRkRadERnQ2dWaWM3ZkdtdlNmVEE5cTJEK3YreFM1MTE4MHBSNnBHamRKK216WXZpRDVZTFhwdW9IQzRBZ0VWZlZHSHFwcFFEdy9vWml6SlQ3TDh2R1crb0hIWE9neWVWQmZvaUo5K0tsOXhhdTF6NlpJL0QxdFFBQUNDWEZ5WnRiZFBROWl0UjM0M2JSWDAzYnE5bzNYYUlQcDJXZktkNGZ1S0lJdWxrTEtmQmtOR2xVMVQ1WXZXTDh5ZHQwMXU1b0hhVmh3REFEdTdhRXlMNkQvWVFGYWNXamw2UUtIditWL3VtTkhab0NJRklKZ2NOM25ISWZobURNaWZMbWtiTWl1WVZXVThyU1hoYWJuL1liQUVBZ0ZHWm0yMC83VlZTdTc2bDVTRTV1TStmLzZONCtJbXlqbi8wQVNnVUVwdHBwcXgvWjA0SmUrL010Y0JoT3c4bkhlalQyVmt2YUh1TThNSERBQUQ0amQ2YkNCcTVUSjU4K2hUQWEreHh6eFQ0c1VONzlrMC9NbUVZUUg2WjV6cTlKQ0hCSUV0TE5TaHl4V1pWWHE1ZWxTODJLL056ZFhLNU9IcEJvaUxud3FJNTVSckRWTVA1WWdWMTdjbndhOUtNeFBMeHAzS0tmKzloNzUyNFFxTHpQYVgvL2IwZG9IeXY2bGZvWlUzMUNPbldLKy9LdHk5N0I3UFpUQUFBUy9teHlnQnF5WGwzdDRHS2ZhK1pwRTB0STkycHpBZW81RG90cjBiZlphcExkYjRUdmVseTFSMStmZGI5WVIzWHR6WmhNUHlML3phVk45S3NOdXlvZ2YwQkFMajFoNHd1ZXJCanN6d3A5a0R3cU1QbmJlZFJwVjg0Vi9Sazl3Ny9Yai85YWxTS3MzTXYvN0xDOGRxS01VVE4yL3IwL1BFWGRkYnRHd1czZi9uSmZyb3M0Y2grWHRLSnc5NGRGaTFUWnorOGE1djYzVjBWWEtjc3FsZFVJQUNBVHBhYVpQK2JKclA5L1FFQXFONk5vdXg3aXBiTUh3aFErWE9LSVMvdWtWR1ptOE1PN3pOUS9yUTRLTXFPNkQ5SW5YN2xnbDE1cU00NFBIRmtWWS9UU3BWeS9sOXJsZ3NyWWRzNVgycno0Lyt6ZnJZT3J4RSs3VkhwYzdydC94Mm84WEplazM3cmpqengyT0g4Ryt0WDZhWHg3bVk5TTRndkxKNzdjbVhGdlhXdEgyVUoxMDVydHJacDROVnM0a2NxOGYzYld2R2pNbW1ieVJRbU8zVDhoZHZKZS9wME1xbWt4Y2V1eWhmYkIyYnAzbzJiQUJBSXVSY1d6eXNiN0hOUDNxVmxpMW1pTnUzRFJoNzZOeXYydzlHZUxhWjk1aEhXcTEvV2lSbVRGRWtuanJpeHFqcFVoK2JKQVJhSitUSmJCNm9OTUNpS0VIcGJoZGYwRGlBQXdQUGdDcUpvd08rYnlDeHYzOHdUSHp0TUZVSmlpa1FBQUNEUHFiRG5pYkRUa20vcDNvMmJKZS9vM2Q3UmREb3ZSQWdBWU5UbXV6eW9PNDBmRm1Vb2J1SC9SbE0rL2o5SDlYL241dzJzb0k1ZHFmendTS05TbkMxUE9Mdy85OEw4bWNWanovQjRYbTAvblM5c05XdWV4V3d5NWwxYU1oOXN4c1NvYXU4OUV0TkxxQ3RNU1FJb1R0L2pQMno3ZnBwM28yWUVNcDF1MUJXbjJ5cTRzZVlIVmVhZDY1eW9nY1BNWnJNQk9CeFBmc3lrNlVReWcrbmRZZEd5dkd2TFZ4SUlScE5KSjVlQnlmRGFndWhVejRiMW9MUTFNQUNEN3gvRWllajdydmpNL0JudXJvdk9Dd254NmJqNE8wVmk3QUZYQWhTc3dMWWQ2ZDdSelY0bGVFaWdlckROQmsyNXREMXYrM0haNDRTOTA1OHNpS2hYZUh0anVRcWhxdExKWDZTKzJCd1RTcUFMdkFXdFA1NmJlMjM1TXFMSlVLWWltOFFKRFE4WmZmRHNpODB4b2M3Vzh5bzhJdm9PMUVyaUhsdlRoRlZWZGY1OXlEUXVHd0FnYk5UaHM2cTBTK2N5TDgyZTZkWG93MmtFQXBHb2VYSDRnUDM4Uktvbkh3REFwRlk0UFFaMTJxVnpsdXhuVC9RMktleGNvSFhsOTJaUTVlZTVPNzVxenJuUFB5dDhWbmFNSVZzc3IwYlJJYU1QbnJYNXlpeDk5T2Z2dVhjM3JYTzJqQldSVEtWQVNXOHhlN1d3UENUVm0vazhCd0RBdCtlUDZ3M3k3RXk5TFBrNUFFRHkzKzkwMU9jK2U2YlBGV2NrYldvWmFiK2dYNStmZmllemZYenR2bWJSdlp2RXlPTDJPaDh3NlRWNlM4cERTc0NBemRzOWdydjJMUHB2MTNaSGFVazFXZmR2aXE5K3Y5aTMwNUlmSW9ZZVA1LzB2eUY5N1hvSFFlNmxyK1lyczI3ZEtEMG1VZk8yUGgwWGZhM0p1WHZMWXJhWUE0ZnZqalhLc3pJS0gyN2ZuUC9mMzF2VXlaZlAyRGQwZXVWeVF5M0p5VHJ4OGNTU0hzUmxmdlA1TjMvNnZrcnJoRmM3WDd6b2tlOHpmSnUxMUJlbEpPbUxVbDRBQU9SZCttYVJNdVBPVFRLWlN1RTNHVDg1Ym1PVUh3QUF3eXNzSW16MHFTdjJueDN0RXAwYkxBSk9RQURUcDJsTEFBRC92aHUyR3RVU0NZRkVvUmJFSHl6dE5VTW5DWXJIb3pQcDdIK0h0ZWE4bDJuWTQrRXJET3kxNnZlQ0cydVdxOFVQeS9YTWoxNGd0V1NkbkRHeDZMOS8vblQ4RjNlZnMrdTBSSzErbDZrdWJyNFR2Zlp5Tlh6UzFVZWcxNmhmL04yclhlVnpsNVYzOWJzbHNvUlloK055VzcyV1hxdVZvSWEwYlE4QVFPVUkvVlRGOWRHdnZVR3VJdXZtVFVYeXY4ZkZGNWJNczAzWmJZZE9wRElZQUFCQUlCSTlncHMwVjZaZHV1QmdQbUFLbThZRURkdC8zS3lUeThRSEo0MEVKOGVRZHVhakQrdDVYNzhYTlBpdmZSbUh4cjdyYkgzdXNMMU8yV0c5dXdVTjMxdHBpdC9JQ1ZjcVRPUHBTcVBDblBOZnp0V3JjcktLUC9GNEhzR2R1K2VjV1RqTHRiMnVFanFWM3lDQ0pneVBwUElqNi9FYXYvZUI5TkZmcFVGK044Y1VyUzNsdks1a25OelhRS0xRRjBpZWtUa0JRWDcxaG94TStMTmpTMUJMU3N0aWZVblBXazFCY3BLem9CeW4vckF4M3AyKytGYjJkTjh1KzcrUlBQN1FuamozNmg4TUtmKzhOeUR5d3pOM2loc2dXQ3haaHlZTUwzcCt0TkpHYXpacTlYM0huZnNGTDNyTUIvNTkxdjVPSU5Gb2t0dnJmc3k5dU94elY3ZURYaThNaWlLRTNsYXN5bWRCYjRERGxGYW9HSjBiSE9yN3p0cmZXU0hkZWtsdS9yeENsWExPNFdEMWROL21yUzBtblU2anlYYjJRRWZ4N2ZiZENxOVdNK2JrWGxnNlQ1Tjc3NWFqbWNqYzRGQUFBSXM4TjlQUmRMMm1VRmIwWCtsNEN3QnN0a0RZYnQ2WEZLWkEyT0N6ZElreStld3BXZEtKby9LMHkyZkZaeGZPQWxYK0d4b3Y5djhkdlZHWm0xUDRlTmMyZGVybEM1cmNlM2NBZ01BSzZ0WlYxSGZETms3OUlTTXRScDFXY3ZmWGRaSWJmNjIxR1JQclZUQnBucEgxNUVtbmpnRUFhRFNaT1hwNVJybzA4ZkErYmNyVkN5WGpYcFQyRG5pMkxwZ0hiTFpYeUx2N1l3a0VFakh2Nmc5THZkck4vWUxYK1AxSjRrdUw1ejliRjF3dTlaU1ZLeW5nS055QXdJcW1SMDY1VnFZRnJiRExpcDlNT3JtczhQR09meW85VWhzMFFiMTZnVU4zSDdlWURZYjBNM05uMms4M20wM1dZeVpDeWZHVG1VSWZ2U1NoOUlYYXY5ZWEzOXhOaTByaEJnV1pTZ0lydG1yVGNWVUhpbmY5UnI2ZGw2MmdleldJemo0NWN4cFVUK1dXVVZ1VW1rcm5tb2swWWNOR2dRTzI3TXIrMzN2dldsTXBBZ0JRU1ZRNkFJQzJLRFhWZGtHUDRNN2R5WndBcDZuMWFaNFI5WGlOMzV2Z2FKcTFjcG5xMlREYUk3aExqN3pMM3kyeG5VNGcwUm5XZEYyT0ZFOHZxenIvUHV4NmcwWUNBRWp1L2ZaejNvV3ZQbWN3QXZ5ODIzejJ1ZXpaNGIwYWFYYTYvZngwYmxBd0FJQk9YdWowQlQ5bDcrQ2VMbXlhQkFCZ01wdGQ3YlZWWERsZ2NYbitVbWE5UWxaaEMycG1ubjJ3RDNJdmZmT0ZLK3NPR3ZyUFVXZlRhbUY1YUpKY1gvV05YcDZab2NpNWN3dFUrV0pyZWxCTjlwMlNYbmxGUlRwNStWYjhSRHFIYTFJWDJQYUFBRjcwbU9FRUVwV3FUTDl5MW43K0Nsa0lSUHV2Nm1SNXlPWHlnM3B2M2MwTzdmR09Ndm5zeWF5VE02YzcyMWJCalorVzB6aEJvZnltSDN4WWI5TDFoOWtuWms2MmJXZ2l1ZlhMYW9EaUh1K2VyYWJNNHNkTW5tNlFaYVRsN0ovd2YremRkM2hUMWY4SDhQZk5IazJhdE9uZWsxSDIzckpseXg0aUc1RWhJSWdnL3BBdmJnVVZCdzRjaUlBeVpDbExFQkNVTFNDcmJOclN2ZE0yYWJOemYzK2tLV21hZEVDUmlwL1g4L1I1bWp2UHZjazlOem1mZXo1bnVFNlhsaXFVUjhaNHRYNzJlVlc3ZVl0OE9pNWFXbmg5NXhiMStmSkIvZHFvTjl5Tk5ma2dIdVQ5U3RzM2M2TGphKy9XcytacjAwNGRNNnB2WG9mOUdpbTk5aTBpcGNMbGE5alNaWHMxbnpJZEFPSVc1dXNCaGpFYkNndk1CVWtKUlRkMy9zVHdSRkpWcStsakN5NXMrTWF4UVp1UitnUUNBS3ZMdS9jNXJHUHZlem5hekFLek5pY3JmT3orWTVtSEZzN092L0Q5VjFXZFkwZTFlWjNXdGQ4eXRlVkJmeFBWWnIzcW1wZGM1TjJnVWRiUisyczh0Mmh6TXF0NlFNUlNVcjUzbFRTMGEwOXd1SlcyRVF2a1llSFM4QjU5M00xMzdCR3AwK21LY2s2ODk1cTVJRFVKc04wUGZic3NmY2VzelV3UDZMTnFqVi8zOXo3UjNOcjNTOUd0WGRzTTZ0dTNjMDY4OXhxS1VSdS9lWndLbFpPWnZIWFVBSGV6QmI2Tm1vUU0rSEs5d0RNeU9uM3ZjK004RzArWUdqWnE1K0dDcTlzMzVaeDg5M1ZqM3EyeTc4Nnk2TDREZ3dkOC9TTnJOWmtTZnhyMnBOSGh1MmtGR2sxdXlyWm5Cb2VOM1hVa2RQaVdYN1AvZVBPVjNMOCsvUmlsZGZxRFhxZWFoQU83S3d0b3loc01HUjB5Y00zRzB1RW4zSTZuWEIxRjE3ZHR0UC92MWFqL1VJYmhjdFczOTFTWnVoOVNYeitCU0ZGdUdBTDc5M1NlWjNDd3ErOUlxbFl6NXl1YmpwL0ttZzBHZmU2MUsxYTlwa2lnaklyUlhOK3pzN3BYVDVtNlhNOC9CQ21IbjU4U08vYms1ZUR1Ynk5UDNUM3RtYklaY212cG1YTTlwSVNpOFRPVEFwOWMrVlZKNnFsanFidW5QVnZWZmpqZzh5dWJMUTN2MGR1NzlheDVBbVZVakZGOTU1WkFHUlhqMytmRDFRTGZ1S2FGbHpkdk1CUWxWSm9ScUs3ZGR4NzBmdUhmNCsyVnFYdG1UVElYSnQ2TUdIZndyNnkvUGwvNUFNTU9rRnBFUVZGQ0NDR2tkakhpMExZZHZlSW1UUFdNRy80MGF6RVowMytiUDlPZStsUVJOMm84UjZwU3NZYVNZc1ppTkhFVjRSR3FOcysvV0p4NGFCOHFwbHRoWk5IOUJ2azlzZlJ0Z1NJOEtuMy8vT25xaTkrdHRzM3k4WkNHTituRUd2SnpMY1dGaFZ3UEQ1bFBwNWZmTUtvVGJ1c0xrdTY2TEZsSmJuN0IyYzgrOG1veWZxbzBzbHR2V1dTZmdTVlpsODdIZjE0L1NPN1hvcVdzL2xNakEzdDk4Rmt3WHlMVjN2M3pNR3MxR3ZMdmJOc09qY2J0dUhEay9tUWZmK2QxZ1YvOWhsTC85aDI4MnN5WUo0dm8zb3NyVW5xVnBKMDVtZlg3LzgzTHY3RDJSMVF4bG8wckF1K1lCcExBdHUwc3V2eDgxbFJjWkRGcmRCeUJVcVpxT1gwZVJ5RDFLTHE5MTU1cTBacnl5K1JSYmpiRGtjZU5HQjN3eE9zckdKNVFkSGZiNkFHNnRETW5jK00zcnd2dTl1WUhJUVBYYk5RMEdqY3ArN2Y1enprSHBZQ2FwNEJ6eFRFVmpWZXJHUy9JWWdjT3kvaDE3ck1BM1BWaWNLS1MrYlFiUDBmVmZzRXJGbjErWHVMRy9qMWNCVnNzUmFsM0FVQVJOK3Faa3N5L3p3ZzhBZ0pFcWdhTjh2KytsMDRvNjlnN3k0cHU3Q3pydmViOFpMMjg0ZkN4OHFpKy9UVTNkKzBzVWQrNndmY0lERkkxZi9iNTRwUVRSK3ZpY1ZWMzNCbWZEb3YrNTlOaDBmL2N6WTlmcm1UeVRuMzhua1dUblJuVTc5TnYrVksvZ0x0YlJ3eURRNi9tQjZFdlRFNjQvZTJBZHNFRDN2N0NJcEY2aUlRUllYcExyaFlhdnNranBFTm5xNm5pV0psZUxaNmJJNHZwNXphOXZqUzBVMWRwYUtldXJ1YlpnNkwrUGQ3ODBHbzI2SE11YnlnM0xsVkE5N2MrRE9qK1ZvMTZidFhtK2RIYzJQbFQwYzFkMjBySE5SWDREMTY5a1dWWk51L2dxNHNBMjFpZjBwaitnKzBCTWU4VzAyYmJlbVNwSzAyZjZ3SlBwSWdJMHB0MUplQ1VXQlJoZzU0Q0FJdk9mWEJWSE5TaUhVZWdrRnVOV28zUUs3b2VBRmlOeFRWK3FPWSswdWRXVzlxZW1SUDFhU2ZMWFpOUjAvNjJwdzJ1Yy9WaDN2bXZWbFZuT1krd0o3cFpXTDJKTVJuMVBLL29XSkZ2bzZZRmwzOXdQSWM4VmR0NUw1ZWtuVGxweUwxeG80ck5NWXFZUVVOTTVtSU5MQlpXMFdEb2FLdlR1RXVQVzMwb2plamVPN2p2NTJ0NUhuNEJCVmUzYjByYlBXVWlTc2N1ZGlkOS93dlBXUTFGaGQ1dFppOElIYjU1Vjk3WlZSOFVuUHY2YzBGQTY3Yml3Slp0WktHZHV3bDlHelcxbXZXNnZQTmZyOG82L01FeUlMOElBQXhGQ2JjeURpMmVtM0ZveGF1cXRzOU04Mm81L1FWRjNNaG5TbEpQSGNzKytmN3J4WW1IZm51WTllcURlUEQzcTJaRW5tRVJYSUdIcHpDMDB4T2w2U0poVkNjbkZsNy9aWHRPNGNmdm1YSVQ3dWhLYnQ2Kzl4MVZvWWlhc1BPUXVUZ3JNLzNRVy8vbkdUTndtTUE3dHA3RlhGS2lhREJzak5XczE1VmtwbDBEZ0xyNHZqdnR6cFR4Mi93WkJ2V3RHeHlCM0ZPb3FsZVA1eEVjWWJIb1NxUStqWm9BQUd2VXVmMk9XQXZYYWQzOUxYT1BST0FkNi9JaEtLNkhqNytyWUV1NUlPR0QvU2FxMVhyVkZXbDRpL1pnT0J6TjliMFZVcVEvQUNsa01oRTBtaUlBUEZsRTk5NVdzNzZzYmdrZDlzTk9EbDlTNllQbnN0aUJ3MlN4QTRlNW0xOCtTSmRmVkhSbDgzY0MvNVlkZkxvc2ZVOFdPM0NvUHZmcWxWdGJodlVEMTJCVVJnNGZyb2diK1V6bzBCOSt0aGcwUlpxYnU3WkxRK1BhRlNjZitSM3VVMDAvMlB0ZTdtQmtxb0Eycnl4Uk5wODZ5NWgzNjhhZDczdTJNZVpmalZkZjJiTFJ1ODJjRjMwN0xscXFhRGhrVkhIU2tZUFpaNy80U093WkdlWGY2OTFQek5yTTlNUnRRL29ZczY5ZmRybGRCeVU1Ri85TyttbDRuN0JobTNiN2RYdjlmWWJMRjlsNzdOZm0vYlMyUll6YWVWQVM5a1NQeXBhSm0zV2ozUDNXVllBMm9PUGkxN3lhVFh6TzFmcnVBc0szdm0zVE1QZk02aytNNm12WEFGaENoMjNhcFVrOHROOVFsSENyMGlFUldBbEhJUGJ6QTJ1eEFQK0tlcjcyRlJhcVUzOGFNN0FrSitXT09MQjFCNDZwcE1Sa01SaGwwZjBHc0JhakVjWFp6ZysrQ1AyNnYvMnVxdFdNRjRxVC9qaWN0R1hTRUxqNnZ1SGg3K1BkK09tcFZuMkJtbUd0Rm1XekNjOVpkT1Vld0JOS1E3dDJsc2M4T1VCVzc2bmhmSStBSUgzV3BiK1RkNDRmb3JtNWE2ZEhlS2V1cW5hTC91ZlRjZUZTbjQ0TGx4cHlyMTBwdm52MGNFbjZYeWQwV1pjdUcvTnYzd0JncmJQM25RZHNRMlBOQnIzUUt6d0tqSlZsclJZTGVBYWp5LzJRZnh3RlJRa2hoSkJhSkFycDBEbHk5TzRqVnBPdUpQL0M5NnN6VDd6M2ptUDZFcUZmMCthcVZqTmVzTDltTFVaajhkMC9EdDM5ZGU1TXAwMUpvNmVjT2lQMHJ0ZFFjM3ZmTDhrN3h3OHIvNk11eHh3MmRNTU9oaWNxVFkzR3Nyck1pK2ZUZGs0ZUNhRENVNENoUXpmOUlvdnVQUUJnR0hOSmJvNDI2WTlES2I5TUhxbTV2VzgzQUxZb1lmK2Vvb1Q5ZXdBSVpOSDkraW9halJqcjMvMmRUM3c2TG43OXhtZjFndkV3eDcvNmp4R0ZkT2dTT1dMYmZvWW5FcGxMY25OMGFXZE81Qng3ZTJseHdxSGQrb0xFcWhxQktzVVRlRWdEbjF6NUZjUGhsZnVPWnl4SVNzajRkZTZ6eHV3cmx5cGJYeEUzYXJ4UHgwVkxCWXFJS0UzQ2dUMDVoK2JOTE91RlZweWRsYnA3MmpPRk4zL1pGdlRrUjErRmpkMS84c1puOVNMZzlQUnhkZEl3U1VPNzlnd2Z2YVBDajBONzZsVGM2eGtqOVl3ZE5LemcycmJOK1pmV2ZlTzh2Q3V5MkFGRGd2dDl1WTdERjRuVmwzOVltMzV5NlV2dTBxQVdKZXpmcjdtMTkrZWdmcCt0QWNQbGdyVllpbE5PL2xsdytjZXlvS0ZGbDV2bGVPMDVqd2RsMUtTbmVEWVlPc2F6d2RDeUZFbTZqTE9uN2NHcXVuZGNLbzZ1aWpFaGE2SWdmdVAzVm92UkdORGo3UStGcXNnUVEyN0N6ZHJhTnBDclNkMDk3Um1CYjZNbVVRN0JKZFpxTm1jZGY2ZkNlTmJKTzhhT1FHblB4dnZFRjhpRFF2TFByLzdFK1FuZXpDUC9XNVFYdjlGdDd5dnZ1REhqL2J1KzlwN3o5Tm82UDQ0OWhYdzZ2L28vU1VqN1Rzazd4dy9UMlZQZm1xMFduelp6RmpJYzI5UGI1cUxVNU5TOXM2ZmN4NjZZeUNrbmJ6QmNvZEErUVo4YmY2azQ4ZkFSZHl2SVl3WU5WcldaVy9aNU54WWszaWxJK3RsdHoweDNNdjk4NHhYTnpkMXVHNENGM3ZYcXV4cERzeko2VmwyWWUrYmo5M1JacDA4YW5JS1d1V2MrZmsrZmZ2RnZkK3MrNnZxd09yemJ6RnJnRWRHcm4vMjFxU2o1YnQ0NVcyOEdBQkI0eDBZTGxLRVJLVHVXdkZTTnpiRytQZDc0a0MrMzlUSUdiT2ZJY1lISHJUNlUrRGRyeVBBRXdveERMNy9nT0c1YkZkak1JMHRmS2s0OWRjeW4vZnhYTWs5LzhyN0VyMW1Ma0VIZi9HalJGNmhMVWs4Znk3L3d6ZWY1aVR0L2NwK0NPNzhvOS9RbjcrZWUvdVFUcnlianhubTNtLzhLVHlBcjYwM3pjT3ZWbXFtTjkrdCtTQ0s2OWdyby9kRnFnR1h6LzE2N0dyRDFRbk0zTnA4c3NrMG52aUlpS25uTGtCNkF1cEFuRHdqeTdiTGtMUUN3R291MVdRY1h6YkZuM21CMStlcTYrTDVYV1Byc0Z4OEJ0czk3Nk9EMVpXa0hEVG5YNGd0dkhEbmdicjBIdlU3cjZtOFpSeDdobmRxRWpkemxNaDJwYjZjbGIvaDJXdktHODNSN2ZmeWd2NGxxdTE1MVJSclNwcU1oOTlxVm1vNFRXeGxSU0llV1VXUDJsQXVvcVIydTRXdmYxQTlEYlF5bkl2WHhqeHl4ZFo5UUVSWE5FVWc5d0ZxdEpXbG5UcVR2bnpldDRQS0c5U2l0UzlRWHYxdXR2dmpkYXBFaVBOeWo0Y2dKeWtaanhpc2FqNTJreTd4d0xtRmR0OVp3OFJsNGtQZmRtYXJocEltS0poT2V6VDcrM3V1NUo5OS9ENEE5VUdISk8vUEo4cndyUDY0UGFQL2l5NTV4bzhleGhyejh2RnVYemtwQzJuWktPYlJvYmszR0JkU2xuVG1aOUgyM1ZzcFcwK2ZtblBxdzdMMnZqZnZwdzVMNXk4eEpGb25IZldkbVk0M0ZXbE5SOHQyTUEvT21aeHlZTi8yK0N5S1hlNGw4R2pSTzJqRnFvUE9zOUwzUGpZTkdvN0gvSHpmemVoWUFhQk1PN2dQK1BmVjhiU3ZKc1gydjlldjAzUnZTOE03ZEFJYXhHalZGbVgrK3ZoaE9RV0h2NXM5TlU3V2E4WUw2M0xlZnBSOWFNQStBeWVWR3RabEYvcDMrNzAwd0hBNEFzQmFESWVQUS84MEhnS0FCcTlkNXhnNGF3ZkJFSXF0UnF5bTZzV3Q3M3BVZnZ0V25IQzlMZTY5Tk9uWkVtM1RzaU1BN3BvRm4zS2l4OHFpK2c3eGFUcC9qMVhMNkhMTTJNLzNHNTUzcmkwSmltOWZGKzA1dHRLR2wvRHA3YW5DZmo3OWkrQkpweHNHWDV6N284Q3lrOXRENFlZVDh4K1h0SDZJR29BQUFxNFdkNTlOdjUwZVB1RWpWRXJkUVhlTzBiT1RocUU2RFgyM0kzVC9rQ0FNOEFRQldLOXZOcCsvT0kvL0VmdStISkxKWHY1S0V2MDVVTVVBOUY3WlVibWE0K2VIdkVmWkVOMU54Wm5vVlR5RnpBZkJoK3hMck5uQXBDV2pSRW1KdlAydityYXV1ZXJPNDVpVVgrMGZXMTJXZVBWTzk1VWwxU1NPNjk3YW9FMjg4YUJDMENuemMrMnk0L3BIalJCemF0cE4zazZrejh2Nys0bE5kMnZsVGJoZVVxQUlrL3MyYmx5VDh0dmZlUkMrNVdDeVc2eXBMSlhXUFVDd084dEhwMHJKeHJ4SENIUWEyQi9uY0hRTVB0cysrL1RvU2VyZVpNN2Y0eHM4LzZRdnZKcnBacDFwRWl2QndmWUUyRDhqVlZMRW9IMUJJNFNFVVFHdlJWV041NEJFZTE4UGg0L0VncVo1bGtiMEhhQklPL0E3WFBhUTVZbkZ3QUVSV0xzc0tHWDFCWXE2YjVSNlkySzlsVzExV2NyempzUVQxL1h4dDRkWE4zMWMySHBSSDJCUGRQQnVPbXVDY0p2S2VCenMvNWFsa252VTY5eW04c2NOVmoxK205TS9xWWw2MWlFSTZkdVlJaEI0OGxzK3hHa3UwMnRRL1Q2S3k2OVRUVXluZytmbUJ0WElZRHRkaXlMMXhCelZNK1NtTEhUalluSFB1dkt0VXdQY29QV1d4bmJwcGJoNzczVTBQV0xGWUhPUmR6VHFvU25XclB2VHhrTVcyNjFrNlRxUURsUXhTeHRad3lYQXQwR2Jtd3VrN2hjUy9XV3RYNHhLV1lnQ0ZKMUJRRE1BRUQzOGZFVmNnWS9rOG5rR25LWEpzK0gyTTYwTUphcUczbzBnUkVmWUE5M1F1WEg2SGUrQjZneEdIdHUyb1N6NzlGNnJvSVNNT2JkdEpwNzU2SFJwTmJtWEwyYmVMbXIxZjVjaGlCdzdXM0R4MXNQVFlwTExJM3QxY2pIY3RnRXdtZzBaVGdtcjJsQldxNnRWeitzN01BU0NFN2RpZDY4UTYvTDVYSUJSNWhnYXhFREFjVG9sSnAwNVBnWnR6VzF2WGFWMzhMUU5QVDZYTXI4c1RtcHU3RHVBQjNydmErRTFVVy9XcU96N3Q1ditmUlp1VmtYL2xoelhWUEt3eWZsMlh2YXU1dm5PYmkvS0paYkVEbjRUVndnS3MxYXpOeWRKbG52MExWUVNnNzRkWG0xbnpHVVlnME9WZXZGaVNlKzVVTllNQWpFZFlsMjRzeTJXS2szOC9WRGExbHQ1M0J3S0Jza0dzVVgwdEhsSmYzMnFrc2JSL05tdk5RNzZmQWdBOGdqcy80ZFYrN3VMa240WVBSUFhLejRYVXg2Y21BZDkvaGtybWNOeDhnWGRzbEt2ZXYySmxZS2pPWk5WQm0rbVkyZVRmVk0velN2K3FtK3BZS0EzdDJybUtudFZWa3ZnMGJXNFBwRlpPSllPbnlmYlFkV0doRnFXZktXbDRqejZlc2YwR2FXOGYyRk9Vc1A4Z3F2aXVVVWJxNnljTGF0UEJyTS9KMFNXZlBnYlV6ZnNPdGFFOTNpZ29Tc2gvSEFWRnlZT2lvQ2doaEJCQ0NDR0VFRUlJSVlTUXVxNm13eFFUUWdnaGhCQkNDQ0dFRUVJSUlZUVFRc2kvQ2dWRkNTR0VFRUlJSVlRUVFnZ2hoQkJDQ0NHUE5RcUtFa0lJSVlRUVFnZ2hoQkJDQ0NHRUVFSWVheFFVSllUY3d6QTB6akFoaEJCQ0NDR0VFRUlJSVlRUVFoNDdGQlFsNUwrT2hibnNmNGIxZUlRbElZUVFRZ2doaEJCQ0NDR0VFRUlJZVNnb0tFcklmeDBEZy8xZkRnT3ZSMWtVUWdnaGhCQkNDQ0dFRUVJSUlZU1FoNEdDb29UOHg3RXNxN3YzZ3FuL0NJdFNwN1NMNW1GcVYxR041N25ENFFEZEcvTEJwVnFYRUVJSUlZUVFRZ2doaEJCQ0NQbkhVZk04SVNTdjdEK0diY2R1R2NGOWhHV3BNN28yNE9PRnZxNERuNVhOYytmcERrSjhNa0dLcHpzSWE2TjQ1WXhxSjhTVjl4VHdFTjBiRW5aazZUU1ptSWFKSllRUVFnZ2hoQkJDQ0NHRUVFSjRqN29BaEpCSGpHSDBEaThVYW9WcEpJQ05qNnc4ajBEN0dCNWtvdkxCdzFDVjdabVIzbzM1RlphdmJONkJ5NllLMDRLOU9IaStsd2pGQmhaYVBZc0J6UVZWbGttclozSGtXdmx0U1lVTWZPVVZuMlh4VjlqS0hxamt3RlE2UXF6S3d6WXR6SnVEWWtQNTVSTnpMRlh1bnhCQy9OMnlzd0FBSUFCSlJFRlVDQ0dFRUVJSUlZUVFRZ2g1bkZCUWxCQlNIc3Q1UGZIM2lUc2l1cTNWVjczdzQyRkJmekhxQmJqdUlQdmhNMUszNjdtYTEyaFJRYm5YUWg2d2NweTByQmZuR3lNazFTcFRVbzYxUWxDMFMzMCtWanp0ZnYzdEw4Z3FUTnMwdStLMHBvc0xZTEZXcXhpRUVFSUlJWVFRUWdnaGhCQkN5R09CZ3FLRWtISllzTkdleHNMVkxJdUpEQVAyVVpmbm56QmpUVEg0VGpIUjZUMUZHTkpLZ0NmZkxhcXdmR1h6SFBHNHdBZlBTRkV2Z0l2c0lpdEtqTUQ0THpUSTE3bytyUUVLRHI2WUxFVzBIeGRyLzZnWWs5NTMwWWg5RjQwVnBzL3NLY0swN2lJMGUrVmVRSFprT3lHV0RoR2ovYkpDYUhTMi9VM3RLcXB4Mmw5Q0NDR0VFRUlJSVlRUVFnZ2g1SEZBUVZGQ1NCbVdaUTBNd3doWllIeitnY0g1N0JiK0FtYmtUNDk5cnRYc29vcmRKb3YxdGtCaW1ycG04K3o0WE9EZDBWSjBiY0RIR3p0MCtDdkJqQTB6UGJCaHBneXp2aXV1a01LMlJ5TStYaHNtZ1V6RTRIL2JTckR0VE1YZ0p3Qk03eUhDODcxZEJ6YXZ2S2VvTU8za01rKzNaU1NFRUVJSUlZUVFRZ2doaEJCQy9pc29LRW9JS2NPQWZSdGdYaXQ5OVVLK3A3bCt3Y0Zoc3hROXR5VTgycEk5WE55S3czVGk4NE42ZlBlSG9jYnpMRlpBTG1id3lRUXBXa1h3c0hLZkRwdFAyUWIxblBLVkZwOVBsdUtudVI3NDZGYzlOcDR3SU5TYmkvbjlST2pXa0krTUFpdGVXRmVNczRsbXQyVU45dUxnVnFZRjh6ZVVsRTE3NVNreEFwVWNQTCsydUd4YTM2Wjh6T3dsd3VoUE5XVmppZzV2SzhDRXpzTHFuUlJDQ0NHRUVFSUlJWVFRUWdnaDVERkNRVkZDU0JrcnkvekJBYWFCd2VldzFROTlMQmJyamJ6OVE3OEhZOTNpWlRZY1pmcnRNenpxY3RhMmkrOVU3R0Y1dnhvdEtvQ0l6MEFwWWZEYTloTDhkUHBlajg5cjZSYU0ra1NMTjBaSThQSkFNU1ozRVVJbDU4QnFCYjcvMDRBdkR1cWgxVmVlc1RqWWk0T01BbXU1bnFZU0FaQlZXSDVhcnRaV3ZkL05zNWFsei8zdHNnbEZPaGJXLzBSU1pFSUlJWVFRUWdnaGhCQkNDQ0hrSGdxS0VrTEs4ZTZ6NCt1Y2ZZTnZjVGpNVmdEZUFIZ0FPd1VzTXlXUEt6TGs3UithRHJCWkxQQklnNk5QSEtyZDdWMU5zMkRYZWRjcGE2dGpZQXNCR2diWkJpYk5MckppMk1jYW1KMFNEMGY2Y3RHekVSOStuZ3dBd0VmT0FjTUFCZ3NMUHprSFhSdndjVDdKalBSSzB2SUdlM0VRbjJaQmhNKzlRVkREZkxqNE84bGNicHJLdzdhUE1HOU9XVS9Sd2hJV0J5NlpFSzdpSWluWEFyWVdncU5yV2k5RDlQNGg2Z2ZmVXJXVVJhODVEQnNONE1nL3RGOUNDQ0dFRUVJSUlZUVFRZ2doLzNJVUZDV0VWT0RUZCtlUm9vTkQ2cGtzN0JLQW1RV0FEd0FNSUFUWUNBQVJ6S010WXExTHlMWmcvYkdLY2Q2UHgwc1JxT1JneE1lYVN0ZVBDK2FXQlVVQmdHV0JHSDh1bW9SeTBTeU1oM2JSUEFRb2JQbDI0MU10ZUd1bkRuc3ZHdEU0aEljUmJRWG9Ic2RIbjZaOEFFQytsa1ZDdGdWM2M2M0kwVmh4SmNXQ0k5ZE00SE1CWDA4Ty9CVWM5SWpqbDl0L3Q0WjhkR3RZZmhvQWJKb3RxekROWWdXYUxpNm8rcVJVZzc4a0YzQUlWdjVUckZiRzQ1L2VKeUdFRUVJSUlZUVFRZ2doaEpCL0x3cUtFa0pja3ZmY2tRZGdYdjV2STFheVZ2TklBTU1BdEFYd3VNVkRzZVcwRVplVFhZL2pHZVhIaFkrczZrTStsMmlHcGJTRDV6dWpKT2pUVkFCK2FZeFVvMk54THNtTTc0NGFjUGlxQ2ZQN2lpRGsyM3B1SHJ0aHdyRWJKa2dFRERyRTh0QW1pb2ZtNGJhL1ZwRzI0T3FFTDdVQUFKTUZhUEx5dldCbXd5QXVQcHNraFZyTFl2UXFEWXdPaHpDeW5SQkxoNGpSZmxraGpDWmJ5bHdMQ3l3ZElrRzdhS3I2Q1NHRUVFSUlJWVFRUWdnaGhQeTNVTXM0SWFSU1hyMStTZ2J3UG9EMzJiUFQrR3ExT29BMW00T3NZSVdQdUdpLzE5YUdYdDllZ2dtZGhaallwZUloS1NVTXJGYTRuT2RveXlsajJmaWhQNTAyUW10Z2NUWE5ndmhVQzI1bldzckc4WlFLR2ZSckprQ2hybnl2MUJJamk0TlhURGg0eFFRQTRIT0JNQlVYQ2ltRDgwbmxBN1l4L2x5TTZTREVzTllDM01pdzRNVWZpc0hqTU9BSjdpM0RaUUNqR1JEekdmU0k0K1BORVJJQXRpRHJwd2YwTlRvL2xmbmcrbmk4MnVDTGViVzJ3VXB3dU16S3NoZGM1dlkvc1U5Q0NDR0VFRUlJSVlRUVFnZ2hqNGZIcnNjWElhUm1jdmNQT2NJQVR3Q0ExY3AyOCttNzg4Z2pMbEsxeEMxVTE4S0ltUGRjZWtjQkR1ZisxMi8zdjBKbzlmZUs1Q2xoTUtTVm9NSnlYaDRjVEg1Q2lEOXZtSEQ2dHV2ZXFRQ1FwcmJpdDh1bXN0ZnRZM2pvM1ZpQU5sRThoS251cjZDTE41ZmcyQTBUMU1XMWV1b1F2MXo1ajl4TC9xMmZWVUlJSVlRUVFnZ2hoQkJDQ0NHUEh2VVVKWVFRQUUxY2pMR3BsREk0K3FvblZoL1M0N1BmWFBldTNQYUNETkYrWEJRYnlnY2F2YVFjTE9ndmRydS96dlg0NkZ5djRoaWdkZ2V2bU1vRlJRdExXUFJ0eXNmeG0yYXMySzNEcW9sU2ZQMjdIcHRPR3FzNk5EUUs0ZUxqY1ZKa0ZsaHJQU0JLQ0NHRUVFSUlJWVFRUWdnaGhQd2JVRkNVRUVMY2VLcWxBQndHT0hiRGZZOU9tWWhCUVFrTDFpbldtSmhqUWFORkZRT3Q3ejh0UmEvR2ZIUit2UkJGT3RjQnlvdnZLS0J4bW5jMXpZS09yeFdXalZzS0FNVjZJS3Z3M2dSdkR3YWZUdkRBeW4wNi9KVndyOHhCeWdmb0Frc0lJWVFRUWdnaGhCQkNDQ0dFUEFhb3Bad1FRbHdJOHVKZ1duY1JycWRiY0RIWmZWRFUyNE5CcnNicWRyNmpTRjh1ZWpYbTQraDFrOXVBcUllSUFaY0RGTHFZYjZsaU4xNGVIRFFKNVZZSTBCSkNDQ0dFRUVJSUlZUVFRZ2doLzNVVUZDV0VFQ2NOQXJuNGJwb0hKQUlHYit6UXVWMU9KZU5BeUdmSzlkWjBSeVptOE1GWUNWZ1dXSFhBZFNwZXdCWmtCWUI4YmZVQ3JZNGFCbkVCQURIK1hFZ0VOR1EwSVlRUVFnZ2hoQkJDQ0NHRUVHSkg2WE1KSWFTVVNzYkIxSzVDakc0dmhKVUZGbTBxcnJTWGFOK210akZCYjJWV0hzQU05ZVpnNVRncFl2eTVlT2NYSFc1bVdOd3VHK0p0QzJ4bUY5V3N1NmRFd0dCaUZ5RUE0UDhHaS9GaWZ4RU9YakZoeDE5R1hFcXhZT0Q3R21RVTFEelFTZ2doaEJCQ0NDR0VFRUlJSVlROERpZ29TZ2o1VHhQeUdYU0s1YUZmTXdGNnhQSEI0OXJHNzF5NnRRVFgwMjNCeTJnL0xoWU9FS05JeDBKdlltRzJBbjZlRERyRzhtRzJBTCtjTjdyY3RsVElZR3hISVo3dEpvU1F4K0RkWFRyOGNOd0FBR0FZSUZ6RlJVR0pGY1VHRmtZejRLL2c0Tmx1dHNEbWxWVDN3VmdBYUxxNEFGWVdDUEhtb0U5VEFjYTBFOERYazRNZmpodmdyK0NnY3owK0JqUVhZRUJ6QWRMVVZtei95NGdkZnhtaE4xRnVYVUlJSVlRUVFnZ2hoQkJDQ0NIL1BSUVVKWVQ4cDNtS0didzJYQUtGaE1IMWRBdStQV0xBcjVlTTVjYmxUTTIzb20wMEQxeUhoT01zQ3lSa1cvRGhQajN1WkpYditlbXY0R0JTRnlFR3RSQkFKbVp3SzlPQzE3YnJjT0d1dWR6NjYyWjRRQ2xseWw0enBSbHZ0NTB4SWltbllxL09BQVVIalVLNENGZHhFUnZBUVpNUUhvSzhiSVZLeUxiZ3JmWEZPSFRGQk1BMk5tbTNobnowYmNwSGh4ZytadmNXWVdaUEVRN0htN0Q2c0w0czRFc0lJWVFRUWdnaGhCQkNDQ0dFL0JkUVVKUVE4cCtXWFdURm9vM0ZLRGFnWE5EU2tkN0VvdW5pQW5BNEFJOERNQXdEczRXRnhVMDIyc0lTRmgxaWViaVRiY0VQeDQzWWY4a0lxNHNPbXA4ZTBDUFVtd00rRitCd2dHSURpL09KRnZ4eDNlUnl1MG9wZzVYUFNBRUE2bUlXMTlNdCtQbThFWDllTitGeVN2a2dwMWJQWXRkNUkzYWROMElwWmRDbmlRQURXdkRSc3hFZjMvM2hma3hUUWdnaGhCQkNDQ0dFRUVJSUllUnhSRUZSUXNoLzN2R2JsYWVxdGJOYUFhTVZBQ3BQUWFzenNoaTZVZ05URloweHQ1d3lWSytBcGE2bVdURHlFOXZZb09yaTZxZkJWUmV6MkhqU2dJMG5EZkNWYzVCZFJHT0xFa0lJSVlRUVFnZ2hoQkJDQ1Bsdm9hQW9JWVE4QkZVRlJPL1gxYlFIMnpBRlJBa2hoQkJDQ0NHRUVFSUlJWVQ4RjNHcVhvUVFRZ2doaEJCQ0NDR0VFRUlJSVlRUVF2NjlLQ2hLQ0NHRUVFSUlJWVFRUWdnaGhCQkNDSG1zVVZDVUVFSUlJWVFRUWdnaGhCQkNDQ0dFRVBKWW82QW9JWVNRZndVR01Oai81M0pZMmFNc0N5R0VFRUlJSVlRUVFnZ2hoSkIvRndxS0VrSUkrWmRnVXV6L1djRTBlcFFscVJNa3FrQ2hLakwyVVJmRFRxaXFWdzhBODZqTFFVajErSGdBRUR6cVVyakJlOVFGcUV2cVhOMVN4K3BlUWg0ekRLZ09KSStZU0JFZUR2b2NFa0lJSVlROHRpZ29TZ2doNU4rQnRlNnovOHVBR2NPZW5jWi9sTVc1THpLWnlyZlR5OHZFZmkzYlB1Q1dtS2pSTy9lRkRONjhxelM0VXltdlpoT21lYmVjTnNkNXVtZTlwNGJYbTNrdERWQW9xck5UaVUvVDVrRjlQMThMUUZodWhsenVGVG4reU4vZUxhZk5ybWI1Sy9Mdzk0bGJxR1lobDN2Wko4VXRWTE1DNzlqNjk3MU44aUE0QVQzZStVZ2MyclpURGRmalJvelpjN1NxOTAxZWY5aVk2RWtucnJpYjc5Vm0xbnlQNE01UHVKb244Vy9XT25Ud3VxMmlrSTZkcTFPZ3VJVnExcXZKK0ttTzAveTZ6UHkvMkpsWEUxRExqWjRpejlESWhpOW02ajNDbnVoMlArc0x2R1ByeHkxVW02cFlyUEx2N3g1K3ZxSEROKzhXQjdWb1Y5WCt4SDR0MjBhTTNYZE1ITmk2UThXNVh2S29DVWZPZWNZTUhPWnUvWDlGM1FJOHNyclg3a0hQczB0VVo3ckNoQXhadjEzZVlNaG9BQkNMZzRLcitrUDFBdTZQVFgzb2dGRjFmR21wdSsxV1JoTFpxMS9zekt1cHBlZXZWaWtialJ4YldnZiswd0VwSGdCUkRmOGU1c01hWEVEcEtaUkh4a2hEdS9WUU5wODhQYkRuKzU4SjVaRXhEc3Z3SVZFRlNnS2F0MUxFREJycTNXN3VJbVd6S1ROZEhOZjkvSlVSZVlaR1FxSUtjTnl2U0JFZVhwMC9oM1U0bFZ5RGRTdjQ2T0huR3pINTVGVlY2OWx6YTc2eWo0Y29wR05ucjFZelh2QUk2OUw5Zm5idjFmSzV1YUZEZnRnSjUvdGhLWG45WVdQQ1J2eTBENEMwaHB1dTBmdHVWMXYzcjFxOFAzRlVIVjlhNnZUNUtrY2MySzZqVjZ1Wjh3RFU2TGVpcXZYc0YwdlBmWFhYWTRUeXFPaWEvTldrUElRUVFnaDVlT3JXRjFCQ0NDSEVEUytyWVhjK1Y1UUVJQnhBNC95OG5QZlpzOU1XTUsyK3FpcUFVR2VvR2t5YzVOTmg0ZExDeTF2WFArQ20yUFQ5ODZlSGo5eDVVQmJkcXB2bTlyNWRsUzNNODR5SThtazdkNkZBRVJHVmNXanhDd0JZQUZERWpSeHJWQ2ZjdGkzbExuakJOd001V2dCZ3BENitubkVqeG5LbDNxcmtyYU9HQWpBQ2dFK2paMmV5SmwxSjNybXRhMnR3REFJNEJIZUVYQSs1N2NoWUJyYkdSaHV1UUZEdXRZMitCdnNoOTRmajFYTDZYS002OGJZdStmU3g2cTRrRGUvUlN4TGNycFBSbUpGYjJYSjhpYmUzMEtkQm5LdDVRbmxVZE1BVHI2L0kyRC92T2FUK2VkUzVYUDY5VjM0aDltL1cwcXhYRjZTbkhQK3p1bVc3eDB1dWJEYnhPZTNkbzRjQW1DdFprQkY0eDlaek5jT1lkL01HU3E4alJ5ekw1ekJjb1pCbEdhNTlXb041YVZvT1grS3k4VEordVpJSHFZK1AvVFZYcWxRQkFLUSsvbVVMRmVma0FMQUFnRmdjR0JMMDlJNzlXVWVYTGJKZjl4VUNFNTUrd2JMSTN2MjFOM2Z2UUg1V3F1TXNIV093b0NRM3cvNWEwZlNaU1dLL1ppMTFSU20zbk1zbXI5K3R2OGl2YVF0amNVNm1xN0lEZGJadXFlQlIxYjEyRDNxZVM5VktuZW5kWXRyei9qM2YrN1E2NVhZV3YxeFpxMEVnUmVPbkp6N0kraVpOVm1aeDBxRmY3YSs5bW95YkxJL3BQemovd25kZkFrRGs3Q3NwN3RlMmlWOGVLN04vRGl2eHVOV0gzS0IrbjMyamlCczFMbFAveW54dDZYWTl3cnAwMTk2OWNoYklMNnBzWmJGblpCVGZJeUJJcDB1cjlMZ2VNdWZQT0FBZ29QZktqN3lhVFh5dU9odHcvRHo3ZG5wNWlVK0hSZityU1FFU2Z1alJYcGQyL3BUOWRmM1pDYmxjc2RLN0p0dHdkVTBKVmZYcVJVOCtkUjBBV0t2WmJDbkp5ekZwTTlKTm10Umtya1N1cVBmTTlYU093RVBHRVVnOUFJQzFHSTNta3B3c3N6WXIwNUI3N1lyNlF0bW1lTlY0eU1hbFc5KzJiV0RNdTNrZEFIeDdMditZcjR5TXViTnBZQmRvczdJRjNyRlJVVk5PWDZ2UjhVbDlmQ05uWFU0MjVGeS9XdTVZZlJyRTNmcTJiWVBnL3FzM2lQMGFONnQwV3l0VVBGbDBuMEZCL1ZldmN6VS9jKy9zeVVGRHZ0OVdkWm1xdU9hMVdkbUZWN2Y4cUdnOGJtcnVYNTkraE5MN3J5dWU5WWFNa0lSMTZTRlVoRVh5RlJGUkFzL1FjREFjanFrbytXNyszOSt1MHQ3OTQzQlY1WEVrQ1dqZXlyL2JHeXZ5em43K0lhUSt5bkl6aTlsaUlOZnEzLzJORmZxc1MzOUQ2aU1EY0c4NEVhN0JLT0Q3KzdyYmRrdzEzck03WHpXUDBCY2tKVGxPcTZYN1Z3VUM3OWo2MVNsVGhXdEVvdkpUTmhvNzBidnBsT21KMndZL2FjeTZmdGw1MDBGOVAvNmFLMVo2NitKLzJhTFRwYVpWdDB5UzhHNjlwU0h0T3dPbzduVWpqSjUrdHNKNXFVeHQzMGNKSVlRUWNuOG9LRW9JK2JjcVJzMmZrQ1cxcjZxR3hGckQ5TnRueVA5MTZQTXN3KzZDN2VuOE9mbDVPZDF5RHd6ZHhBSlhZTEZXMm9oM3YzZ2lYRkIyMjFsUXc5VmNCbE1VVGNaUDFXVmZ2c2p5T1B6S25wYTJOVVFwRkhFTEU5VlY3U2gwNkkrL3VKdG5iL2pKUHJwc0VZY3ZFbnUzbkQ3SHBNL1B5ejIrNG5XaFBDcmFJNnJQSURBY1RtWDcwV1djUFoyd3ZsYzdBQ2hPT3JnL2ZmKzhhVUY5UDEwVE1uamR4cFNkNDBjQ1NnL3ZWcy9QNTRvVXlyaUZkd29ySzJ2NmJ5L09VUCs5NWtzQUNCK3o1NEEwcEVPRkhpcHhNNUxMTmJMR1RQenpZc1hqcW5tRGd2ckE0R1ptQzZyVmErM2ZxcWFmMVVxZjJHZDVYQURnU0h6OHF2aXNsZ3NPS2hvOVBhRWs3Y3dKYURUMzNWanUzV0hPeS9xOGExZnlMNjM3em5tZXF1MmMrVUx2MlBxWkIxOTYzci9uOGsrMXlYLytYblIxNncvT3k4VXRWTE1adjg1OU52L1N1bStjNS9sMG12RVNWNlJRNmxKT3VPM0JaY3pMeVFEVUJuY05kdkhMbFdKVU16aWZzTDV6aStqSjUyNGtiaHZXejF5UW1zaFRCRWRFRE51Mjk5YTNiUnNJNVZFUnJoclU0bWJkTEF0YzN2NnlWWXloNk01dEFORHAwak9NQllsM1FwNWF1L1h1dHJHRGlwTU83bmNYK0Fubzg4azM2Rk4rbXFrNE8rdm1aL1ZLQTY0cW1hTGhpTEhxeXh2WFFwdVo0N3krc3ZHb1o0d0ZTUW02OU92eEZRT2JCUm9BbGpwWXQ5U3B1dGYyNnNIUE0xRExkU1pyc2R4YTA2RmNHbnF1eUVNUk9mYlF5Y3hEaStacWtvNGNjSnducnpkNGxGK254Y3ZjSGUvOUN1cjdXWVZydkNhS1UwNGN0UWRGaFo3UlVYN2QzMTZaYzN6Rkc4V0poOHZLN3hqY2NTUVdCd1U3WGp1UGMzM290SllzZE5pcUh5VkJiVHNtL1RTNmYzSFN3ZjJsTTBUKzNkLzloQkZJSkttN0p6L3RHT3h6eHBQNUIxcU5taUpJZldwMlR5M09LUVNncTlFNmJzUXRWTHZjenAydldvVG5uZnZpSS90clJjUGhUL3UwZituVmhFMTlPbHVLMVZXK0QzZSthaDVSMVRLQ3dGWWRRd1o4dmNGNWV1TDN2ZHF4ZkM0UEFCU05ucDdrMDNidXdxVHZPalUzV1UwVjdoVys3UmNzRVFlMmJ1OXErNnp0UVFmRXJ3NzNRbUZoQVp3ZXdPRjUrQVdrL2p4NXBEN2owdCtHb3J4Y29LRFMrNzY3YThDZHVJWHFjdnRML25YTzFIcmpEcDJKR3JaNTM1M3Z1M2F4VDNlc1YrSVdxbG5IL2JnS2VMRVdvL0gyZCtYckhmdStFdFoxNnd6NGNBSEFxOVh3cWFwVzAxKzQrV1hQQ2tObGFHNmYvVDFoZysyK0VUbDIvNG5zRTh0ZjF5YmE2Z0JqWG41YXliZHRHOFJNT1gwdFpjKzBzZnJNaStlQmUzVmJ4cTl6bjlXbW5Ub0c1QlM3T2s0MzU4THRnMVAyNDJlNGZMNDI5ZFJ4UVZIS1hVR1Q4VlBqbDBjbzdlK0pTQkVlSGpYdDcwUjMyM0Q4WGl4U1JJUUZEMTYvbmVIdythbzJjeGVwMnN4ZDVMaXMrdHkzbjRITGNQZ2VBVUY4ajRBZ3grOEpBRkNTZk95SUpMUlRWMWY3dWZWdDJ3YUE3ZnNFQVBDVlFhRmhvMzQrZEh0TnUvb3dtaTBzanhIRVRQMHJ2dUthdFhQL3FveTliTTQ4b25yMUMrajY1Z2NWWnBUa1pxU3U2L2RFeVBoOWYwU08ybnNrWWRPZ2JzYnNLNWZzczMyNkxGa3E5SXFLdmJ0bFdLK2FCRVFCZ0MveDlqRnJNek9xWHJLOGpMM1BUOG0vOG9QTFlMMmRzdG1VYVlHOTMvK3NwdHNtaEJCQ3lNTkJRVkZDeUwvVkhRQk5IblVoQ083OGt6dno2ck45VC83K3diTllNSi9CRmhodHpMQnNZd1lBT0EvbndWdXpudTBHNEVqTjF2S1JWdmIwYzFWUFJqczJOR1VjV2ZLaTlzNXZlMnV5ZDNuVWt3UDl1cjYrM0hGYTVzR1g1OEppTnVWZVhQOEZBUGoxZk90RGZmYmxDM2UyanVnUEFJckE5aDBNUldscE9tM3lYUUFRaXIwOEk4Y2RQbGVjOXRkSngrMFVYTjd3bmNTM1dVc3dZQUJZL0xxL3RNeWtTVTlOK09GSkYybTFTckZXVHN6VXYrSlpzNzZzWVRCcFkvK3Vqb3ZZRzlEaWx5czVLRzBBckU0alczVlpXT1lqRGdjMVRoUDRiMUxUejJwMXpxVnZod1ZMZkRzc1dPSnV2bU53VUN3T0R2S3NQM0JZNXUrdnZsVGRNamdUeWlOakZJM0dqRS9lTkt3WEFJN1FNenJjVUhqN0RnQ0lnOXEwOSsyODVPMk1ReS9QVWYrOTVrdXVMRGcwdU85bmErNldGT1E2Tk94WFNxUUlEMWUxbmpVZkFQeDd2dmVwdjV2bFNnT3FHd0FnZmU5ejQ5Ulh0bXdBQUdXamtjOEU5bHRkbzk2R2h0eUVtd0JnTGtoTmRHeVlOdWJkdkc1UHBXYS81aDJ1QXdadzJXaHJUdDQyZWxUaytNTkgvVG92ZWkwaDZlREIrTS9xK1l1dC9IdXAzcno4Z20wTndIT202bTRkTG5kZWRMcTBWT2Z0ZWpXZk5OMnIrYVRwOXRmeHk1V01XQndVN0JIZS9Va3dYSzZyQUtGakQ2bTZWYmZVcmJxM05zOXpiZGVaRllJa01wa0tBTXphckhUbmVSWmRibFkxVDBHTlZQcUFpMHltcWpmaFhMeFpYNkMrODAyYkZnQkszRzlKb1FnWnZ1R1hvanY3OTJZZmYyZVo0eHdlWHlJenV1aXRiQkdMNVk2di93djFvVGkwYmFlZ25wOStiVFVWRmlhdDY5NWNYNUNZQVhqSjRjRVhpWGdTY2ZxK21aTUMrMzcrWGNTWS9YOW1IMzM5NWR5L1BxMFlrQURBa3djR2NRUXl1WE5RcGlwcCsyWk5Lcmo4NDlwcUJxUGM5dFFxdUxadHN6MTQ2VkZ2MEhDL0oxNWJZWCt0TDBoS2hrTVFrU2YyVnBtMW1lblY3ZUhyM0V2T0ZhNDgzR1VLVFB2REt3REFtalFhQUNqT2liK01pb0VoZ1VkRTl5ZnovdnBpWmFVN0tpeDAvMUJKYnZ4bG84UCtLbk8vMzV2S0ZHZG5wZXdjTnp4MHhOYTk0c0IyelN5Ry9Ed0E1VE1hb0RUVGdkNDJyU3pyZ1FPR0t4Ulc4dDdyQUZ2TWpTOFBDZE5ueDE5MDNac3pWMlBNeTcwdVVvU0hjMFVLcFRieDBLL2w3NnU1MXdIQXBFNjVXemE5dEc0ekZLV2xPdGR0V2NmZVdWWjBZK2Ztc21QZ3krVVdVMUc1aHl4NVFwSEViTkNYMVQrT0Q0a1UzdGp4VStHTkhUOEJnTHpCa05IS0p1T251Z3BTM3d2STN1UDR2Z2o4NmpjT0hiSjVsMW1ibFhselEvdm1mczNuTHhEN04yMlp0SC9TS0JRV3FpV0JUVm9JcE9IaEFRTytYSisyZDhiNGtyU0xmNGNPWGJ2bDlzYitQUnl6UDlpNXVoZll6a0g1ejR3aDk4WWQyREptVk9oNVhTdjNyNExVUklGSVVkYmpsYWNJcnZEUWdidUF2ZGszcmtMUFlmdHhXQUJrL3Jid2VaOE9DNWJ3dUFJK1NxZnpGTUVSUG0zbUxsTC92WGExVVp1UllWL2VhQ2pLY3hYVWRjWlhoRWZxTXk2Y3EybzVaMWFHdGFMeXpDT0FiUmxDQ0NHRTFCRVVGQ1dFL0Z2OURBcUsxZ1Z1ZThvOExGNVA3dndpLzllaHlTekRyb0l0bFc0ZGxLTjFidXlOR0xQbktGZWk4cm45YmRzNHVFaTdXUkhQWWl4SXZHUE92WDJqSmsvNEE0QkJHVjNQV0pCNEI4aHgvQUhPRnA3NjhrUG9Ndk9VelNkUGwwVS9PVEJweS9DK3NLVzg0dnIzKzNSTnpwbVAzOU9kL1BBZEFKQzNtRDRick5XYWRlYVR0NTIzbjM1b3dRc0FMSktBRmkxVkxhZk5UdHcrY21BVlpSUUNnTlZrTU5nbkNId2JOWEhWb3lsdW9icGNvOEVETitZUnQ2cm9jY3VMVzZnMlpSNWNORHZ2L0ZlcnFyTTllZHVwc3hrT242L0wvUHRNZFJxOWdYdU5idlpnZ2wrdnR6OHNqTi82b3piMXo2UGVMYWZOOGV2MjV2c0ozN1NOc1hLNDByQ2hQLzVTR0wvMVIzdXZpdXlqeTE0V3lJS0N3NFp0K0RuMTE5bVRpK0ovK3JHcS9mbjFYUEU1dytVTGJxN3QxTXlVSFIrdmFqdm5oZHpURzc1eWt5N1NaWHBHQUJBb0cwVEhQSHZDT1dWYm1mRFJPMzZ6LzI4L3ozeDVjQ2hqc3BoNTh1QlFkK2ZCM1dzbkpRazdudW9EalVZRHdCSTljdWNoVjZrM1hmVVVkWHpQYzArdmZFZHpjOWQyKzJ0WjdNQ2hxcmJ6RmdPQXZQM00rV2FkT2oveHg2ZTZnVEdYTmVnTFBBSUN3a2J0UE15d1pxUERadXRRM1ZMMzZ0N2FPcy8vdFRvenRPZVgzM0FGTW5ucTVpRlBvcktBcUtlbk1tcmdUM3ROUmNsSmFidW1qb2ZUZXh3eC92Y3oxZG5mNDE0ZmlrSTZkSWtjdmVjb0FMQVdneUhxMmJNSllEamx4aWRtTFFhRDFWaWl0V2d6MC8yNnZiWkM2TnVvV2RxZTU4WTVsMU1nOVFzc1RqbHhOR25qMk1IVk9hNTdDa29BOXozRGVKNWhrUkhETis4R0dFYWZmdlpVeXI1Wmsxd3RaOVRsRjZFa054MEFSQ1c1dVVDNVlDWlg0QjFiTnU2bXlLOVpLMFArN1p2T1BYeU5lVGZ2b3BaNnJickM4R1cydEtZU2xaKzlySGJ5QmtPR2NrVUtaYzZsNzljK3JQMDd1dlZOeDBiRy9LczNxckVvQjNLNVIvVHdnOGM1Rm1PNTNxMGxtUmYrdXY1cGRCaUFFdnU1ZEE2S1I0Nyt0ZEwwemF6RllMajZnWCs1QnhUc1BYNWRQY0RoZU4wNFoyY1FoWFRvYWpWcU5jYThtemVyY1Z4dVdYUzVXZlo2WHRWNjlvdXFEZ3RlVGRqUXM3MHg3OVkxQVBCcU52RlpWWWVGLzhzNE1IK201dmF2djlqWHFlbCtYQVZrSGZHRi9uN2FoSU43MHcrOHVBQkFTZFlmcjcwUk1uamRlcGxmNTY2YXd0MDd2TnNzK0QreFg5TVdpZDkxaUxOLzFndXZiZmxSRnRpbWplYjIzcCtyV3c3N2UyZi9IaUx3YWxnUGpObFNtbmE5Z2dlOWZ3VzJXL2lxc3VXVVdmWjVFY08ybFQxbzVLNGVxSXlyKzF2RXVFTm5uYWNwVzB5WnFXeHhiM3pkdkxPclBzZzgvT3FDeXJZdFVvU0hjNFZ5VDc1bnhlOW9WZUY2K0FkVU5WNHFWNnp5cStsMkNTR0VFUEx3VUZDVUVQS3ZaTkJaM3hlS09STUExUGlIQzZrMWQ4MHdyM2dVTy9icXMzMFB1N2Z2d1R4RzFKOWgwQmNNUXRuU3h2SGF4dU9pcHFsekt4QUh0dTRnQ2VuUUpjM1d3RmV0eGxFZ1YzUHJxeGJSUVBWU2ZEbktPN3ZxQS91NkRqZ0JJOWJ0MUdkZnZtZ3NTa3NwdUxKeG5UM3RvQ3gyNEVDdVVPNnBhajV0ZHQ3Sk5WOEFCUVVNYXpKbC8vbkdFamRQVnBzQmlBTDdyLzVSazNqb1YzTkJhcUtyeGdCajNzMEVBRWJBU3dnQUhJdXBMQ2pLOHdnSTF0emV2eXQ1KytpaEFDQ3ZQMnlFZjllbDc5ejhzbWxadWVNV3FrMk9qWGtDcitqWW1DbW5MdUUrTUN3dXNJLzVLRDYxOFZtOWJ4SlZnRmZ6YWJOdEw4eHNWWTFkbmcxR2pQWHRzR0NKdzNJR1JkeVlDV0svWmkxdmJHalRDQjcrUGo0ZEZ5OVQvLzN0NTFaR0pJc1l2ZU5BU2VhbDgybjdaanFPRmNlbTduNTJmS0JsbFQ2ay8xYy81UHUzYUpOeGFQRml1R25vOW00eGRaWkhaTSsrT2FjL1htN0tqcjhvRmdlR0tCcVBlMWJaWlB5MHU5dWZIbFNUQUpoUm5YUFgxVEh5NWNHaDRTTzI3VS9iTjN0eVNmcVpjajBodzBkc2M5dWIxWlp1RDVENGg4ZEVqUC85alAyMVUrOExMdUFqQmdCb1lBQTBSZ0J3VGtkb1Q5ZVh2SFA4RU0zTlhUdmRIa05SYW5KSnh0OWxqWWtXM1k5Z0FBQWdBRWxFUVZSQy8rYXRBTmpleTZZVHArV2NXdm1lTWY5cXVYUjZITE10K0dqV21SeURvbldxYm5GVUYrcmUyanJQdFYxbk9wOVhyc2hEWWR1UFgyQ0ZlZjl3WTY2cXpleVhaREg5bnNyWSsveVU0cHo0QzVVdDYrbmZ0WWRSbTVxU3NuUFNNd0RNb1NPMjc5Y203TitiZjI3MXgwRDEwK2ZXcWpwWUgrcFRUaHhMMnpOOUFvdzZyY2xRVk1UeU9meWc3aXMrMGR6ZTkwdm03KysvNFp6cVVoell1Z09YSStMREJhNUhRS0F1ODhLNXF0SzJ1dU91cnZYdDlNb2JKbTFtT3Q4aklJanJFUmpNbFNwVk5SbkRGUUFna3lsZEJVNmNweVZzNnRQWjFiYXJDbXdBQU44ek9LU3FaWGhpcFJjQStMYVlPaTM3Mkx2TEhPZDVOWnM4VFhQbjRGN25ZS2t6Vi9YUC9Rd2Z3SmNIaEFUMWV2dGpjUGdDaGljUU1CeUJnT0VKaFF4WEtPTHd4R0tHSnhSeCtHSUp3eFVLV2JOZWJ6RnFpaGlEMGY1WkVNS1dtUVZ3dXJmV05IMXVxVXA3MDluVHU3SjhMbzh4V2N4OGVXQlEyTk8vSEhGZVRoNHphR2h4eXZHakFPNjc5MTNLcnNsakRPbVgvNEpFRlJEVzc0dHZwZUZkZTJYK3NXeVJQU0FLQVBrWDltd1Uralp0R1RyMHg1MkZOMzdabG5wdzRmTWxDWC84bHJKcjhoZ0FpSHNwMXd5R3kzWGNydVA3VnAxMHpBQlFuSHprWVBqb0hiOHBtMDJlVWU0NFl3Y09kWHhkV1NyZTZudzJuTitUbUtuSHIxUzIvSVBldjlJUExYZysvZENDNXlVQkxWcEdqRHQwMWxYdlZYZlhIRThXR0ZqZFkvVHA4T0lTMzA1TDNvaGZydVNoR2lsN1hSSDVOR2tCQUFKbFpMUlFIaGxqS0VxbzlsaWgvcDFmZmR1Lzg2c1ZIdlFpaEJCQ1NOMUZRVkZDeUwvUzdVKzlpeG9zS0pqQzRiQy9WYjAwZVJoWU1GTnVMUGZSUEtyOU0vMzJHUUJzTC8yck16ekNPM1VORzducmQxZnpndnArOWwxMXgxQnovT0h2MktBcVZqVnNFdkRraDErWTh1L2NUTmt6NTFsd0xCVWFtTGdsMm1MbmFWNHRuNXN0OW0vZUt1dVB0MTR0RFZqWXRpK1hlL2wzZmYyRGdtdmJOZ3M4QWdKQ2gzMjVQbm5iNkNIT2pYaks1cE9uQi9iNjRBdkg4dVdlZlA4dGZkcVpvekhUemllNU9vYXl4ZytaaVE4QVZzdTlucUlpZVdDd3VTUXIyLzVhNEJVVmE5S2twMVoyVG96NXQyL0dyMUM1N2IxWEdlOCtPMTY0bi9YK0MxdzJTRlV5aHA1akx4Mjd3QzZ2dnM3aENjdmVtNm9Dak5hU25Dem41YnhhVEo3QjgvRDFqNXVlbEFzd2pFbWJrYVpOT1g0MGFzS0JFNmJDbE9UY0k2KzlMUENPcmREQW1Idm1reFdHL0R1My9EcS84b2JWWXRCbkhWbjJzcXQ5U3NLZTZLSEx2SEF1KytpeVZ3RkFwMHRQdWIybFIvdW9RZHYyUkR4ejRHVHl1ZzVOZGVyMDVNcks3YkJYa3oxTm55UEdaTHNlVFlXcEtjN253SDQ5dUc0c3RnVVh6S1lTamVOclI3TFlnUU5EQjYvYllYOGR2MXpKUkUvODg0TFF0MUZUVnlWMFhOWlJWUTJudmkybVBzZWFEZnJjazJzK2RwN0g4cmw4QUdDNGhySmdYVjJwVytwcTNldE9UYzl6cmRhWkRKZnJya2VwZjQvM1BuYVhWdnFmSUlzZE1NVHZpV1h2bWt0eXNnUDZyZm8yLzhvUGF3VGVNUTJNeHN4c2FEUjV6c3NYM3ZoNWErR05uN2NDZ0ZlckdTOUlBcHExeWpuNC9MUDIrVFh0T2ZzNDFvZVZCZmU5VzgrYTcxMmFVdHlkL0hOZmZweHhhSEhaUFpUbjRSOW8xZWNmQUh3OEtsdXZ2SnhpVlBKZ2dpU3lWejlaUk04K09jZmZXK2JYN2ZYM2MwK3RlRDJvKy91cmJxL3QzQXBWcGFWMElYbnJxSUdhaEFPN25hY0w1VkhScnNaeHRxdXRudFk4aVk4dkFIZzFuem9yKzlpN0t3Q1UxUTNTa0k1ZEFZYXh2eStsUFNnclhLZU85WTk5TEdySDErNzJiY3k3bVF5SDN0VW1YVnBhL29YdnZyU2FkSG9yYXpGWUxWb2RZekxxSVZINlJBemJ0amZoMDhiQk9sMnhGbEFYdytsY041aVhsc2ZoUzZUMjhqaCtSa1dLOEhESFpmblNvQ0I3RDFPdU5Dakl1VnlsNlhQZHBrVUdiT2xkSGRQSU15N3FXY2hrS28rSXJyMXp6Ni8rcEN3OWF0bURNbmFXS2g5b0ticTJZNXQzeTJreklqc3ZlY05jbkpPZHRLRlhCN1BCb1BOdU8rL2x2Tk1ybHdPd0FqbmFqQVB6cGhkZC8zbHJVUDlWYStwUFBoV2ZmdkRGNTR1dTdkZ0VBTGUvNnhobkh3TTJiT2pHWFFKbFpMVGorOFp4czI5M3NvNHNYVmgwWi8rdW1xemphc2dNZCt6M04vdDFFTDljeVVmcHcwanV4dWwxcGFiM0w0LzZUNDF5dDYzYXVPWllsckhmdDJ2MElKTWpTVlNQZm1DdFZxdXBXQ3R2T0dSRXpxa1BxaFBrTkNadEd0S3JPUGRLdktzMHhvN0U0dUFnams5MGpYdkhFa0lJSWVUaG9LQW9JZVJmNjlyN2lvTU5GaFQwNG5EWWIwRTlSdjlKeVN5WXlWZVhLdzQ5Nm9MVVJkcmNXMWZ0VDVBREFGZWtWQVQyK3VDTHdocy9ieTI2K2ZPMis5bW1yUkZLSmZQdCtPd0NWZHM1QzhIaGN2WHFoTnRHOWJXcmNIaEtYaXdPQ3ZicHMzeVZvZkJ1b3U3d0svUHMwNFdlMFZGK1haYStwYjYwN2x0N0R5NEFyTkF6T2lwb3lMZGJHWTVBa0hiNGxia2l2bFFVTnZiWFUyR2pkdXk3dSt2WjhZNC84TlYvYjk5VW5IenNpRWRVcjM0QlhkLzhBQUFLNGpldnM4OTNiaXdyMXdockVRb0J3R0srbDQ2Tkp3c0tWallaUDBYWlpQd1V4Mk4xYmpCejlSVDc3UzlieFRpUGkwVHVYMlVOVXE3RzBDdTR1bjFUMnU0cFpaOXhqL0JPWFpWTnhrMHB1UFQ5MTRvbUU2ZlpwMHQ4bWphWHhEdzVLUGZFOHRlcVU0NjBmYytOWnkxQ0FWOFJHQkErZk11djJiKzlQRWVUZHVwVXpwbFBQNUFFdFdrZk1lbkllWGZyeGk5WE1ycmtvNytWWkp4MzI1TTRaY2U0WVpESnZPSFljRnBVbEg5bnc1amVpcmdlUTl3RlJMa1N2N0swYUZ5SlgwRFpES21QZjJEN1JhK21IMXl3QUErWWhyRTY2WE0xbVVmL1NOalVwek5mRmhvYTB2K3JId0RnOXRiaHZjVVduc3UwZC9jcis5aTdyeFZjL2VVbnZ5NnpGMnVUL2poWW5QeDdXVjNQV2prOEFHRE1yQUdvVzNWTGNYN2RxM3NyVTVQekROUmluY2t5REZpTEpYNkZxdnp2UUpsTUZUY2pPU2YxNTRrajdFRkdPK2ZBOWNNaURlL1JKMlRnTnhzTHIrL2NiQ2hJU3ZSdFAvOFZBSnpRd2V1MzhpUXEzOHpEcnk0b2lOLzR2YXQxQlg3MUcvdDNXZnBPNnM2SncrM1hza21ia1pheWMvSW9xRlB1T2kvUGVLaDhna2RzM09XVVp2NnhyQThkZ3pSOGFWQlEwTUF2ZnpBWEpTZWw3cDR6MVRHNDc5dCt3UkpwYUpmdWFYdW5QbTNVWkdmYXB4c05oZm1PMitjS3BCNWVMYWZQOVdvNWZXNTFqc1ZXcGtnRm9DNTBPVk1tOHc3cDg4blgyYWRXdkduVlpXVUJRUDZGdGV1OFdrNS9RZFh4cFZkeWo2OTR2YnI3cVVEcTR4OHpkdit4MU4zUGpkZWwvM1dpNm5KVzNkdE9HdHExcDJPS2RGZDQ4cURRa3BRVGZ3aDg0NXI0ZEhoeFhzNkpEOTYwejd2MWJidUdBQ0JXeFRVT2Ztck5GbDNtUlpmdlpXWEJkTWNBcWJPa1RVTjZGU2NmT1ZnMndXdzFGYVlmL3IzQjFPdE8xNEV0a0JRKy9YU0YxTHJYVmdaNUFFRFMydFlOV1ZiQWNkVkQwWGxhK09qdEI1MlhLVlBNRnVlZStmaTlyQ09mdmVrNDJiLzduR1ZHUTFHZVFDajNkcnV1RTUrNGFkTVlybERvMDNyT1N6NnQ1N3dFVkV6Rkt2QU1DYkVZQ20zMzdkSmU4RUo1VUxESk83YStVWmRmQ0o3UkVEM3kwRW1oTWlJcTk5eFhuMllkZnVYL0FKUW9tMCthNGRkNThldDVwMWUrVzY3NHlVY08zdnloUTdQUUhsK3NDUm00Wm1OdVFLczJXWWYvYjc0aDk4WU5BSkFFTkc4bFVFWkdBMEJwU2w4clVERndYSm5pbEJOSGRUbFhMeGp6MUpVKzdGSmVqbFluRFFvcXVYdjBFQURFVHIrWXhKZUhoZ0gzNmpKalFlS2R1OXRHRDZqK05xdFd3L3VYeUt2UjJFa0FvR296NXlWZDV2bS83R20vQWZmWG5MekJrTkVoQTlkc3JGYUJPQThjRk9YSW92cjBMMGs5ZGR4WW1IUkgwWGpNeE9vRVJlTVdxdStyVityOTlQZ21oQkJDU08yaW9DZ2g1Ri90MnZ1S2c5R3o4eG9MeFp3RkFBWUJpQUpRZ3lmWFNUVnBBZHdCOEl0QlozMy85cWZlcnNiZkl3Q2d6Y3EyUDBFT0FJckd6MHdDZ0x6VHExYm9NczlXYTJ3elJ3Sy8rbzI5R2o0elVkSG82UWxXazA2WHRtL1dSSzVRTGcvb3ZmSXJzeTR2Tjh2V0FDL3lhZmZpZkZYNythOFlDeFB2NUo1K3o3RUJrUmM4OElzTkZrTmhRZnF2eTE0RWJHUFRlVFY1WnFwWGt3blBHZ3VURSs5dWZLb3Jpck96OUFDU052ZDlJbVRRcHA4YlREdC9QZi9DbWkvVWx6YXNNK2JmdmdvVUZCanpDZ3JNdm5ITlhCYlVOaDZSeTE2Y0lyN1VOdTRmU3NvYStMUC9mSHRwOXA5dkx3VUF2KzV2ZmVqVlpQelV4Tzg2TmRVWDNpMXJaSE5JeDNZSEFDTVdCL3BGem81UE5oVGx1MHE3U2U1VC9ISWxJMUtFaDBjOWUrNU84bzZ4USt6alpqbFROcHN5TTdEMys1OXA3K3dwbDVKVlhuL0VXRjNteGZQcWkrdS9jZ3dDaUlQYmRmTHJ0SGlaS2UvbXRjSWJPN2RVVlE1RGJzSk5BSnlRL3A5OFhYUnJ6ODZDVzc5c0I0RHFCaEZLTXM2ZnEySVJWaDdjczZlN1JyYWcvbCtXQlZzY0c2ejh1cjYrM0ZVdkRJRklxVkEwbXpETnBFMVB6em4xNFZ0VmxjL1ZtS0ljazE2dnk3eHdMbUhiU0pjTmxwSER0dXptbVBTMmh3bUtpdkoxUmFlUFdielY5M3FxYWJPeXVaWDBrSFNVdG0vV3BJTExQNjYxdithS1ZlVjZ2VG1rU0dXTitWZXZpd0thdFZJMm56d2o4WWZlYmUwTnZ5eFB5QWNBdlVsclFGMnJXK3BlM1Z0YjV4bEE3ZFdaTEpmTFkxbnJmYWVjZkZnODZ3MGVHVFJnOVhwdDh2RWpxYnVtVFBMcHN1VFYwbG5XbEovR1BoWFEvNk92Z3ZwL3ZsYlIrT21KR1h2blRpdVgydERUVXhrNmNQMVdoaWNTRlNXY1B3clllbndtYlI3Y0V3QWdrVmI4WG1qVjZaSTJEKzRwOEk0TmRleGw5ampXaC9iZ21paWtZK2ZnQVordk02b1RiaVgrK1BRQVFGMElpU293OElsbGJ3Z1VZUkZKR3djT0NCMjJhWE5RbnkrK1QvdDF4Z1J0MHJFanJyYWR1RzNNSUM2WWFuV0NrOWNmUEVMUmFQUTRRTzB1c3dnVDl1U2E5YWFTN095OFV4OS9vR3cwY25UcGRFdnFnUmVuUjQ3Y2ZsQ2JmUHlJUHVYRUg5WFpuek94VmNBVEtDS2lPRHlwNUg3V3YwK01VQmtkbzc3dzNlcmk1R05IVkczbnY2eTV1bjI5dmlEeExuRHYvZkJ1WVFzcTV6b0Y0R3pZU29NN3Q5ZTBxMit2THh4N1Zqb3R4Z0VBeG1TMkFHQTRmSWswL290UUgyZzB1Y0M5M29MMkFLamp0dXl2WFQwc1pOU3JDOVNYMW4yYi91dmNxZlpwenVseklmWHhEK3k4cEN3QUtwUjcraFdjWC8rTlVDNHYxeEZkZlhidGwwS08xSk8xY3UrMVM3RThydnZqOS9GUXRwdzJCd0RzdlJ6dEQ4bzRsanQ0NExlYm5OY002UFB4MXdCUWVQV25IMUozVDNzbTkvVEtkMHlaRnk4NHB1am1DYjJVVm9QVzlXK2NvcUw4NUIxakIzdTNtUGE4THVOc3VmVDRYbTNtTGdKcnNZRGhjaVBILzM0bTg3Y1huNnZHZDVKeWtqYjI3NHJTOFl1cnUwNzhjaVZUblB6N29jVFNvT1RkamNONnNEd09QMmJLNld1SjI0YjFNeGVrSm5MTWVpTjRJZ0hnOGdHc1N2ZFZHL2N2cjViUFBXZlVwS1dLeGQ0cWt6b2hJYURiV3lzbC9xM2FaWi83YkdWMWp4T3dCVW5kelJQN05HNEtzS3k4d1JDM1BWSk4rY21KdXF4enAxM05VOFFNR3N5VCt2cm5udnpnTFgzdXpldUtSazlQbEVYMkh1Q3F0N216ckdQdkxDdTZzWE56dWJKR1B0bmZvTDUxeTZCT0tEZm1yYnplNEZGK25SWXZxMnFiaEJCQ0NIbjRLQ2hLQ1BuWEt3M1FMUzM5STZSTzhhei8xRWhUY1hhV3hWUlVWSjJ4cXV3TlNoN2huYm9HOXZ0cUE5OGpJTWlvdm5NcjUvaTd5L0xPZi9XMUxMclBrNEZQZnZLTkx1UDhYNnBXTTE1Z0xVYWpJbTdrV0w1SFFGRG0wZGNYNTUxZStUNGMwcDhwNGtZOUxRcHMxUzU1KzVpbkFIVlJ4Smc5ZjBoQ09uUzI2UEp5YzA2c2VEUG4xSWNmQUNqcndXbklUYmg1ZTAyYkZxcU9MNzNrM1dyV1BGV2J1WXZ5enE3NklQUHdxd3NxSzNmTXhEOHZ1cHRuNVFsRUFNQ1k3dlVVQlFCSlFJdVd2cDJYdkNNSmJ0ODUvY0M4YVdBWTF2R3ArcHdUNzczR2N2bENhWGlQSHVFanQrNERiRS9TdSsxdFF1NmJ2aUFwU1h2bjExOVViZWU5N0RJSUlKT3BmRHN0K2w5eDJwa1RoZGUybDJ2OEtieSthMnZ1WDZzKzVITUU1Y2IxemZ0NzlTcDUvVUVqL0h1dFdGV1ljZmdnaW9yeVVRWHZkbk5mNGl1all1N3NHRHY0Z1ErcUV2WmVKZmEwYy9iWGpyMFY3ZEwzUGpkT2ZXWExCZ0JRTmhyNVRHQy8xZXNCMjdWYWNPWEh0YXAyOHhibHhIKzkydDdRN0k2ck1VVjFIS1BaWFVBVUFCSzJqUndBRGdBUGZ4ODNZM0RlVzNaVG44NXNVWmJMSGlhdWV2bjRkVnE4ckpMR09jdmRmUk5HeFl6NTQyekk0QTIvM1A2bWR4dEFYY2pqaUczdk1jOW9xTXQxQy9EbzYxNjdCejNQamd2WFJwM0o1WW5GYmh2OUh3MUcxZkdsVi8wNkxsNm1TZmh0Yi9MV1VjTUFsRHR1UTlHZDIwa2JCL1pRTnBzeXc3L2JHeXNpcHg2L21IUDhuYVc1cHo5WkNVQVUwZS9Iblh4NStYRWVhNUtTOGRiWEhSb2IxZGZLZXRnK2h2V2gxTC83RzY5NXQ1enhRa0g4NXZWcGUyYzlKL0NPamZSdThlcTd5aVpQVHpMbTNicWVlV1R4Q3dCS2tyZU5IdXpmODkyVllTTitQbFI0ZmVmbTdPUHZ2R2w3ZU9HZWtvVGYzUFpTZENZS2J0UE9ZdEFVd2MzWWo3NVBMSHRYRXRxcDY1MjFQVnJENmZyUnB4ei9NLy84MTZ2Q252cCthOUw2dnUwTmhiZnYzTWV4bDJMdU82MW1UUW1VRGVJNGZJbFVuMzM1WWtIODVxMkt4cU1uK1BkZDlYM1N4djQ5VURyZW9WZ1pHS3BzOHZTazR1UmpSeXA4eHF4Y0hsaVdkYXkzSE5MbDJqSURHTTNWNktIbUl3QUFEbGR2cUhrQ1lyY0VJcjVVbEg5cTVadVZwYzhGQVBzeStvS2twTXBTRmdOQTBwYmhmZTMvYzBWeWhkV2tLM0cxbkcvblp4ZnlwYmJVeE03aWx5c1pTSDM5NG1iZHlMejFiWnVHWldPRGx2YUNUOW95dks5RFJnT1lDdE5Ud3ljZCs5dlZ0aW9ienpYdi9GZXJ5aDIzYjF4VHozcURoaFhlK0dXYlo3Mm5odXR6NGkrR0R0KzZQM0ZqMzQ0d0cxeU9kMTJWbEYyVHh6Zys1T1BNM1ppdGp0ZUl1U0ExMFhuOFR2dDNIZnY0NTdlKzZkZ0lqTmtDcmtEZzZsNzd3UGN2bWN6YnQ4TkxTN0wrZUd1SitNa1B2eXk4dFh1Ykp1M1VuNEZkMzNoZkpBOEpxOEVwUVhWNmpWYTJUTUhsamQrbjdYTWRGRlcybmpIUGF0S1Y1SjMvYVQyZ0x0TG4zN3JoMDNIUlVrM0NnVDJvb3ZlcFJaZWI1ZHlyMjJmY3dkTzVaejVlNFh4dFczUzVXVlVkQXlHRUVFTCtHUlFVSllRUVFoNGlubWRZQkYvcTYxZmRCbHA3bzRzMjZkZ3g5ZVdOMzJ1U0R1M1hwNXo0RTFCNEJ2YitZS1d5MmFUcGVlZS9XcFY1OE9WRjlXWmV1NjFxUFhOZTN2bHZQdk51Tm1tNnhUWXVXYm1tcjRMNHpldE14WGxaeFVrSGp3aThZK3Vwci95d3Bpamg0TjZpeEFQN0dJdkpJUENPRFhkVmpxTHJQMi9KdmZUbDU0cXcvbjBMN3U2cHNnRTBhZFBRbnBhaXhMTEdHTWNnREk4akVlSC8yYnZ2c0thdS93L2duNFFRc2tsQ3dwNnl4VDNxcm52dldhM2JhdXVzMmlwMldHdkhUMXV0MWFxMVZxMnpyWHUwN3IzM0hsUkJaTXFHQkFnaEpCRHkrd09DSVFRU0ZhdmwrMzQ5RDg5RDdqZzVTZTQ5OTk3ek9ZT0lpZ3BLZXJ6Sm1uMDR5ekZzeUVpT0xLeWVjUnVQSHI5c0pndmtMZWQ4YWZ3L2RrTzdSdmtaZHlzTmtNRExTVG56ZjNNRDN6dDNWMXBuK0RqRmd6L1dtNnhpK25UN2JST1R4ZVdtSEpneXludy9kZHlKbzBSRTl2SUtQZjBNU1VkblR3b1lkL2FPZTZzRmk1TVBUMzNQZkY5VEFwKzNPN2kwbnZ0dFh1ekpJN0o2bzk2MzV6azU2WXQxdXZUVFg0WlhOU2VlMGZNTVIyYXN3Tks3TldoaStyclMzb3FWVUY3OS9odHhuV0dqWFJ2UG5wTjZadDdzcXJhMU5LZG8ySlNvS3VlZ01pcFVwNmRGL1J4YzVWU1BERTJCV3FQUHlyTTE3OG5IUDU1a09vUmRoU0ZTYzNNVlNYK05lY2QzeFBGTFh2MlhiMGpjTzNJQXNlMUtLdVJ6Y3JUWk9XOWUyV0xxZFplOVJpLzdQUk5WYjVuSjVBaEZkbHlKVTJYbmxHZmZqVHM5clg1YjFZUEw5ZlJ3N3JOaW84Q25YYWZzZXh2WEpCMlpPWldJS3V1NVpGRGUrVzFWL3RQVEp6eDZyUHZEcGUxWGl4MERldy9NVFRoN2t1MFVHSkswYjh4Z3IwSGJ5bnIxVkYwZWlNVmg0YkhLaUorRDNFaWRrV3BwaTVwU0huSzltN1gyNnIxNUY5T096VTQ3ODlXYzRtSmRrZC93dzZkNEhzMWJhVkp2MzBnNjhNR0luTWkvZGhOUDV1cmU4WWVWZW4xZVh1cUpUejVVUlI4LzVOSHR4OVdCNDY5SHFHS09IVXpZOVU1dmVvR2hLZTN0eGVKaWJjVTVrb21JbkJxTm55SnZOajA4NmRDa1VUckZQeEdXdGtrOVBmZHpubWVMTnQ3djdEajZkRXV2OWhwTmN1THp2SDh4MzRGSFJLUTM2SFRXdGlXeUhBeDdYc0tnYnIySWlEUlBiMTRrb3Z5a1E5UEgrNzZ6KzZoTGh3VS9sUFl3SitkT3kzNHhHQXpGeWNkbVRqSGZuOFhoY0lqQlpGb3N1L2pPRWlJaWJWR094YUNoS1k1WTRFUkVwRkVXS29nNHBMeTMrYmVRc1hjakdYWU9wUUg3a2lGSFEyY21sVjAzaXJXcVhPVzl6YjlWbGlaZkhsYTdza0JpWmNQblJpeVNNQ0lXU1Joc2w1QzZ1clJIVVVSaXJ2bjVaeG9BNWpxSDFDNVVKU2RaU3FzZ0kvS2g4dDZXOWViRGlCdXgrYzR1UkVTNmdoeXJqUTdVQ1djdW1RKzc2OWx6OVpZaWpTSXI5ZFJuWlhQb09vWU9IbTQrYkhhNWZUb3VXcUhOaW5xWUczMXdyMk53MzBISmg2ZE9kQmgyTU5Dcjk0YmRUL2NNNjIwdEg1WjQ5VjYvbFd3ZE90WUd1cXlvUnliemg1Yk5mNjVUL0JOcFhHYTYzdWhscjEvdVhaY3RLOWJydE1xN0d6YTVkLzF4TlJGUlFlS2xjekZiT3I1bC9NMXRQZWVxS05NNXdkUGpVbGdPanVLTVM5OS9aVDV2dVRXT3dYMEg4VHlidDg2NnNYS0pzUUZSMXRYbDMzdDBYN0ZlMm1ETWVNV2RqV3VmSnowaVlqQllYSjYrcU1EcU9Rb0FBQUN2RDRLaUFBQUFyOUNUZFc5WjY2SEVkT3U0Y0ttMDhRZlQwcy85bjJtbFMxSEcrVzgrSjc3Y1ZkWXlmSjZzeWFUcGhxSUNUY0srMFFOVVVmdVArd3plc1lzbGNIVTM2SFc2dEZPZmZXckhZTnU3dlAzRmd1eTR2LzRtbFNyTDlBM1VjU2VPOHVWaERVd3JzbHpiemx0b0xlOHhmM1Jza2YxZzJ4WmJQbWVoT2lsSmx4MFhaMm1kd1o3TkpTSmlsUFlnME9Va0pXa1NybHpJT3Ivb0s0LyttM2FiVlhRd2ljUWlJdE5LMUpJSzdQejg1QlNxcExjSnZEeWQ0cCtJakdzcmw3aDBYclJjbFg3blptRjZ4RjBpWW5oMFg3bE80TnVoYThMZVVRT2Z0NmVPVHZGUFJQYWRUV3NjNUtGMXFhU0hTNlVWMDB5dTNFV25pSTFtMm5GNUR0TEFJTDBtUFUyWDhmQytjYjF4S0Rqei9WaGlUNytxNWxkN2xUVEs1SVRrdzlQR2F4SnZXSjJycmlLWk1HS1JoRVVrNWRlZUZabVYrUGU0d2Fxby9mdXM3MmRaVlhNTXZxajgxRHZYVTAvUG5VV0ZHalVSTVpqRU5RNWpXMEQwNXBVdHB0NkVzdGRXMXI3bjZpd3pXVHhudDRMa0cxY1NEMDhaYTdyY2ppTVExeHArOG5McXlUblRWWEZuanBtdWV4VkQvbkc5bTdYMkhiRHpJTU9PN1pCNll2YlVyRnZyZnJabFAyMW1URlRNNWc0dFhkdC8rMTF4VWI0Njc4YW1OYXA3djY5amFBdkxLdk1kZy9zTzh1eTdjYWUxdEV3YkpaaFh1TmVVOGxDVGNQVjY5cjFOYTlMdnJGak9zWE1TZUEvOTYweGU5UEdEcVNlLytFaVRldU1hV3hKYXg2M3pqNnZFZFllTkxzeU9mWkoyWWVFWFJFVHF1Sk5Ib2xiWEQ1STBIUHVlTnVkcGZGaTQ4cm12dlJHTEpGd21WeVRXYTdJckJLakVkVWVNZGUyMGFFWEcxWjhXV1NrTENtTDJET3NkTlBMNFZhL1JoOC9IN1JqWXc3em5xZ21tQTBNdU1WMWd6L2YwSkNJeTVLWWwyNUpuOHlDWkpUejN0MXA0ZEYreHZwTFZERW1kb2FNMDZmZnVHSThQZGNLWkUrbm5GM3poL1BiYy96TVU1cW4wMnJ3OGdWL25IaWxIUGh4djZiTXdIS1N5UWxWU1l0UXZkY3FHV2llaDBFbGU5LzFKWEtHM0Q1SEJRUG1aVlk1TVFFVEVFbmo2Rm1senNva3k4b2lJa285TUgyODY1SzJsNFhPdFVXc1RFMkkyZFdxdVNidDVsNGlJSS9aMTlScTg2eGhiNGgrb0w4aFdKaCtiTlNYMzBlNjlsdllOR0huK1ZzemFKa0VGT1RsS0lpS3VVNjBBUFVjaVpoVHFpN1NGcWVscFo3K2NUVVFrRE9qWnY3Z29QNStJZUFYWnVZclM1WVZFUkxtUGRtL1ZadDYrV1ZsUWxDZXYyN0JZcDhvbGRib3RQZkx5elhyNDhSeWtRU0dxSzBzWG1pNHZMbW4wWXBHazRkaEpQSytXYlJMMnZOdUhZYy9obHk0dWpQMTd6QkNlYTkyR3hIaXhIc29waDZhK3AzaHdjRTlsNjNtdXZvRitvMDdiUEN5OCtXZ0p4bUg4MmRMYXdjUjQxdXRZbHhXVlFFVFBGY3lyNnZxbFZjWkVhODdOLzRSTVJvMHdWOWs1WjJua0RrdWtUU1pOWkRrNGluTWU3dG5xMVBURDJUbVBkdnhaT3Z5NGRZNk9FcGVPQzVmcEM1U0sxT3VMeW9heHpyNy8rMlpaazhrZk83ZjlhckU2NXZ6cHNqbTViY0NWdUhzeG1DeFdrVHJkWW9NYkFBQUFlRE1nS0FvQUFQQUtjYnhhdFpFMUdEZEpjZk9uSC9LVDc1a0hMWGplQS83Y0t2QnQzK1hwWCtPR21zNHp4cFlHMUhidHVHaXAwUGZ0amtVYXBTTHIyb29sR1ZkK1hPWWdxK1VSTU9iOFJUdStzMHZTd1ltalBYcXUzc1NUMXc5TnZ2YlYvSkRhL2Q3eDdmbm5ycmh0dlhzUWtjWlNmdUkydEc1b09uK1NKY2FLTWhzK25qMlZEZ1ZYVlc4c3BvT0lUMFRFTE5ScWlFb3F0WElmN2Q1cWFVaEx0bE5RVU9uY1dCVmFyTU9ybDM1Mi9seStSN09XdFlic1BaYTBmOEpRYWVNUFpnaHFkZTZSZEdqS09GWDBvYjllSk0za0U3Tm1VU1hIb3luamNWSFpldE9oNE40azJSSGJMZmJZTXlmMGFkZUpBbnIyRTNnMGFVWkVGQlllbGZONFU4djZEa0kvWHdhVHhmTHV0N2xDUlhKaFhrcFMxS3JhVlhYY0s1dlg3L0c2cG1FNlJVNkYrZDlLMzZ1eStmeXNVdHo4OWFleU4yTnplQWE5VmtzV0dpZThDV1dMcVRldDdMV21xdSs1T3N0TUI2ZkE0SUxNeUg4cW5FdENvWXlJcUNndkxkbDgzYXNZOGsrVGNQVjZidFNCZlJtWFZ5dzJIYnJXUm9XcHArZCsvQ3d4SWk3WG8rdzh5WW04ZUZUelc3TlFwd1pqSjZwVGIxMHJTTDFiN3ZkbjJmT0VmcU5PWDR2WjFxMk5YcTJzTkxoVVE4cERyWEV1MmdKU1pVYXRydS9MbGJoN2MvMzdEWFR0K0gvTGVCNXZ0Y2hQdW5ZNStlQ2tNVG1SKzNZUnlmak9iZWQvejNVT3F4ZS9jL0FBNWUwTnZ4Q1ZET2RwNjJjMG9iUGpTS1JGQllweWpRVWtEY2RPY3UrODVPZnNCOXUycE45WTlXTzVPUXQ1TG01RUZZTTFjVHNIZGZkN1ovL0pXaU5QWGtvOU5HMWM2UnlyOXZaOE4zY2lJdStCMi9aelBadTNWa1VkS0JkSTRubTJhcXN2VUNxME9kRXhObVhZaHUvVW51OWVhWm5zR054dnNJTlRVR2p5OFk4bW15N1B1TEprZ1IxWDRpUnZNZnNMSXFMMHl6OHVVTnpiWXJGSEpsdmk0MXVZbTFSK0tIU1ZLaXZqMHBKdnBmVkdqUzlVSlQrbEtnTHFaZW00MW1tb3pZejhoNmlrTjE3SmtMU21jM1ZXN0NscVhNNjA1L0xNR3dyWUM3MTh2VHR1M3EyT08zMUNrM2J6S29sRVV2YytHM1psWFYrNTJLM0wwalhKSjhPbnVuZjk4UmVtdmxCcm5BTzNqRWdrWlRCWnJJS2NYQVVSTVlpSWFnMDljcDZJU0s5UlpqMWFVVXVXZVhYNUQ4SmFYWG9KYW5Yc3BrNjZmamxnM0xXYktmdkhEc3U4dXZ5SGNtbnBHSlVHNkFVQlhYdmxKMTE5Z1VaS1JKS0c0MFl4Mlh4Qnp1UDlsUVlqalp5YXpmeEVsL1Vvd3FYTkY5K3FIaC82U3hWOWVIKzVPUy9WR2FuNVQwNGROaDlpdUxya3E4alcvdHNBQUNBQVNVUkJWSklUNG5mMGJrOGtGaE5sNTFHVlpiOWNVTmwxTkhEOHhYSmxiOXkyL3AzVkNXY3M5dml0U21YWHI2eHJmLzVDbEZubC9VZGw1NXd0STNld3BiWERYRnAvL28wcSt2RGZUL2UvOTE3Z2hCdE52UHIrdVRkNlY5ZldWQnA4cndMTHA5dkdIZllDTjQra2d4TkhtMDJCb0U4Nk5uVjhyWGVQWC9RYXVHVmY5TzV1YjlzeTVEa1JFZGUvMzBBaUlrbWRkOGVTSmpjbk4rYm9FU3E5bndFQUFJQTNCNEtpQUFBQXI1QTlWeUxqdWpkdTdoZDY5cVk2N3R5cGpPcy9mYStPUFhXTStNNHV0UVp1TzJBdjh2U08zZDZ6dlNicDFoWFQvWFNLNkpoaVRWWm00b0VKSTNJZjd0MUxSQXluRmgvTmRHNHgrd3ZOMDJ1WG8zZjA3MDUyMmtJUEltTHdaUzZVY2ZkMjR2NFBSdm9PM243QWIvalJreWtISnc0cnlJNk5mNFVmamVYVmIvTzJ4Sk5UM2lleTNHdEZseFVWUTBURXRPY0tpSWcwOXJrYWExWEJEcEphUVlVbExmeHRIZ29WcWxWaDdKL3Y5Z3FjY1B5Nnp6djdUaEVaREVsN3h3eXFVTUg1ZkY0a1NNVGhlcnpWa092V3BMbml4cW9WTC9IZUw4Mjl4NjlialBPSXZnQzc0S21QVTRpSVhEdDl2Nkl3Ti9tcExpZm1NUkZSek85ZFcrdlNIajNTcGFVbVJxOXVFbWkrbzF1M0gzOWxDVjBxSFRLWEszSDNkdW0yZG5QR3hjWGZFaEVGanI5dWNmako2c1JnQzRTVnpmVldqYXFsYlBrdmw3M1A4ejAvWjVuSjV6alhhNWdUc2YxRmoyZXIvTWRkdUVzNlRmNlQzenUzc0xLcE51blE1Tkd2SmhlWktsMVc1aU9XeU5QYkxiai9rTWlOclp0UWZtWlpUMEVkaWNWRVJKcXNtT2pLaHM4dFZaUEtRN1o3MTJVcitkNnQyN0VsL29GRmVhbkp1Wkg3ZHFXZG5qMjFwTkdBV096VWZQcHNlZE5wc3d6RitxTDBzMS9NTnMxclZmTWJWc1dPNXlUWEttTExlbGx4SEwxcnViYjdkbkgyd3owN2tnNU5IdWZXY2VFU2FlT0owODMzTXcvV1JDeVNNT0wvNk5yS2E4aWVZMXp2Rm0yZG1rMmI3ZUJjcHdHRHhlR1U5SVlreXJxOFpJSDY2ZlZMb3FEZUE0dUxpd3RKSkpKS0dvNmJ4R1J4ZWM2dFBwMmZmbkhoSWdhalNLL1g1dWFRdnZBVk5McVNpbHpiZjdPNE1DY2hUbmw3US9tQUowL216bllLRERhKzVIdTNicGZqWEtlZUx2M0JQZk5VZUM1MUcyb1ZqeTBHc1hnK2JUdVlCL2tySS9UcjBMWEFKRUQ0WkhPN3hxWUJxSEk5UllWQ0o5OWVmKzZNMnpxdUQ5dEo0bWtXUkdNUkVYa1ArSDFQa1RvdE5ldk9obDg0WWo4ZmovNi83eTlJdTN0YmNXZmpXcmN1UzljVXBONjlsWHBvMmpqM1BtdTNPdHhvc0NUdDdOZGZVMmtQUWE2Z2RpZ1JrVXVIMmZQVFRpMzZpb2pJYlBocU82ZEc0eWU2dFB2bWg4eXJ5NzVMTy92MTU4NnRQL25TWitTSnl5bW41bjZzdlBQYkt2UFBaeDQ0NTByY3ZVVUIzZnVrSHA5ZFlVaGlhemhpWDErWDFuTy9WVVh0MzIxTFlKenYxYncxeHptc2dmTHV4bC9UYnF6K3lkcjJUQmJibm9nNDFyWXpjdXV4OGplM0hpc3JIY2JZVk1LdWQzcXJZbzRkTUY4dWJ6YmpVNDQ4cks0ZFgrNXNIdUEyL3Zhdm9nRmkrZXRYMVFIUmw4R1doTmJ4RzdybldMRk9sWnR3NU1PSlJLUkpPdkQrTUo5aEI4OEhERHg4N3VtZTRiMnF1QmJiZS9aYXMwSGcwNjVUOXYwL05saHEzS1pKdW5VbDljTC96WFZ0ODhXQ2dBRUhUMFh2Nk4rZDhqUExUWG1RZHZiTDJYbEpWeThiWDNNOUdqVjNhZjNwVjVxVUcxY054WVppcjBGYjl4ZmxKaVVxN214WWszSC85M1g1TWVlT3YyQURFd0FBQUtobUNJb0NBQUM4UXFxb0EzdFZVUWYyaStzTUhTWnJOdU1UMzhHN2p4YWszYnR0eHhWTGl3c0w4dU8zZEc1ZWtCTmZZUWc4SWlwNGVtRENjSEowbEVqZm1qSkYxbWp5VExKajJhZWRtUE9ob21TK0p3TmJHbENiaUVpdkwxQVRsUXgzbDNodzRtalBIcjlzOUJ0NzhaL1VNNS9QTXZieXFDNU1Pd2Q3SWlLdmZwdTNjMXpxTlNRbXMxaVhIZnVrT0RNNlVwZVRZTEVuaG9Pc2RqMkRYcXVsM054eTg0cnBOSXFjN1B0Yk41VXRFQXBsOGhhelByZm55ZVNoTXhJeTgySk9ITW1KUHZSM2J2eTVFNmtuNWt3amRVWnVkWDRXcUlESjkrM1l4YW5wbEpsc2lYK2dUdm5rTVZ2aUgramE3Y2RmMmM1aDlYUHViLzlkbXh0alN5OC82Mi9FRmpnYWlndkx6UjBvQ3UwL1ZPRFRyaFBIdFVGampxeDJIU0tEUVp2eHozM0ZqVlUyRGF2NVBCeEUvZ0ZFUkhaY0Z4ZlQxeXhleVh4a3B0TE96QXZQZlhKMFB4R1J5TDlyYjVkMlh5K3FMRjBEaThFbUltSXdpbzA5V2ZTWmx4Wi9yY3Q5bXFoS3VYNlYxQm1weGpsRk5jblhTeXVyczdPMXVSWG4zR055Ukk3Ni9Ld0t2ZGpzSEtST1JFUytvNi9jMXlsam54RFRqa1gwL0QxRjNUc3YrYVhjM0dBMnNIZjA5dGFYQmlDcVczV1dMVVJ2VHRsYm5kL3p5NWFaNHJCaGd4aDJiSFpld3ZubjZ3bGtZREN0YjBSRUpCVnhuRUxycEoyZC84bHpwZitLSko2YStsN1E4TXYzUFRzc1dQVDB3UHNqeWxhSWlrcy9UNVZEVzlhMDhsQlhsSmVXb3JqM3gvcjh1SE9uTldrM3J4TVJnKy9kdnAxSDk1WHJSU0g5aHhpS3RBV1pOMWI5bEhsNTAxTGprS3N2aWVjZ0RRek9qVDVTRnJBcHlFbUlpZG5Tb2JFMk16S2FpUFFwSnorZGtYTHkwN0w1R3lWMWhveHc3L0hyRmt2Qm1vS2MrTmpIYXhzM0lDS05WNS8xVzVWUiszWVd4RjQ0WFRwdmJsbnZ3VWMvK1loSktIVHk3Yk5yUDROaHgweS9zR0NlVTR1UFB4UFhIVEV1OWV6YzJZOSs4aEZYbG1GTHZiSE4yVHQ2ZWxsYTd0bnJ1MVVza2FkMzNJNUIzY25ZazFNa2tqclhuVExkNmEycEg1UEJZRWcrK3RGRW5USXUyclBIOHZXQlk4N2R5WTA2c0ZkeGQ5TnFkZXpKVTFUYW00em4wNzV6NXBXZnZxLzREaktoMEw5cjcvU3ozM3htTFk4Y3NaK1B3TGQ5NS9TTFM3NDFYZTRZM0grd3BOSDRLVXdXaDJmSGxVaUppRUkrakZVdzdYbDhJb05CM3ZyOU9Ua1BkLzVodWcvZnQxTkhJaUtkTWliNnlZNStYUnc5VzdaMjY3cHNqU2J0enMya1E1TW5tRzZiL2ZqdlBmcS9DZ2Q1OXZyMWQxRlEzOEVaVjVZdXlMNy8rNThDMzFidHRla1A3a3JxREJ2TkxoMjYxWWpyM3J5Vlo4K2ZOOW9MM1QzVHp5K1ltM2w5eFJJaW92UUwzODNYWmp6Nng2UFg2czJHSXJYS2ZKaGw4OEM1dk8xM1ArcTF1VG1LZTV2L3RQYjltSEtRQlFkN0RkaDYwRkJjV0pody9PT3A1dXVMaS9YR1k0dEpwY2NaaXlkMzBXVkdQa3c3KzdYVjM0S0l5SHZBbjM4L1Q1NFM5NDhiWnIwaGdseFE3dHJPbDd1Nk5mL29VMUZncjM1RVJPSTZ3MFpwVXUvY1ZONzViWFdsU1ZqeDc5d25pQzJlanl3N0hxK1NIWmlTK21NbnVIYjRkb2xlbTVNZHQ3MXZaMk93TWovbDFzMkV2U1A2ZXZmYnNzOTM5Sm03YWVlKytrUjVlLzFhTXUycDZlZ284ZTd5MjFhaFg4ZXVlVEVuRGljZG5qcXBzcHhsWGY1eG9ZUEkyMDlTZi9TRTRIR1g3aVFmbXZxZWFRRGEySXZaUWVRZklHMDZmcHFrNFh1VENuTVM0MU4yalJtazBTUTlkUkRWQ3BRMm5UQlYxbnptSEhtck9mTnlIdTNib2J4bFBZZ09BQUFBcng2Q29nQUFBSzllVWZhRGJWdXlIMno3WFJqVXE1OXo2MC9tMjR1OGZYVFpzVTk0UG05M0tMaTNaVE9WenBka3hIWUtDbkZ0TS9kYlFhM09QWXZ5RlptS1c2dVhxeUlQNzJGeUhHVnNwNkJnWWpIdFhWdk4vNzlpWFo2cUlQRmlXYStCM0g5Mi9SR2IvVFRPdmZOM3kvTVR6NTQwejRqcDNIOHZRdURmclE4UkVZUEp0bi84YTd0R1JEblpqOWMwQ2pEZFJ0YnN3MW5GMnB6Y0lwMWF6UmE2dThuZituQ1dPdUhjU1RJZmNqTS9VNUY5NCtkbDBucWp4dk5ydGU4aXJOV3RkMzdhdlZzUnEwSThSQzZOR2d0RCtnNXg3N3prWjA5N0hqOHYvdndwUTdGT3EzaXllOCtMenRzSEZqbnd2ZHUxRVFWMjdTVU03anZJWHVEbVVaQjI3M2JDdmxIOVZWSDc5d2w4VzdlVE5aL3pwYnhWK0R4NXEvQjUyc3lIRDlUeFowL2xKMSsvcEVtN2QxK25pSTRrRzRZRmN3enNQZEJlRmx5N1dLZktaZHF4MlpKRzR5Y1ZwTjByZHl3NlNHb0YyUE5rVHJrUGQvK1Jrampuc2liNXlrMHltWWVxcW1GVXpXblRIOXd0TkJ1eTBaVDVFSzVWRGVtcXowOUxNZlljMGJzMWFHSzIybDdlOHVNNVJScGxwa0duMFlpQ2V3OGdJdExscFpiMVNzdTZ0V2FsTFhrVytMUnRyemNVRkRJS2RRVXNhVUFReDdsTy9lejdmMnd3MzA0YzJuY0lFWkhpM3UvcjAwNTlOa2ZnMjdvbEVSR3p1Q2kvTEpBaEZNcTR2Q0IvUGFuenVlTFFFQ0lpdlZaVnJwSXk3Y0xDK2JtUis3WWJYNXZQR3ltcVBXaTR5TDk3VDFYVS9uMzV5c2VSOWdKM0QxbkRDVlBWaVpmT1dzci9HMVcyUFBQYXk5NXEvWjVmcnN4a3lack4vQ1EvNmRwbGJXWmtwSldmZ3lFTzdOTy9zRWl0SXIzZUlBNGRNTFJZcDdZYUpPUDdObXBCRENaVDllaVF4VGtGLzNVNU9jcW5PNGYxenM5SWZNSjFiOXFTV1ppZlg2alg2b1FCUFhvWjlEb2RxZFBOSys1clpIbG9sSDV4NGRkc2w1RGFmTmNXTGFWdlRab3A5T3ZRMlk0amtlWW5YYnVjZHZyem1ZbzdHLzhrSXZYenBzdDJDZ3psdVRkcnJ0Y29GSVpDZGE2K1NLVmhzaVZDV2VPSk01bHN2aUEzdXZ6eFlNUHhWeFUxRVZIaTMrUGVxV1E5VXhRMmVLaGIyNjhYTTFnT25QamRRM3Rwa3E1ZHpvell2dG16L2JkTHZIcXYzNnFxTTNKcyt2R1BQaWl3TUZmeGkzeXZSRVRTSnBObU9OWWVQRHpyMXJxVjZyaVRSd1crcmR1SlFnYVBjQXdkUEl4aFo4L09qdGkrT2Zucy9Mbkc0RTNrNnJvaFRzMW1UcGMxblRSVEZOUjdnRjZUbFprWGUvcVk4c0gyeld4SGI5K0NxT01WZXY0NU5SczVoY0Z5NEdSRjdiRTZYNjY4M1ZjL0ZtUkcvcU5Kdm5MUmRMazI5ZVpONWEzaWxYcTFJa05YbUtHd3k4MVRhRFRhSEtJTUxkdTVUaWhYRWhEQ2NmVHpOdzNTRnluam92TVRMNTJMUFRpc3Y3eitoTW5PcmVkK28zcHk5RURDN3FHRHljSXd2cXJvdy90ajFyZHY3TjV6K1c4ZTNYNWFwODJLakJTSHZUdGFjV1BOY2xYOHlaT2V2ZFp1SmlKeWJ6UDNtN3k0YzZlS0M5SlNWTEhIRCtjOVByeTNLRHMybnVQb1hjdGdZTmtaN08xWVJZckhVY25IWmswcXpFMUxKcjZ6aStsY29hYUJjMm1UU1RPRVFiMEhwaHlaUG9Gc25oTlRKcFEzSC9XaHJNV3N6L1FGaXF6WXJUMDdXdW81cnM5OUdrOUVKQTU3WjBSKzZ1MXJiSUdiRzBjV1drZHgyN1o1a0ltSWtnNU9IbE9RZExsY21lNy8vbTFMalhLSXFLU0Jsckd4Vm1VTUhHNzVvS0c2c0VEU1lOeEVUY3F0YTVuWFZ5ekovK2ZnSG8wbTZTbmJLU2pFMWpsRmlZaDBXVkdSUkdRZ3F2NzdCRXZDd21PdERYTnJ4QlFHOWU3ajNPTGpMemd1OVJ1cFlrOGZTemcwY1pUNS9MSHEySlBIby8vbzNOSzd6NGJ0N3AyWC9DSnJPblZXMXEyMUt4VVBkMjNqTzlldDU5bDkxVWFXd01VdCs1ODkyNUlPdkRlR2lMUlZ2V255MFJrZkZHdHpjNXplbWpiTGU5RDIvVmszVmk3SnZybDJGZHV0YVRPdWUrTzNoTjV0MmpzNDE2bGZYRlNneWJxMWRtWGFxU1h6aVJTNVJFVGEzSmpIS1NjL25aNXljdkVYc21ZajNwYzJuamhESERaa1JQN1RLeGZTTC8vd3RUcjI1SEZidnljQUFBQ29YZ2lLQWdBQS9Ic01wYjJYOWprRzl4OGtiejFudmx1MzVldFlJZyt2OUF2ZnpUZmRVSmNWbFZDa3pjMUovSHZjRUZYMDRVTkVwT2U1Tldyc04vSkUyVkNQK2dLbEl1bll6RWxrVm9tcFNiNXk4Y21tZG8wdFpTQmgzNmorMnF6SUtvY0dzeGQ1ZXZzTzNuM1UwcnFDOUFmM3RNcm95SXh6MzM1QnBaVW01b1QrM2Z2eVBKdTNMc3RQeW8ycmFjZkR5dzFuNWoxZzI5L0NnQzY5aUJpTW92ek1qTHk0Y3lkTFArc0JJakxreGh3OW1CdHo5Q0FSc1lVQlBicUw2d3dlN3RwaDRYSjVxMCsvanZ3NTJKTXdQODlMOCtqMTYyYkhvRDZER1N3T3AxaVhwOHFOM0w4bjY4RWZ2eFVrWGp4djNDWXY3c0tadkxnTFo5aE9nYUdPWWU4TUYvbDM3eU50UFBGRGFlT0pIeGJscFNaSHJtb1RZc3Z3YUhhT1h0NHViVDcvMnZoYW0vRXdJdlhJeHhOTnQ4bTRWTDVIaXpsTHc2Z1NFYkhFbm41K0EzY2ZNbDBXdmJGTmxYTlJsVmFtVmlBS0d6ekVxK2NhWXk4WmJjeTJibTAwaXZpeUNuemxneDEvS2gvczJFWFBnaE9GMGdiako3RUVydTVFUkliaXdrTEZ6ZFhMWDJUdVU2ZTNwc3dTK0hYdVlYeGRtSnNRbjNYVGJDNDFJbExjK0cyNUp1SHkyYXFHOE9SenZEMTlSejhyS3pRcE42K3BvdmFYcTN6VGF6TFRUUE5wUG0ra1RwV2M2Qmc2WUpoajZJQmh6OUs1Y1RYcnhCZHpMTDNubTFLMlZPSzFsYjNWOVQyL2JKbkpkZ29LWUV1OC9STDN6cDF0eS9mbDNQR2JIKzFGM2o3R0JablhMUFZjSzQvdjlWWXJiZWJEQjlyY0o5SFd0djIzNUdmY3ZVMUU1Tko2d3pkODN6YnRpUmlNWXAwcU4vWDgxNStTU1dWNFRTNFBpWWc0WGkzZnJqVjQ5MUVHaThNcHlzL00wQ1JkdTVSeFljRThkY3pKQXk4NzNET0xMZUM3ZDEyNmhzRmtsYXRiMEdYSHhhUWNtVDdCMGhDeHI0STQ3SjFSOGxaejVySEZmdjZxbUdNSE0wN09uS3hSSnBmMG5sZW5wejA5OFA2SW5LaS9kM3QwWGJiR1ovalJ5NUUvQi91UlNhQ1pxR1NZWG12dncvZHUxOGwzNk41eTVXbGU0dW1UcXNlSC9rbzlNWHNtRVpHODJheTVEaTcxRzJYZjI3Uk9lZlBYcFJZQ3NKcXNxMHUveTdxNmRLbTR6dEFoNHRwRFJtb3pILzRqRE9qVU15LzI1RkdONW1tUytmdEs2cjQ3TnVlZkhiOWJHZktaaUlqTmR2VDJUVGxYc2F3dXlFbUlLYkRVODE3Z0tnOGNjLzZ1OFdYT3d6MWw4OWxxYzZLZnhHN3QyWmFJS09QU2txVkYrZG1LMHQ2SGxjN3RxYzE5RWgyN3RXZGJubnU5UnBya2V3K0l3V0JrUGY1ckcrV2xac1JzYnQrVTc5MnVveWl3YXk5cHd6RVRXQnduWnp1dVJDS3A4KzVvaGgzYmdSaDJkZ3dHZzJFd0dBeGswT3NOeGZxaTRrSzFPbkxqMjNWSzA0NTdzcWFoSHozclNjeDNET296TVB2aDd1MktlNXZYV2ZsdWlJaElHTlNydjJlUDFadVo5aHl1OHY0Zkc1TXZ6NXRkMlJ5VXVURkhqNm9lSC9yTG84ZlA2NGxoWjBjR3ZWNmRlUGw4OXYwL3JRYW5Dd3pLbk14clAzMnZTYnQ2V1d0MkRHUmUrK243Z3VTN0Zoc1R1WFg4YmhsMXBHVzJmSlpuc3JQL1dSZmthdjQ1cWdyMG0vZTJKU0tLV0JRa05EYXdxdTc3QkVzaWZnNXlzN1JjRXRDcnIzdlhIMHQ2dWZKa2JrR2pUbDQyTm1xeTFwTzJNRDNpN3BOMWI5V1hOLzlvbHF6NWpIQzNEZ3VXMm5GbGN2WGovZnNZTExaRHlzbFBacGpPZzJxRklmWE12Tm5xcDFjdXlGdDg5Rm5xMWVVLzhGd2FOUExxcys1UGZVRzJNdi9wMVF1S08rdFdLV0wzN2F4OEhsTkZidWJWNVQ5a1hsMitYRnB2NUVpbjVoOTl4bUlMSlRhK1B3QUFBQUFBVkxmTW8vM1BaQjN0YjhnNjJ0K1FjYmhmdTllZEg0RC9NVXpINEg1RGlJaHY0L1lNRWdwbHhKTzVrOERGbVo1ajNrMk8yTS9Iby9lNmJSeXhuNC9WalFVdXpoN2RWMjEwY0F6d3R6VjlDK3lJaUVkRWJFc3JlVzZOR3ZOcWRlN0JFZnY2MnA2a1ZNUjFiZkxXUytRSlRQQjlPM1p6NzdKa2xhaFcxNTVFNUdEN2pzNHV3cUJlL2JuZXpWcVhYeUVUOG4wN2RpT1NPRnJZaTFINkhsd2lzaGlRcklxazRiaUpsUTJ4UmlSeGxOWWJOYjZ5ZlV0NlcwaEZwUzlaUkhKQkZXOWxiWDFsN0tqazg5a3d6S2hjSUF6cTNhL2ljcG1RK0hKWDRzdGRTZUFxSjV2UGI2bUk2OUdvT1pYL0RVdktDcEZJU2hiS2w1THpUaWEwSVhGN0lyRzRwTHl4dlAyYlZyYlk2RjhwZTZ2emU2Nk9NcFBuMnFCcEZSc3pTcyt4a3ZOVDRDcm5PSHJYY3BEVkNpSyt2Tks1YlUzSm0zLzB1YlRPOEhHMjU2OUtMSHFPT2Zpb3BKZG5KeW81UHA3Yi8wSjV5UGZyME1XbTgvVGwyRlBKK2ZuY240dUlpT1BvNHllcE0yUUV2Y0M4NGx6dlpxMDllNjM5bzdROHJCeFA1c2FyOWF3QlNnbXBpTXYxOExUeHJSeEt0NjI4RENvcGUyMC9qa3h5eDNZS0RMVzBndXZldENYeFpCVURTRUtoekxuMUovUExMeXgvM0pVZW45eXEzcGpMZGZmaU9IclhJcDdNL1RuelRDWEhuTVZqblloSzVwSjkzalNmRTRPcVB1WllWUDZZY25CNjY4TndqcU9QWHpYbWdmc2N4MUJsbUs0ZHZ2bUJMdytyc21GWEtiWkx1L25mMlRMazg0dW96dXNYVWRrMEJhYS9FWnN0Q2ExVGViSVNSOVAxa29aako1VmV0NSt6WTRkVUpBN3NNOEJrUVdYRDhqNlhseXhMWCtnNkJRQUFBTlhudVI4MkFLQm15VHphL3d5RHFDMFJVWEd4b2IyOCs3NHpyemxMQUFBQUFBQUFBQUFBQUFBQTFjcUcxdXdBQUFBQUFBQUFBQUFBQUFBQUFQOWRDSW9DQUFBQUFBQUFBQUFBQUFBQVFJMkdvQ2dBQUFBQUFBQUFBQUFBQUFBQTFHZ0lpZ0lBQUFBQUFBQUFBQUFBQUFCQWpZYWdLQUFBQUFBQUFBQUFBQUFBQUFEVWFBaUtBZ0FBQUFBQUFBQUFBQUFBQUVDTmhxQW9BQUFBQUFBQUFBQUFBQUFBQU5Sb0NJb0NBQUFBQUFBQUFBQUFBQUFBUUkyR29DZ0FBQUFBQUFBQUFBQUFBQUFBMUdnSWlnSUFBQUFBQUFBQUFBQUFBQUJBallhZ0tBQUFBQUFBQUFBQUFBQUFBQURVYUFpS0FnQUFBQUFBQUFBQUFBQUFBRUNOaHFBb0FBQUFBQUFBQUFBQUFBQUFBTlJvQ0lvQ0FBQUFBQUFBQUFBQUFBQUFRSTJHb0NnQUFBQUFBQUFBQUFBQUFBQUExR2dJaWdJQUFBQUFBQUFBQUFBQUFBQkFqWWFnS0FBQUFBQUFBQUFBQUFBQUFBRFVhQWlLQWdBQUFBQUFBQUFBQUFBQUFFQ05ocUFvQUFBQUFBQUFBQUFBQUFBQUFOUm9DSW9DQUFBQUFBQUFBQUFBQUFBQVFJMkdvQ2dBQUFBQUFBQUFBQUFBQUFBQTFHZ0lpZ0lBQUFBQUFBQUFBQUFBQUFCQWpZYWdLQUFBQUFBQUFBQUFBQUFBQUFEVWFBaUtBZ0FBQUFBQUFBQUFBQUFBQUVDTmhxQW9BQUFBQUFBQUFBQUFBQUFBQU5Sb0NJb0NBQUFBQUFBQUFBQUFBQUFBUUkyR29DZ0FBQUFBQUFBQUFBQUFBQUFBMUdnSWlnSUFBQUFBQUFBQUFBQUFBQUJBallhZ0tBQUFBQUFBQUFBQUFBQUFBQURVYUFpS0FnQUFBQUFBQUFBQUFBQUFBRUNOaHFBb0FBQUFBQUFBQUFBQUFBQUFBTlJvQ0lvQ0FBQUFBQUFBQUFBQUFBQUFRSTJHb0NnQUFBQUFBQUFBQUFBQUFBQUExR2dJaWdJQUFBQUFBQUFBQUFBQUFBQkFqWWFnS0FBQUFBQUFBQUFBQUFBQUFBRFVhQWlLQWdBQUFBQUFBQUFBQUFBQUFFQ05ocUFvQUFBQUFBQUFBQUFBQUFBQUFOUm9DSW9DQUFBQUFBQUFBQUFBQUFBQVFJMkdvQ2dBQUFBQUFBQUFBQUFBQUFBQTFHaXMxNTBCQUlDWEZUQXRTK1RBWmM0aW9yNUU1RTlFL05lY3BacElUVVJQaU9ndnJhYjRoK2dWVHJtdk8wTUFBQUFBQUFBQUFBQUFBTFpDVDFFQStFOExuWlhkeVlITHZFOUVYeEJSUFVKQTlGWGhVOG4zKzRVRGwzay9kRloycDllZElRQUFBQUFBQUFBQUFBQUFXeUVvQ2dEL1dhR3pzanN4bVlialJPVDl1dlB5UDhhYnlUUWNyeDJlM2ZGMVp3UUFBQUFBQUFBQUFBQUF3QllJaWdMQWYxTEF0Q3dSazJuNDdYWG40MzhaZ3d6ckE2WmxpVjUzUGdBQUFBQUFBQUFBQUFBQXJFRlFGQUQrazBybkVFVVAwZGZMdS9SM0FBQUFBQUFBQUFBQUFBQjRveUVvQ2dEL1ZYMWZkd2FBaUlqNnZPNE1BQUFBQUFBQUFBQUFBQUJZZzZBb0FQeFgrYi91REFBUjRYY0FBQUFBQUFBQUFBQUFnUDhBQkVVQjRMK0svN296QUVSRUpIamRHUUFBQUFBQUFBQUFBQUFBc0FaQlVRQUFBQUFBQUFBQUFBQUFBQUNvMFJBVUJRQUFBQUFBQUFBQUFBQUFBSUFhRFVGUkFBQUFBQUFBQUFBQUFBQUFBS2pSRUJRRkFBQUFBQUFBQUFBQUFBQUFnQm9OUVZFQUFBQUFBQUFBQUFBQUFBQUFxTkVRRkFVQUFBQUFBQUFBQUFBQUFBQ0FHZzFCVVFBQUFBQUFBQUFBQUFBQUFBQ28wUkFVQmZnZnh5RFNHdjluc3V3Y1htZGVBQUFBQUFBQUFBQUFBQUFBWGdVRVJRSCsxeGtZeVdYLzZnM09yek1yQUFBQUFBQUFBQUFBQUFBQXJ3S0NvZ0QvNnhqMHRPeGZSbkd0MTVtVm1zeFZ6S1JHdnF6WG5RMEFBQUFBQUFBQUFBQUFnUDlKQ0lvQy9LOHpHQzQrZThIczh2b3k4bnExQzdXbjZWMDVGdGQ5MkpWVDVWLzcydlpXMC85cUlJODJUeEpRZmUvcUQ0eSswOXlCSG53dkpnR0hVYlpzU09reUlaZFJ4WjRBTDRZajl2VzF0TmhCRmh6OGIrY0ZYcG85RWZGTC8yZlNtM2x2eUNJaUZHYnduOEJ4OUs1RlJIYXZPeDlRQmI2ekM1RlU5THF6VWVxLzFXSk9LSlFSRWFiYnFBNGwzK1hMWHR2czZVMHJiL2h5MTByWENWd3dLaEVBQVB5dllMeEI5NXNBWU9aTnJQZ0NnSCtSTkpkMWlvaHlTbDRaV2lnUER2QjVyUmw2VGQ1cHdhWUpIVGowZm9lS2dkSDNTNWRYOXRjbXBPcWc2SWpXRHRRcWlFV1BrdlhrTG1GUzkvcHNxMzlobmhYck4vZ09EUEtUMjFYNGN4V1gxS2U0UzVobHkyU0NrbVUrVHN3SzI4Ti9Eb3VJT00vNVozc2xtMUFvazc4OTkxc2ltZENXelhudTlScjVUN2dSemZmcjJObDB1VGl3VDQrQWNWY2U4Znc3ZExlV0J0ZmpyUmF5bHVGZjJwckZrR2t4bWRKNkk5K3p1cUhBeFpudFhLY2VFVEU0WWwvZnF2Nm9wQ0xSS3VmV244d1BDMWNhYk0xclZkeTcvYlRPcmN2UzFkV1JWblZ4YWpUKy9kcXowcFZFUkU0dFBwcmpOL3pvQmJZMG9IYjVyV3g3bUJQNHZOM0J1LzhmKzRpSVlibFNWQ3FpWndGWUNndFhHc1IxM3gxakxkMndjR1docE9HNEQ2eG1RQ2lVT2JmK1pEN1hwWEV6Vy9MN0tyaDNYYlpHV21mNE9OTmxEckxnWUkvdUs5ZVR5V2QvNVlSQ3AwcCt0eGNzTitTQ1dxTk8zNUEybVRTaitqUDc2b2hxRHhydVAvN2FJeHMzZHlDaFVGYmxuOVZna0ZoY2EveTFmOXc2THZ6eFJmS0w0NmNpdGlTMGptdTdyeGRiU2o5c2RtYVJVNlAzcDVaYkZxNDBTQnFPbTFoVm10NDlWbThPbm5vMXV1UnpWaXNtUit6bncvRnExWWFJU05wazBneHIxdyszamd0LzhCNjg2d2k5c29ZZk1xR3NaZmlYWEs2bmg1VU5PYkszcHMwbXN3QWIyeWt3VkZpclN5OWovc0ltSldTSTY3NDc3TlhrMVFUZjJhWDBmYm5HUlU0TlA1am0wVzNwcjVZMkYzaTJhZXZhNFpzZlhubStubUdRd0ZYK0V2czdCQXcrZWQ2dDQ4SmxKc3ZzaWNSaUx0ZmRpeTJ0SGNieGF2bTJNS2hYZjBuRHNaT2MyM3oydGFXQW9qanNuV0hCMCtNeXVSSjNiMHR2RWhhdU5EZzFtL21KTFJuaXVUVnE3RHQwLytuU3NxNEN2bmY3anQ0RHR2MWQydkRESW82amoxL1lsS2dVLzlGbmI1SFpNUzBNNnQydjlnZDNFd1MrcmR2WmtoK1VoNjhXMTZOUmN5S3gyUGlhSS9iMURma3dWaUVNNk5IWHVFeFlxMHN2YVlNeEUyeE1za0lEdHRvZnB4YklXMzQ4MStZOHVUUnU1amY4OEFXdWU5T1dGZGRLUmY2ano5eDBET3c5ME5iMGlJaEk0Q29QQzFjYVNDU1NHaGVGaFNzTmJLZWdrT2RLNXpYaStYZm83aGc2NEIxcjI0V0ZLdzBsejNTVll6c0ZocnAzL0dHbDZlOXNhVDJYNis1bE5WOXVEWnVRMlcvT2Rnb0tzWFRkWTd1RTFEWGYxaFRPZDJ2a0FvNVhxemJTSnBObUNIemU3dkFpS1hqMld2TzdyT20wankydTY3dHhwMnY3YjVmWWxKQlE2QlQ0L3UwbmxYMG1TY054RTZ2cjJka0dQQzdYdy9ONS92NmxmQkVSRWRmanJlWmhzNk1Vei8yYnZiSEhZYW1YTDFjWnhKTzVzU1doZFNyYklDeGNhUkNGOWg5YXllcnFxQjlqMmZCWG9mS1U1OStodS9lZzdRZHMrSXhNdDQ0TGwzRzltN1cyWVZ0NFRmNWJMVk1Cb05veGh1elVaUjN0djQySVBpQWlSakdMdmlDaThhODVXLys2ajM3UHB3MGZDT2pEcmh6S3lDMm12VGQwSUVlUU93QUFJQUJKUkVGVVJFVEVLTDEwN3JxbW8vbTc4eXZzOStCN2NZVmxwbG9Hc1NpOFowbDlUb2k3SFMxK2wyZFRmblpjMVZIRTAvTHY5M2FJZlpYNzc1bFJNYWExYlZyRlpmVS96U1o5c1UzWmdCZGpzY3V4VzVlbHk2UU54bGdQN0JCUnhDSkoyVTJiYyt0UDVzcGJ6ckU1Z0VoRUZQTkh4eGFhcEZ0WGJObVd4L2YzYzI0MjR4TjdudHcxK2NoMHErZCtmdks5VzZvbkp3NTVkbCs1TVhKVm14Q2lUQlVSa1NDNDkwQk55czFyK1U5T0hiYVdCa2RldDZGTDYwL25GMlpGUGN5SjNMZkQydloyWElrVGc4WGxtaTdqaVAxOEJLRURSN0ZGbmw0c2tiY1BWMTY3TGt2ZzRxWlRQbm44ZUczM1J2N3YzNDZ0S3MzSHZ6VUwxV1ZGMlJvc3NVbGxENENsdnlkVDROK3RsK0w2U3FzUG5HeW5vSkRBOTY0K0xDN01WeHVYTWUxNS9PSkNUVDZSd1dEcE5SR0R3YlRuOGt5UEhWdm9DL1BWRENhTFJVU1U5V0R0V3I1YmsrWUJZODdmVERrMmZZTHl3WTdmaVM5M0RSNTc4Vzc2K1lYemxIYzNXS3lNTm1LSlBMMkZnZDM3Y0J4OWZQM2V1eEtSZHVxVEdZbzdtOVlZMTBzYTludlh0ZTFYaXg0dTgzSW1vb0xueWFjdFpLRmp4c3BiaHMvTHViOXJpNjM3T0RWNmY2cHJwKzlYdk1qN21YL1hYSzZuaDZUZXlQZlNzbU9pVEpjekNqV0Y0anBEUitseVltTXlMaTE1VmxrbEVra3BOMWRoZk1tV2hOWUpuSERwZm9VM011ajFFWXRsTEM3WHc3UFd0QWVKbGVTRlN5YmZxWC9mUFFjTURBWXpac3VncmtUWjJjYmxZZUZLVFdXZjUvSGFsblYxeW9jUExLMXo3LzdsVDF6WEJvMFZOMWN2dCtXQnQ3clByUmRsejVGS09OSkFreDdzTWlIYlNXb3hPTVJ6YjlMY28vdlBHNnBLTCtud2xMSFo5Ly9jV05sNmFaTjN4ekxzSEJ5eUhteGE5N3g1eGZIempPbnh3eFJJSlU1Tko4OHMxQ2l6c3E0dS9jN2F2dFk0TlJvL1Jlalh2a3ZHOWVXTFNhWEtxdXA3TVdVODM3a2ViN1d3Ri92NHNUaFN1VDNmMVpVbGNIRm5DOTA5V0NJdkgzdVJwemZEanMwbVEzRnh4R0ovNndGWG5zeE5YSC9NK3hrWEY4NGpJb043eHg5V1NocS9ONldxWGVJMnRHNm96b2k0VS9yU2p1MFVGR2hwTytOM0tBN3JQTUM1NWV5NXNiZi9yUEtZRlBpMGJlSFM3dXRGREk2alk4YTViOHVDR09KNkk4YUtnL29OVnYxNnpKWUtvR29qOUdqV3dydmY1cjFQMWpUMEs4aU9peU1pSW9hK1dGeHZ6UHM1RC9kdXo0cy9kOHAwZTQ1SHc2Wk9UYVorbkhycWkxbW15ME9teFdUYWNTWFBGZncyTDl0NTh2b043YVcrL2l5ZXF4dEw0dTNuNEJRYXhuT3QxMGlyZUJ5WmNuRFNDR3YzRzVhdXk4N3R2L3FHeFpmS1VpNHYrYzVud0I5N0JRSGQrejU3NmloUnJGUG42YlhaeWlKTlZwWkJvOHppeDE4NnA4NUxPMkc2alNpd1p4K0ROaWRIbzB4T2VKN1BhRW0rS2puQlh1VGg1VC9nd0xFbm0vcTNJMUxrbHExMGRKUjQ5Rmk1c2JoUWxWdVFvOHFxTEExZVFMYytSRVRLQjM5dUlxSnk5MFNxcVAxSHRZb25VUjY5MW05UCtLMURJNDNtYVZKbDZhQThmTVo0TGdkTmlVeTE1enU3V051K0tzK09SYW5JOTUyRHA1UjMxcTB5bmpOc2FYQ1lIVWNzS2NwTFR6RnV6eFo3KzdoMFdMaE1HTngzU1B6K0NhTXBQek81c3JUbHpUK2FJMjAwWVhMa3FyZURpVEx5aUlnWWRnNE9ES2E5elhXTzR2b2p4bkpkR2pUVzVDWStObDhuQ21uZmsrTlN2NUZPblpGcUpSazJtWFQrY0xBVGxBUVdEQVlHbVQ2ajJiSFpWUEdacmV4M3I4Nzd3NWNscWYzdWFIRkl2MEZVck5mblJQNjE2MlhTY20zM3pTSUhwK0RheVZkLytJcksxd2NiaUVqdjF1SC9mckRqdTdock5Na3BWTEcrdU1qNEQwZnM1K1A3N3BHTDZvUnpwK0tQalgrWGNuS1VsYjBuejc5RGQ5KytmK3hKTy9QRnJLeGI2MzQyWDQvei9SbmorZTRZM0g4d3orZnRqZzVpbjFyMllqOS90cU8zTHpHWXpNTGNoSGpGN2Q5V21sOERiY0FRK0hYcWxoZDVZSS81Q2k3WDNjc3hxUGVBMVBOZmYyWkxRbEtmUG4zWll0OWFlbFdxc1F5Mzh4bnd4NjcwSzhzV2E1S3ZYN0s2ZjcxUjR3MTJyQmVLUlNodnJ5L1h1RmhTWjhnQTl4Ni8ydnpjUjFUK04rYzQrdml4M1J1OWRHUGEzSWQ3dDFsYUxna1pNcnhJbDZmS2l6OW45WHN4OWFZY2h5WmVxbHgxYVR0dmdiM0l4NWZGbGJtd2hLNXU5bzdldmt3V2gydlFhN1gvTEFseEpjck9LMDFmWnkxdlJOVlRQeFlXcml5MHRrOWhia0o4MU9yNnZxYkxIRVMrUHNKYVhYcmE4SlpNYWVPSjAzWEsyR2hOd3RVTHo1TlgrUGNnS0FvQVpHQ3h2bUVVRlkwa0loNlJZWXp5NklETmtxNTd6cjN1ZlAyYk5Eb0RUZDJvcGgzVEJOUTIxTDRzS0NvWGxWejc4d3FldjdGYmsxb3NXajZLVDVsNXhTVG1NZWw4WkNITitrTk5oWHJMMjdjT3RxZEZ3M2hVYkNEYWZsbGJZZjNodXpvNmZMZmlmY0xrVGlVOVZodDhWbmEvUkVPYU85QzgvbHhxTVQrSFZKcVN2STl2eDZFWjNTMFBFUXpWcDdLYjFTZHJHdmxtM2Z5bHJFZUF1UGFnZCtVdFpuOFJzNjFiRzcxYW1Xa3QzU2RyR3ZwWjI0YnQzcVNWVjYrMXYxZGNJeGF6blp3dERtZFdWSml2VWowK3RJL3IzcmdwMjdsT1BkTHJLaHhrdXF6MFZOTWI4clNUYzJjS3d3YU1NQVpFaWFRaVlWQ3Yva3dXaDF0Vnk5RFVFM09tWmQxYXMxSjU1N2RmeE1HOUI3aDErMm1OTnUzdTFZTHMySGhybjgwY1ExdFlKUFJ1M2JaQUVmTlk2TmUrUzlMaEtXTUxFaStmTHNpT1RTQ1M4NG1JRXZhTkhLQ0tPbEFoU0Z2VkE4WExpdDA5c0VkUjl0TllJaUtXMk5QUGIrRHVRMFJFZk85MkhlejV6aTZhOUlmM0xEMk02TElVU2MrK3p4SVBsM29JU3Y2VEM4TENvMVJ4cTVzR2F6UkpUMHMvZytISjVuYU5qUTh0eGtEcTgrYlhvTk9vU3l0aVdhUlNaU2JzZWJldnRNbWtHZXFrK3lXVjd1cU0xT3dIZjI1dzc3cmtGNE5lazUvOVlGdmxENTdGK21JeUdBd0ZPZkd4S1VkblRQVG9zV3FEVmhFZm8wNDRjNEtJaU9mUnFxMDY2ZnBsRWdvRlJDUWdJckt6RndqSzlVcFJxWlRDb042OXZmdHQzaHV4S0Vob3JGZ3p3MkE3QlZVWXFsbGNiOVI0VGZyOXV3WVcwNzZxQjc0S0Qzb0d2Zjd4K3BibFdxcmFjUVRpV3NOUFhrNDlPV2U2S3U3TU1kTjFvdUIrNzdpMC9uUytlYnE4dWdPR0d3eDZmZWFEYlZ2RVllK01jbW95YWZxVFRlMGFGK1FreEdUL3MzdXJVNU1wTXpNdUxWbEtSR29pWW9WOUVKT2Vmbm5wd293TC8vZUZhVjRpVm9XV3RXSVdTRUtDZllidFBXbjZQazkrcmU5ZlVLVEpKeUxpOGR6ZC9NYWV1V1dlbDVTanN5YjdERDl3dHRiSTNjZGl0Z3p1VkZxNXpTQWlTamt6OStQOHFJTmxsU0wyc3RDNjNnUCsvTHV5Nzh1cDRRZlRKSFZMV3U5NzlGeTlxYkx0VEZWM2hTQlI1WTBPU2g2b1hXMjZ1RGtHdCtycTJYZmpUa3Zya2c1UEdVdEVGUEdMdDhYZVgyR1RFakpzeVE4UlVlRG95L2VzNVVXdnpjMTU5Sk5QV2NzcUhEL1BtQjQvQllrWHo2ZGZYRGpmcGMxbjMyamlUNS9NVDcxejNaWTBMQkY0dG1ucjBtSEIwdnlrYTVmVFQzODVsNGhJbzBsS2ZmeGJzMUJiMDVBM25mcXhNS2ozUUwwMk42ZEluWjdHWkxFZDdFWGVQcG5YZnZwZWx4TWZyMU1teHVpVlVZK0pzbk90cGVYVzZyTjVoVG54c1psWGwvOUVSSlI4WmRFM21iZlgveEk0L3VLRDFCT3pwNnJpejVYOWRrNE54azZTTkJqN2dWcVQ5U3lReEpmTEt5djNqZCtoWTUwaEkzSWU3dGxXVlFDS2lDZ3YvdXhweGUwTnE1MmJ6ZnhVRlh2cVdFSGlwWE5FUkNML0huMDFhWGR2bVphcGRnSlhOL015VnBjVkZVbG1RYkRxbG5WcjNhK1NoaE9tdUhaYXRDTDZ0K2IxeWFTQ3ZqS3htem8zTjlqYnNZaUl4SFhlSFN0dk5qMDhia1ByaG9YRmhSVWE1amkzbURXWDY5NjBoZmx5Y2VOeGt4MURCcnlqellwOHlIVnIvRmJxK1c4K3k3cXhja21SSXVHSk1ZeVpkSERpNlB6VTI5ZE05eFA1ZCszdDB1N3JSZWJwQ1FPNjk1WTNuVFlyYnNlUTdwU2ZtWkoyNnZPWkdaY1dMeWpTNWFudERQbDV4SFp6cXpYNnhKV0h5enl0amVEQjUvdDI2S3E0dDJtdHRlK2hhczhhaTZTZW12dXhWOThOTzJSdkRmOGc5OG5SL2NZdDNOcCt1ZENPNHloT092cmhPTGFUM0kxSTdxYkxpb29oc3dwTXg1QitnNHZ5MGxJVU4zKzFsQ2ROeXBGcFkxMDdmZjl6TVo4dm9DcnV4RkFlUG1NOGwrTzM5R2h0UEpiTk9RYjNIdVRjK3ZPdll6ZDNhRlpVbUsreXRJMHBhWVBlUTVrc0I0N3l4c2F5QUlPOVMxZzlNdWoxbXRRYlpaWHFXYmZXL1p5ZmR1K1dkOS9OdTRQSFhyd1orWE9ySVBONzFWSU8wc1lmVEMxSXUzZTdrdnMyRzhpRTR0cURoeXZ2YjkxSWVha1o1bXNsZGQ4Wm9jdU9pOUVrUDRvdzdlRmFJbHRGUkhvaUl0OWhCNC94dlZxMk5kOC9iRkpDdVdldHdESG43NXB2VStIZXBacnVEMTlXMHY3eG8xZzhKeWVQM212L0xOWnJkYXJvSTVVZVkxVVJoZllmS3ZUdjJvdUlLR3p5dzNUVGRYcHRiazd5MFk4bUNmdzY5eUN5SERDSStEbklqVXFEMGdYWnNmRngrNGIxOCs2MVlXdmdrRlBYRXZhKzIwdWJHUmxaNFQxckR4cnUyV1BWaHR6SGgvN0t1clhPWXVNY25PL1BtQjZERER0Nys3eW5WeTZ5Y3hQajJmVkdqWTlZNUNjeFBvOXp4TDYrVlRYSVNUNys4YVNTQUtKY3dIYVNlRHBJL0FQdE9DS3hMdTlwdlBINnpTZ3MwbXR6WXg2TG1rNlliQ2d1S3NwNnNLM0tob0ZHd3BCK2c0cnlVcE56SXZmdUl5TGl1VFZxSUFqbzBTLzl4bktiZXBxNmRsNjBrbUhuOEVMRDhKc0hSWTFLbmhtckpxblR2cDk1QUpYajNhcXR0UWFSdG9oNHVIZGJWYzhGdHRROUZCZm1xNDNQL20vU2NVaFVEZVdxZ2NFdzZMV0Ztc3lJZXpMZnR6dWtISnI2bmpidHppMjFOakdCS0RmYnBlMjhCWHlmZHAyVC8zNXYwUFBVQzcxTS9WajA2aVpsalFwZE8zMjltTzBVVWlkaCs1QnlJNTR4bU1XRkFwKzNPOGhhenBrWHQ3Vm51d3BwVnhWZ05yRHNpSWlZUExtTGxYcUpWMzcvREpWRFVCUUFTTlp4WjFMV2tmN2ZFNE8rSWlLN1lvTmhkL3FSUGkyY3UvMGQvYnJ6OW0vS1ZCWFRxTlY1bEp6OXJCdGxqL29sSTJ6K2sxUkpKSk9JN0N4VS9iWU50YWNmM3VXUlVtMmdzYi9tVWFpSEhTMGV4cWRORTRVMGU2dWFraFRQM2tQQVlkRDBiaHdhMnR5QjRqT0xhZXFtUElyTHNOeVZjMkpIRGszdFlybnUxMUt2MWN2ekhTdk5ON3dheHBzelFYQ2ZRUzV0djFwc2ZGMlFIWmRBSmpjOExLNlRyQ2d2TmRuV2xtTmxQU1dxWUNmeURiQzBYTkp3d0ZEM3prdCtzYmEvcFJ0Wm9wSUhLNWJRM2RPNStjZWZteTQzUHZpbm5QeGtoaWJ0M3Uza0k5T3FIT0sySkxoS1JFU0c1Q096UHZCLzcvd0Q1ODZMZjAzWU9haWJ0VmFMNWplVW1xeW9SN0hiKzNVaUlwSTJIRHN4UC9uR0ZaMzVUWFNScnBCczY1SElJNzdjNGhDeFREYS9KREJaMlJ4WjZveGNJaXJyMW0wTWlKWldGcFlSMXg4eG5vaklkOGpPSTVhU2Vmclh1Q0U1a1h2TEJXdENaeWFWcTFqeW5YZzk4bG5QVUNML1VXZHVtdllVTlV1U1pVc0xTS01LMjVZTzhoT3hTTUpJT3pQL0V4WlA3dUxlYmNYNi9QUUhkeTBGem9tSTdQZ3Vyc1JnTU5oT1FTSDVxYmV2cFJ6L2FGS2hPdmtwbFE0L0kvRHYySTNsNENnMkRTNjVkdnAraFdsTGZOdUNFM0orVlFGZ2E4RmhTd0c3Q29IUzBrQnRVVjVhc3ZrNnZTWXp6VUt5TEZtakNWTnlIKzNiUWVyME5LWTkxNEhqVXI5UlNjVmRkcmJ5OXM5THhXRkRSamcxR2o4bTY5YTZueDFFL3I3RXNMUFQ1ejJ0MkhMZHBCZUVqaTJyTUl4aFFZNG0zVmpwYUNobVc3eVh6OCs0ZS92cGdRa2puTitlKzQyRG8xU3V6VkhrY3NSKzNrUkVoWXFZeDZibENaTXJzVGhVSWhHUnRNN3djYTZkRml6VHBOeTg1dUFVRkpLNGQyUy92UGl6cHkxc2FpOS9lKzZYenMxbWZwcCtjY0Z6dGR5MVZlTCtjUldHN0hRTUdUQ0U3OVdxd2tONlpYSWkvOXFWVS9yN2g0VXJEY21IUGhpcGZMRGpkeUtpc3FHY1ZhcE1vcEtoVC9OaWpoL1RLYUwvc1pTVytiSHEzSExPUE1mUS9rUGp0L2Z2cU10TFNiRzBqeWxHWVpIcGpRV09ueXFPbjR4TFM3NFRCZmJ1THdqbzFqTS9OZWxoV0hoVVdhVzhlUmxDUk9UZWVja3Z4bXVlc1JLUjU5cWdxZGVnUC80dXlzdElpOTA3ZkNBOUMrWVVQVS9QNW9SOUg0OGhHaldNaUFxSmlHVE5QcHpsMHZhcnhXbG41dHMwUktrUjJ5V2tycVQreVBFSjJ3WjBJcUlpbjBFN0R5a2ZiTnVTKzJqM1RpSWlYVjZxYWRuREVnWDI2cGNkc1gxTHVXQ0JPaVBWdkR3VDEzMTNqTEdDejhFeHdGL2cwN1lqRVlNaERoc3l3bEkrMHE4cytUOWp6OUNVNHd2Q2hRRmRlbnIzK0dWVDFLK2Q2bkk5L09vNlNBT0NIS1FCUWFLZzNnT00rN2kyK1dLQmE1c3ZGcGltVTBVamx1cFVsSGIyeTArOEIyejl5Nm5SK3hPemJxMVphVzBIYmU2VHNtY1pRNkZLUlVTa3pvaTRUNlVCRkJOc2dWK0hybG5YZjFscW5rYnlrZWtmSkIrWlBvRktyNnQ1RVgvdE5LWnJuR085U0oyVVVPRmE0ZGFnaVhsYVBOY0dUVDE3cjl0S2h1SmlkZHlKbzBSbDkzZHhaUmx4RXRnMHJJeTAzc2loVERaZklHc3llYWFzeWVTWnB1dmlkZ3pxcm80N2FmRit3NXdvdEUxUHI5N3J0NW91YzJuMzlTSkxBVjNmd2J2S2drRG1JMjQ0eUlLRGVSN05XNlVjK1hBOGtaZ2RGaDZyTnQvZktHRGNsUXJubk1teGpQTFFRbmxvZWl5Ylk0czh2VFNwZDI3YTJtaEVVbi9zQjNreEo0K1lwc2x6YmRoVVUzSnVsQnVxU0pOMDdYTGt4dFpOaEo3Tm0xVVNFQ1duRmg5OXhPSTd1Mm95SXU2WERudjlMRytTd0NEelpVYXF0TnMzU0oyUmFocE1rRFljTzFIYWNHelpFT2dSaXlRTUx0ZkRVK0Rib1NzeDdPekN3bU1yOUVnMDdRRmtYbkZ0YkRRWXNVakNwTkxuc0xCd3BjSDArSzJxWVdFMTNCOVdCMTM4OXJHREE5NDdlb2t0OUhtaHFZNTQ4dm9OUGJxdVdKdTRmOXl3M0tjblRnU1B2SDR2ODhhcVpWblhsaThpS3JrbStRODdmbEZ4Yy9YeWxKT2ZUdmZxdDJGSGtWcVpsWEw4bzZsVXNid2tJcUw4SjZjT3gyenAzc3AzNks2amtub2pKcGozMU9keVBUMDh1NjFZbDNWcjdjcTBVNS9QSWlKTEZSdzQzeTJjN3ptUmUzY2Fud3RGb2YySFN1cU5HbS9hUU5rbzVjajBDWGxKVjhyVkpaZ2V5OEtnNXAyOCsyM2VhM3p0Ti9Ma0RlUC9KWTN6R251Skc0NmR5TEJqczhNbVA3SjQvS3FpOXU5TzJEZHFFRkZKcjFLQlg0ZXVLV2ZuemFiUyt5QytYL3Z1ZW8weVM1Tnc5WEpsMzRlcHFob3lob1VyRFZrM1ZpNHhQNWFzWVR0SnJBNkx5M1FRUzgyWFpkLy9jMk5WSThCWUlxMDNhcnhidDUvV1J2emlMVGMrTXhCVmZDNlFONXZ4cVdQdFFjTml0M1o3VzErUVYrRzNNOGRnRkpXZEgyL0tjV2owc3VWcTJybXZQaTNkbFNOck1tbEcvdE9McDB3L1E5clpsZC81REtyYndIZmt5WnRQOTQ4YWxCZDM0WXlWcjR1SVhxNSt6T1Q2WjgvMWJOazIrOEh2NnkxZFowVnVEVnBZQ2dnVFdhOXpJQ0p5YmpscnJuUExXWlVPSTIvZVd4MytYUWlLQWdBUkVVa2RsQXNVV25GTFlqQzZFb05rZGdhN3k4cWpBd2Irci9VWWZXb1NyQXp6dEtQSm5UbVVrMitnTS85WWppM2tGUmlvUTVnOUtmTTVWRnhNZFB4K0lmbkltYlJvR0o5aTB2VTBlWU9ha3BYRjlGUlJUQi9rNTlHaWQvbjA5MGRDV245V1N6dXY2YWhiUFh1YTBKNURZaDZEdGwvUjBvK0hDaWhmVjNsRElVOHBreDZuNnVtajM1ODlyMzdXbDB2dUVpWk4zZmlzN3FGN2ZYdWEzSmxEUTFlb1NGM2E2WFJRTXphTmJ2TkNqZkxnT1JodnpqajVtWm1tcjhsc21EdU9TNE1tV2tWMGxJWGVGdkZFVmJXZmYzSEdDaWUyVTFDSStZTThYeDdXd01HdFVXUEZ2UzIvbVM0M1ZsUmszUDVwV1U3RWp0LzlSNTI1bVg1Mi9oeFZmRW52UDJJeDdYMzdiZjg3L2RMM1g1bmZCRmZWVzB5YkUvMGs4ZS8zaGhZbDNiMUpaUDJtMHZ5R3NqcDdva21iVEhyZnJjT0NDaFdocHNLbVJGa01jcVNjK215bTRzWXZwbk9DVWVCN1Z4K2FQaGh4SEwxcmlVUDZEWXJkUGJDSHBlR0ZBOSsvL1lSUnJDK3JjR0FVNm92MEdtWFdveFcxTER6a3lBVkVHV295YTFIb0lQSVA4QnQ5M0hUSTVDSmJBb3c4dDBaTlBYcjhzamxtYytkbStzTGNTbnMySlIyYThvRXE3dlFKWGZxRGU5Ym1pVEgvTFdOVzFQR3lyOVh5YmIwcVBUVnlmZDJ5Y3lCc1VrSkc2b2s1MDdJZWIzMDI1SkJLcFhSd0NyWXlyRTlHbnZudjd6ZnM0Rms3bmt3ZS9WdXpNSG9OclMxRllZT0hzRVNlM29wYkszOGtJdEtrUjBRUUVYRzhhdGNyU0x4MExqLzUzcTJzYXl0KzBLVGN2RXBFeEhHcjE1Q0lxQ0R0WG9WVzZxWUJlRFpmVm1IWVI0NGoxN21nU0M0Z0ltTHdaSlhPYWFlS1B2SzNLdnJJQVNxdGhKSTJtUkpPQnIxZWxYcnJxdWwyaFhwZElSR1J2YU9IaCttd1MwN05wODl4YlROdlFkcTVyK1prWGwzK28xdkhoVXQ5aHV3K1h0bzZmd0dWbGxQQ2dPNjlYZHJPLzU3RmQzWjkrdmU0ZDE1MmFMZks1RDY4Y0lEanlKTVg1TVNYdFl3WCtuWHFXcEQxK0pGamNOOUJsZlVBSlhwV2pwbjJjckRHcmNPQ3BVbmFuTEdWQlVYTEJRTWNBL3hGUWIwR3FxS1BIYWlrc3FGS09INnNIajlGVHphMWEwTWxsZlVNWTlrV09PNXlSTWFWSmYrWC9jK3VQNDBiQnI1MzlXSGFoWVh6Y3lQM2JTOVprcDNMOSszWXpidmZwcDBHZlVGQjNNNStYY2krc01DcjMrYmQ2UmZtZjZyTkxEOWNuM1hWRXZoamVYWlpzVGI3L2g4YjhwNmVQeXNLR1RpTTc5dXVjOGFsYitaUzZmeEZUSVpkMlR4R290RCtnMWdpRDYvTTZ6L2JOdDlYS1hIamNWTTFxWGR2UFQzNFFibUFhTUNZYzNjeXJ5NzdMdnZobm0wNlhZcEpLLzlNVmRMQnFlTllYSW1FS0VNdGEvejlqUHpFUytkanQvWjgyN2hGV0xqU1lHMFk2VmRKRlgzazc0TGtHMWNFdFRyM01BMktHaGdNTzBOeFVaVTlSeG4yd3BLZUpEeVppL2t3b0tMUS9nUHNPR0pKeHIxTkd5M3NXaTJUVG5BOTNtcmhQWEQ3UVgxK1pnWlQ1T0ZGVkhXUGMwdnIwczUrT1R2ejZ2SWZpSWpFOVVkTlVDZGVPSjE4N09QSnh2WEdZY0NMQzVWV0syRE5tVjlYUmFIOWgzcjFYci9WVW9XZHBieEo2NCtaUkVTa3VMZGxBNUd0alp3cVFubjQvTmRUcmtmTE50bVBkbGtjdnRHU2txQ1Q1ZC9SbHJrQWpTTy9FSlVFdnB5YnpmeVVpRWplYkhvNE5ac2VicnF0WStpQVlZNmhBeXpPUS96MHJ6R0RqWjh4OCtyU2hhcW8vV1c5bjRSQnZRZklTdE1WdFpqOFVaRkdxWWo5czI5N1lqeHJVTVFXdUxuNXZMUHZGTU5RVk5aWWorMWNwNTZsUnA1aDRjcHk1L0dMaks3eWVtVm5SLy9XckFIWk9MeWtHUWV2d2RzT1pONWEvWk54bU0rbmg2YU9kVzMvMWVLc2E4dFhFSkdHeGVRNjVNVWNQNXh5OHROd0lxTEVreDlPcnRYLzd5TmMxeWFOTmFrM1RIdkJtdzNiWHFSUE9qQmxkR0ZlV2lyYktTaUVKZmIwSXlwNUZ0UVRVZUsrMFlPMU9YSFJiS2VnSU9NZXVxeW94MVFhYU1YNS9uTDN6OXJjcEtkVk5leFNSZTNmRjdGSXd2QWZmZWFtOHViYW54VVAvbGh2dXQ2bDdid0ZMTFpBbUxCbldOOGlUWHE1M3NNT1BFOTNqMzRiZG1yUzd4cUg3Q2RobzlIamljRms1a2Z1MzJkY0pncnNNOENPSzNFS0MxZVd1d2FibHlVcFI2WlBVTnpiL056VFM5amlUVGlmeS8wT0FsZTVLS2pQZ054SGYrMDBtOUxJZ2VmV3NHNStTdHhqSW1WT1ZlbTlTY2ZocXk5WEZibnh1d2IzZHUvMjAycjNiajl2akZwZHY4S0lVSytLTUtCSER6dU9XSkw3Y0kvTjExQWpLL1ZSckxCd1phSHA5UkxlUEFpS0FnQVJFVEhhbnlsU251NDN0RmhIRjRnb2pCZ2tLeWJEcWF5ai9UY3hpeGhmUzNydWVlN2hMZjhMM2c2eHAxQ1BaL05uMzQwdm9pdlJSZlJ1U3dlYTJaMURYRGFEd25mblZ4cW9YSE9xZ0taMDRkRDRkaVVOM203SDZlbjhveUxhZUU1TGEwNFZsQnQyOStxVEl1cjNZeTR0RzhtblNaMDROS2xUeVQ3cE9jVTBZcFdhN2laWUhRV01QS1ZNU3NrdXB0aU1adzAyZVd5aXRKenl5ekx6U29yMytLemlzdUZ6ajk4di9ILzJyanE2cWVSdHYzRlBZMjNxTHJTRlF2SGlwUlFvVHFHNHV5ek80aXdPdStpeWkrdmlVbHlMRlN0UUhMcTBwZTRlZDgvM1I1dVNwRWtGMmQzei9mS2MwM09hTzNNbjk5N016SjE1NVhsQUpOZUR6a2JPOE8rQVFxRmJXaWpXY0NDZDdkblJVdlpvZmZRZk1IYXVicGFPNnhRQ3ZvS1hrUVpRcVozaE0rSDVKMm5lczhmbFQ5Y3NrcFc4ZXdzQVFQVHAwZHVoMDRwMTVrNVJCUzhqVGFjUThFRXM1cWhBekVFZ1VXaTFJQy9Ic1BDbk5obzBISW1sVUFSL256NVgxL1daUTV4NTY2cmgvNnBGSlFvc1JDTUhMK0xyelJlVWh1d2N3MmZqNTJpZzBIRWZmTzQ2TkFDVkdVV21ZSGVadTRUVmVzNWlTMldXb3RVdHdiN3o2azBxUVc2MkxDc3B3U2xpMDA3QjgxMWJERFM0QUFBSUJCS3AxYXVxSndDbEtDdlRza01VSUhoUnV0aVNIcXFsYytxVC9ZUkdWbW0xQ290TFZQSmk4NmhyaENFTEJnQkFsSExoQ29EMURRREZ0MWQvOStoVFZ5d1pVQmxlM1hvS1BwMDRZaHhSQ3dDZ1ZVc2s1c2NhQ29KenEzWkV0M2FkcXVoUHYycUdNeDlmS0R5WkJnQ0FKck9kYTVRUldPYWFYbGgyKzJYckFBQmt4VWxKQUFEeTR0ZnY5VnFsa3VJUzFzRkFRMW42NkplZkRTZVFYTnQzMXFra1lsbkplOU1OSmdLRnF1R0ExMnROeG9UUDFJOVp0ZHlLWVJ3Wm9BRUFBcnZyaGczMDVoTm44Sk9PSHdKSm1ZblJRMTJlbktiaVoyVVlzcGdWdkl5MGdvdGpCOXUzbWIrMEtHN1dSSVB6bytUQjBqbVNndWNQbmJ0dTNNbG9PbVlTUCtYc0NiSkhsMGlDZlhBVFFmSzVFMFdQMXl3QmFmbVB5cElBeDI2TE5wRTlPa1ZrSG03VEFxbzI4bmo3NEJCNTBadEVZZHF6TzNJTEJuaTd3SmlSRHUwV3JxZzJ6a3NyYWxEeWZRY2duWHJ0UEl4QVliR2l0TXNYdmtLcng5Wi82dGQvRE5GZ2V1UG5wNVdXbDFuSzFqRStSbkFJYXFKVFN5VTVzWU42cUxnWnFjN2R0dTZtK3ZlTkZxU2NQOWx3cCtpM2c5bG0za0tDVTR2VzB2eW44UTd0bDY2aE5SazFvU0x4OTE5bHhVbnZBRmdVQUFDaWE5c09Cc01VcStWUDg4V1pkMjgwU0t1WFFtRXltbzZkckJZV0ZaaWNaMmRIUjZCd09IbjVwNCtXMmpQUW5RTUF5QXBlSm9pTEh6LzZobHY5SWNpNk1xby9TTXBNeGpJS1JTVHFxMmdSclFGTm9ETUFBQnlhVDVwU252RHJhdU15UnJNSlU4Ulo5MjlaMGt6RXNiejk5WG8wMGtDRmhtWjZlRmZUbUdwVkNnQUF2UTZEQWpQYmlsNlBRQnAvWm9ST25hMFM1ZWVWeEMyWTZqMDY3am1BS1gxYjlYVXlQYnc5WXk3ZXNWU21GSEU1QUFCa2o4N2hCS2VXYmZJdmplaG4vRHVTM2NJNkFRRElKVm5WTkpZazU1WnQ4WDMySHkrNk1YVTZWTkpQZm45UUtDeGF5TmpKVlo5MEFKWHpuRjFnOUZDTmxNK1I1ajk4WU9rMGR0ZU5POVRDdkZ6ZTIvMDdxdzdaNXNOYTVzUGFISmJzOXN2V3NOc3ZXMk90UEhrekhWTjFEelVjMWtUSDBOWXV2ZmNkSzRtYlBVbFM5UEpaTGM4RUFFeVlYeERzdnJ1UEl6RkVVdTdaZ1pIUy9BOXZqT3NGTDhyaGMxN3QvSzNzMGU5VzlLQUYxZjFSSlNyTWw1VzhyejRmNXhoYW1XbE5aRGt4bW82YlVwRzQ0emNWTHlYWitHeWtScWtFQU5ESTFkV09RalRaeVZXY2VlZDYvcVZoMFFBQTFFYURZaHk3L0xJcGZWL1Q2bXloNEVWOGRjYWg5bzFWdkpRMEFBQXN3OWZmYjJLaVJkcjdiMXdmZmp2czdPaWd3WDZKYXBaV2NLQWUxT0ZtVU9aY2lJbXFEbXcwR2dmQlA1dG0vd2IvekJsay9OazhsdWF2QUFBZ0FFbEVRVlI3ekwyWEp1dCtLL3RaYzlSV3h5aEF6VGJlcll6MzRKODVHakFLamdJd0hmLzFvUTAxQU1meTlzY3hBNEo0bjI1Zk1NN213MUY5ZkprdHBzL2pmVHh4U0p3WmQ0M2tIaDdCN3ZMTGI5bkh3OE1BUU0ySW1uQkVJeTR1ckhpK3JTb2d5NTdNYUQ2NVV2Y2NnZFFCQUJDZFE1cmoyU0doaFZmSEQ1VnpVcElBdnRCSW04OHpLbTVGblN3cVg0djZCRXZYSGtCSnQ2dWtocmNNU3pJM3RjRXBiTkZhSkpaRTVyM2R1OTM0T0k3cTQrWTFPdjUxL29XaGZjWFpGclhhLzFQOTBJQnZuVmZOMzEzRzFNL0ptK25vcXZ2V0ZNZk5tUXhFbGpNQTFOUVNzNEJ2c1k4WndHdytkVFlBZ05mb2VCT21CZXNCNmpiOGY0TE5LV3FERFRaVWd4NStSY0IvT0tDRFRnbG5BWUhvQVpVdjVBazZ0SDQ4OTg3QVJBRDlIYjBla1lOQUljdDBHbTI5WGxRL0NsMGFuSWRoR2QwYVl5QzZGYmI2ODE5UGxKQ1lxUUVhQ1FFb0pBSldYNVRCclEvV0F6S1BQRmJDa2NjMUg4WDJXMThTL1FoWUJMVHdRa05iWHpSRUJHUEFqWWtFcVZJUEw3TTAwTUlURFE1MlNEZ3loUVJKQlZwSUtkSkNacWtXQ25nNktPSHJnQy9WbXpoa1hSbElTQzdTZ3BmOWw3V1NoejBLM3VkcVRJNnh5SlhyUWc4bXNqcFRWQ2pUdzkwa05YaXlVSkRMMFJxUmNOcndUOExhSWhoSDlmSDFuZlltdzlwNTN4SUJLVXk5ZEU2WWV1a2NBSUJDbUplVGV5Nm1oMk8zZGR1OVJ0MTd4Zi80MS83aXV3dG02RkVvbE40Q0xXcldvZFltaTAwRUNvTUJBdFdPUUhCeEJRQVFmYjU0UlZueThWWHdJcjZzaHJPT1NtWGc3Um8zSnRrSE5aSGt4OTlUY3JMVERaUXpoaXFHVFF5ZTV1bnBOdVR5ZzRKei9TTVZ3bndUNmxsTDRLVCtkVVNVR1hmRG9ObGxyT1VKVUtGVGkvTHp5cDl1L01WYzR3c0F3RE1tTmc2aDBWbEkvNjVKUzZUWEtCVFd5dW9MZWVuN044TDBtMWVJM3FFZEdjMG56eXg1dFhHdFNRVWtDcVhWYVRVQUFDNDlkK3luTlJsZEt3MngzNFRubjJvclQ5N0NxbDdmV1RPZ0dYNHJ2YWFDQ3dDZ3BURG9VT1VVZFdpL2RJMVdMWlZ5WC8zeGgvR21wZUQ2aE9HR0NITkwwS2xrbGNZdE96c0NDSVVtVGxIK3l6MDdBSVZBMXpBZ1dkQ21xdzFrenc1ZFBJWmN0L2dHY0luYWZiUyt1akFtbTJjRUNtVnRmRGxHL0xiVE1tL3lGN0Rheko2TnBYbDZteDJXeXdzVEU4ZyszZnRVSkc3YmFGYUdJUHYzN0NmSmZYZ1BxcWluQUFCVS9JcThuQXREZXN1eTc5MHlxb3ZCMDd5Y1hmdi9GU3N2VDNxWGRTRFVTNDlHWWwxN0h6MWIvbXpUYW5GbTNHMlNmWEF3VkcwZUdTRmpKcHFQTDRwMzl3aFd5eG56cFBrSmo0cmo1c3kxY0F1S2pJTXRnM0ZVSHc4OUJvVkc2U1F5RmI4NC8vUE9GbTZtQmdBV0JYUmF2YVR3MVhOYVVQUXcrNVkvTFFBRUVxa1M1R2FyeFVVRlJIYlRGdnFTbENTNXZLZ0lma0MyYnVuTHRhc0RHcjBkNGh5eGRVdnhnNFUvQWJBb09QdWdKaFZ2ZG04RDRJaFZYRTRCMk5saFFTaXNEbGJReVNyS0FNeXlPcWsrMVJ0NEZJSE54bEY5ZkJFSWpXV09mRjNkYjByN3R2T1hHbWlWdmthcng5Wi9yUGNmUnN2cGM0MnorR3NZdlJBSWhLNGV2eEhuMVltRDRyVGJsMVRDekN5Q2M5djI5TkJ4VXdXZlR2OGxUcjl4b3lIelQ0T2NrclcyazVZcVRMbDRCbEE0dkYzQXdLRmFGWjlYa2JCaEhRQUFrSkJFQUFCcXdJQ1lrZ2RMNXdPQWp1RFV2QlhBbC9tOFBwbWFqaTBYTHdPOVRvZGpldnNCQUI2cUFsVUllRjkvQUFDRklLZjZQV3ZwT1ZPOHUvZHhqUHoxRDB2em43VzU5a2RvQ1Z1RW1VRVFvRXFTUU03ajFuWWFtbWp2QUFEQUNKMDBzenpoMXkxZzVDQWt1Ylh2QW9CQUdKNnhzVmF4OStpbjc1QVlJc2xRMXpQbTRoM0Qvd2JEdE9ld1M5WE9aR3ZnSnF4Zm9oQUlCRGdxb3pwRHFaS3F6VlFmRVVXazBDdkx1R1lCUXdJVlZBVUhzTm90WEttc1NFMFdaOTQyV1UvaUhadTNVb3VMQ296blFTU09ha2YyNnRxRE1LRkphTUhGTVFPVXdreUxqZ0ZyNjRYNmFLRTV0Rnk0Q0lraDFLRDlwVGVmT2h2VVVxa1ZweWlPMFd6OFZFbDIzQTJEVTlRMkg5YjlQaTE3OU1zaWc5NnJRYnZlMlBuZ04vRmxxdkdhbU93VDJjdXB5M3FUTEhQenVZd2VQSHdzNkxWYVh0S05DM1ZsTHhuRHZ1UEs5U1RQVGwyNWIzWnRNdzZvTUVibE92cnIxOUFPelNkTjFXdVVDczZMSXp2TnkvUVlGQVlBQUlGU1Z1OWY4RlJuVjQzc3l4eUJaZmo0cThYRmhlYm5Ha1BGeTB4UDNzS3FTZW41amV2RDd3SDM3b2ZQVUx3aWVoZys1eDd0RUNxdFNQNWdiYnc2dEYydzNGenVSRjd5NW1YMmljaTJoczhaUjlvMXJzLzd6Q0t0c0ZqTXNURFhveGpOeGs2MGI3ZGtsU2pqOWpWRzZQaHA1UW5yVnlwSy8vNGd6cjRiQjFhY3VMYnhibjI4Wng1dEg2elg2eEVBQUI3Ulo2NWo2ZDYreHVNY0NmVUhOV2pFR0dINnJTdFZ1cFRWY0k3YXRrK3JGQWxLRWxjdEF3QkFFK3lZQk1kbUxRQkFoMlUzYWtKclBIeHM0YlZKdzZBcUVKSFpkc1JNRklGdWtvRkxieloxbGtxUW15MU11eEpydUhZRGpmVDNXalBWQi9WWnk2SEpiR2RyWll5UXZqSEd2Nzg1akxQYTZ3TEJ1VlU3UnVpNHFhTDA2NWNNd2VmMXhYK3RIeHJ3cmZPcW9lK1MzY0k2T1hYL2ZYL3UyZWh1YW1sUkVRQUF1K3VHTFFSMnMrYTUxeWZHZ0tTMHdsSndtalY4YTRZd3hpRzRLY216VTlmUys0dG5WYk9nQVFDNzQ0b05PR1pBdmRrdUxQYS9XalJGVlhLZXFDSDNhY09QZzgwcGFvTU5OcGlBSG41Rm9IL1lwUTlQU1Y4R0NGZ01BRVNvak53SkEwQ0VJUkFBb05NQkV2blAyRDErTkg2NUlJTmZMbFFHbGh0cmN1Njlyd0NORmtDaEJ1Z1RpclYyZWpVZXBhcEJvdEFEQ2duUTJnY04zZzRvOEhkRVFXTTNGUGl5VVlCQ0FpalVlbmlXcm9FOTl4VncvNU1hNUNvOVlGQUFIUU13MENrUUEyRithR2psYlRvdDYvVUFVdzVMNEVXR0JqQW9BQWM3SkRqU2tCQVJqREdwRng2RWdmQWcwMk1BQUdkbjFkU2MxK29BbWk3OTZyMnBDV2I3bllGQmR3WSsraTZOL1VlQlF1am4wcnRmK1ZCM3pRYUNaTy9vTi9KT1F1R05xV1BreGErZjExVzlQc1pHa251WGJwN0RMdCt6Vms1d2I5TUJBRUNhLy9CQjFwRU96Umt0cDg5Q1lDb3pCVkVvSWtHbnJqM0xBZ0J3QUFpRVcrOERwd3dIQ2krUEdTek11SDRkb0RJeUZJa2hFdkVPSWMwQUFJS241WEhWb3Z3OE5ObkpXUmtiMDBQSnlVN25KVjJQbFJRbEpwZ2JhUlNDM0Z5Vk1EZmJ1ZCtSTTlrbnVuVUFvODJ1UlloRVBCV0llSmptMCtZQVZHcDVWbSsrU1BhTzZTZTZ0YlYycWxFWkZyNk9ocXBPSUJBSXZXRXp5M24xNXhZQUFPZHVXM2RMQzE0OEJiR1lhMW9YaFVMb0s1MmlSWEh6cGhiRnpadHFyZDNnUlh4OWZZMFpCcGc2akUwM0VISitjU21BWG84aHNwMVY4Q2tKQUFpTUZwTi80bjA4ZmdnQUZGVlpueVpHVVdzYlQ1MVdKQUVBd0NNWVZBVUlUYkpvdmNZL3FrbHpCWmExNlFxdmpvdXhkaThTVGthS3NiWWtDaytuT1VkdTJ5dE11M3BCbEg3MW9yWHpyRUtQUUlCZXF6VjJKQU1BQUlYQ0NwNmVYMkZwRTB3UG5URE5vRmVJbzNyNzJiZGZ1bFlseU0wMk4rd0kweTZmZCtxK1l4K082dTJuRkdWWEJ6eVEzTHRFWUNndWJtWHh5K2NiVmNkaW1Rd1hqVEF2Mi96NTZnQ0E3TkU1UWw3NjhhME9oY1dESGtDUWZqWFdQZnJNMVlKcmswWW9LdjUrajJYNkI2aTQ2UVc4cEJ2bnBiblBIaGt5alFBQXhObDNieFRmbWpwYWx2ODJFVS96dEFjQUs1UmhXbzJTYTlCU1lWQ0pqcTRCV1B2dXdYaDJhQXVpVTJocmdtT3pGbnF0V2kzSmYvS2c0T2FVa2FMazJLdGtqODZ0S2Y3OWg5Z0Z4b3kwRC90NUpVQ2xBVlFwS3NqVHliZ1ZwWS9XTEpFWEo5YVpkVkl2aU1YYzBqc0xacmdPUEJZcnpMNTFEWU1ta3hFSUpGS1VIM2NYQU1CNzlMMEhLbEZSUVczOUJ3REFPUGlFSGI1Mkt6dDg3VmF0VWlRc2pWOXFiR2pBQWdEbzlPcGFzekVvL24wR09uUmN2aGFnZnJSZ3huMEh3TlovNnVvLzVjKzNic2c0M0NiUWtsRWZBSkFBQ0FRZzlQV2dOaFVJbEVLQkFJQkJkZXU3LzZTQ2s1WlNkR3ZtVER6TjA4V25BUWFWdlBOOXc2MEZaVFNFQmpWNU14MGh6cngxbGV6Uk9aelpiTUwwekpPUmJhRHFYWVFqa08wQUFOQmt0aFBScDJzUFdWYjhiWU14aWNBS2J1TGEvOGg1amFnd3Y2N3Z4YktDR3BjKy9tV3hVOFRtUHdqT2JWc1l4aUhCcVVtSVhxZlJxTXVUcXpNSmVSbW5qMGx5SHNRWlAyZHg5dDJIWDB0LyttOEFRM2YzVkl1SzhtdXJnNmE2dU1zS25qL0JPZ1NIMkxkYk1LL2krYmIxaHJLTXcyMkRBTDQ4WTNucHgrcDNWdW9PRnpJQUFEMTAvSFRueU8xN012ZTE5RFBYRkMyNE1YbVVzdkM5Q2FVZEphQlhmM2I0MnEyR3o0cHEzWE9HeVJpeXhqcGhmbHlRZXZGYzBmVkp3eWorZlFlUTNEcUVGMTZmT0F4TER3eFdxVGdjQXkwNDJiTkxwRFR2aVVrZkZlZkUzeWw3c25hNXg2QnoxN3pHM24xVmNHWENVRXNPTFBQZjI5QWZNdjdxMk5SY1M5eDRIWUdqK3ZpeW1rK2JJODE5ZUkva0dSNXA4dDBwbDg0NmR0dXdBOGlPOWlaNnVBQkFjZy92Z0VUakNhSzA2eGNyMjdITmgzVzlUd0VBdExLeUV2TTFvUGxuNHpXeHhpRzRtZVZyL0FKcTRNQ2hTbDVtV21XbVZHM1pVdVdsQmdjbndhVjVXNGV3K2N1aytRbVBTdU5YTHF2ck83NFc1UW0vcmhHa1hJdGxkNXExVkpMNzVMNnhnMTJ2UTZJQkFCQWFmWFdFTXByaTRrb1BHVE9SSGpMR0pNQXdlQkhmWkYvaE4rbFpqUUJENDdIOXJldkQ3NFg4Mk1HREFHZ1lrbnV6bHNaN1BFdnpzOS9FbDZtODkwZjNjZC90TTNFZ0k3VnFrOEFHcjFGM1h5QjBPc3ZCWUViUUk1R29XaXRRcVF5bXovQ1JqTmJUNStsVVVrbitwZEVEdFdxUmlCRTZmcHBTbUovTmJETnJ2bk92M1VlRW42K2NFMzA2ZGR4WTg5WTIzdXUzZmlZNmhiYkUwcjE5QVFCVTNQVDBxdHNDWXlhZk9vQmtCQTBkWFhobjdpVHpncHhibzRlUzhPNXVJQkx4QUFEMENCU3FLcnRXcXlyN25KWnhySE9vcXZ4VFpRWTF5WUhOYWpOdmlidzg2UU9oYXA4UFpMYURYZENRVWVWUDFpNkRmMEc2eEJqZml6NjNwcjNGbm15c1kxODNXQlRYM252L0FrQWd5cDZ1WDE1bmRUUDhWL3ZoTjgrclZlOGpRdXZaaXdBQU1EaUtuVTRzeVpEemkvT0Y3dzd0cEVTZmkvTWZkZWQxN3VXaGZWVmxuLyt1Ny9QNlZ2dVljK2RWRzlYQy9GenV1d1A3d0NoNEErL1F1S2trOTNHZHdXNEcxTmIvTEdtS0NsSXVuUzI2TWRFaXJid04veXhzVGxFYmJMQ2hCaERoanpRQXNMYmlicjlEU0QzcUZ3QVlDZ0MwT2s3N2Z3VzlIbUIyRDZzYThEVXdjSWNZTWtxMW9OVUJUT2lNaHpBL05FZ1Vla2dwMHNLQmVBVzh6ZEhBKzF3TktNM01xMm90UUh5S0d1S3JORXRaRkNRMGRxMTBwSHF3S3FseVgyUm9xdXVHTFBuaXpBeHlRY0h1OFNUZ1MvUXdiSmNZVkVadEQybUxnMThHRWlCc3RSQlU2a3JLWEswZTRKZUJSR2pyKy8ybWZsOUtQaUFBTEFxUC8zK0JSdnRqK2o1QmgwVmphVjQrU0RTcFJtVDlqd0t0MGJCUmpHYmpwc29LRXhNcW5tOVlhYXlGaWNUVDZGcWxzQTV2T1IwUEFKQjFwbmRuUlVIR3U0QnA4Y2xvdXBkUDBQd1NJUUFBczltRXFVcE95aWUxdERJN0svdlBZSGU1dkxnZ1lFNHVYNnVVVm1WazhJVXFMbDlveVVoVGRtZitKSy94Q2Nuc3pyK3NLWHU4dGw0R0ZySjMxeDRBQUt5V00rWkxNbTVmRldYZnVXbE4vOU1jZWVmN2hrdHlFeDdWcDI2OW9kY2hBUUFRYXJsYWo4WWJSMVFneUw1Ui9iaXZkMjZoK1BicVR3K2ROQ00vTnJvSEFJQWVnVVFoekxUUUROSFpPclhNaE9wT3A1WkpmY1k4TktFbkEwQWdrQmdDMGRyR3dNUmhYQk1xdGFTMEdFdDM5NUxtQXRDYmpoK0R4SklwNHFRRHU2dktGZVluV0Z2NDV4d1BidzBBZ01SUUdRQmdRcmx1NmRxc2FkTlIvUHNPc0hLdEFKS3ljdU5zVlZxVFVlTUJBTGd2ZDIweDB6eXFGL1FvRkZxdjEzMjFYaHlyL2NMbEdtbFphY1dMTGV2TU02ZDRIMjZlWVhkWnQ0WFpkdVk4WTgwMys3YXpGMmtrcGNYQ3RLdlY5TkZZcHI5M1hSdDZ4ODYvYkhMcy9Nc200Mk51L1E1VmF5a2FzdENWSXA2b210cXhDZ1IyNjdiT3ZmYWZxT3QrREwrVFkvajhWY3hXTStmcjFES3BvanpwZzdRZzRXSHBzOS9XeUxMdlBZSXZOS1lneVh2ODBLQ2hTU0M0dUtKZG1yYkFzWU9iNHVpK3ZxQlZhK1RGaVhVR2ZEUUV3b3pyRnlscDF5NjZSTzA2b3VKOFRxa0tNdUFBQVBEZkg5emwzR3YvQ2FGL240SGk5QnVYYTdsSERFRGxScjdvNXJTeGd1Unpwd0ZBVDJzeVluUjFKVEtiQmdDZzF5aXRVazJTUFR0MGNlMTk0S1MwK0UwaXlhVjFPeFRaM3JHdVNIVnphajFiLzZtOS8waHpIOXdCQUwzeCs4TGNDZWdjdVcydnVSSGErSmpnN3pQSGltN1BHQWNBYVBlWUErY3hkdTZldk1lcmZnWUFtVUtRbTJ0cGJpSzRORy9yUGZMQmkwbzZTQ1BuRWNuZXNZcW11eG9VbjhoZUZOOCtBNHZ2ekpsczNnN1pNNks3WFdEMGNQTnpERzI1OU41M3N2enB4aFhWUmtjQVFGWmxNNHF6NzkxaU5mOXBibjVXL0czRC9NMElHVE5aSXlrdGx1UTllV1RjVk9uVGRjc01mWjdpMzJlZ1k4ZVZHL1BqeG80RXNaalBiRHBoS3Ntclk4UVhwMmpyOWdwT3lpY3dudHVGUXI0S2hIeXo5N0xVUUs5WDQ5ck5VTzFFK0JlQnR3OEpGV2ZldkZKTEZRU083dXZILzNCMHZ6US80UkdyemZ3bDRwUkxKd3lPU3NNelpsWUZXbkZlN3FoQjkya1hOR3dVQUFDVzVkTklqOGJoaktrOGRiTFNJdlBuUUpTWFdhU2hVMElGcit6NWI5V01FWmJvK1MxRG9BSUFqRlA0K2gzeTB2ZHZoS21Yem51UHZwK0lwcnA1RkYyZk5sS25sY293VkhjUFNkYXFtK1pueW90ZlA4ODUxaTNNWS9qbHU1NURMOFFWWHBzMFFwaDI1Ynh4blJxT3RhcitvQ3IvbEE0VzFnSUdrUDBpZXVsVVVuRlp3dVkxM21aT1Vkbm5tNWNnY3ROT3VrOVVOUC9qMGYzR1pTU3Z6dDMxV3FWU21QcmtGb0J0UHZ5bjM2Y0c0TjNhZGNMYWVYZ0IxTzFZS0w2M1lEci8vWkY5QUFEeW9uZUpKZkhMNS9QZW5ENEszeUhBRUVWZ21XVFRHTDB2OVNwZXltZThVN09XOU5BSjAzTk9kVytqNUtTbEFRRG8wVGdNQUlCQ0xhbDJpcFkvM2ZoTCtkT052d0FBc0x0dTJNNElHVE1wNTJpSHBzWjY1RVlVb2xrQWdDQVFuTm5lczVMemxTSmV0ZVArVzllSDN4RlNBRUYxNEtFQjF0YjFHaVdQVzFmZ1pNN0o3bUZmbXlsS0lEaTc0UU9pK2xKOElxUElYbDE3YUtUbHBkeVh2Ly9HZlhkb0h3Qm9DWFJuZDJuQjg4ZWk1TmpUb3VUWTAxaW1meU5HNklRWkhzTnV4S3VGK1htODVGTkhlS25Iajl2R2UvM0dPNlAxbk1XZzEyb0JnVUo1ajNuNHF2VGVncWtOeWo0a09kaWpxYTd1bmpFWDdob09tVXJPZkZrRG9iRkVJaUJRS0VNUWkvSGF4TG5qOGcwQUFOeG5XOWU3RGp4ZUdRd2dLU3N2dmI5d0p1L0Q5UVpyTVg1dmZEdDk3dmVCUzUvZkRtRHBQbjRBbFdQVXRjK0JrM1pCTVNQTjYxbVMrS204QjU3b3Y5Z1B2OHU4U3FHd3FJR0RoZ0VBTU5vdldJa2hzdG5aRndaRktjcVRQMmJHUm5Ud0huZzF6clg3bndlTnM5cC9KRWp1NFJGa3I4aGVSVGVuamFWNjkrZ2h5cjV6RXdDQWFOODBGRXZ6OGhGbUxwNWQzN2FTTjlNUmVKcW5wOC9rdDFuNWwwY09GR2ZHWGJOVWo5NXM0Z3puN2x0M1M3SnFYYS9hOEEvQzVoUzF3UVlick1LKys3VmlBSmltUHg4em0wZlhoWU5PM3dFUWVoZlFnNHNlQUZkbkF6OFdQOXdSRjdaYUNQTjY0aUdxS1JiNmJ4ZURYRjB6QUc1cVZ6ejBiNEdGQXU2WFBkUFNjekxBWXdBS2VUcjQ5QnNOV3ZzMGZLbzkvMUlGS3k5WVR0cnpjMFRCOEhZNEdOUUtDMmtsV2xod1NncG9KQUxRUnU0WEZBSkFwUUVnWUJBUUVZeUI5VEdWZmplOUh1RFB1MWJ0R2piOEswRDhZNUdWSlhmblRSTWtuL2lMM1duZHJ4NURyai9NdnpTOHYySFJoclZ6Y2ROSVNtcW44U0NoQ1FBQVdxVlFDRkFoQVJRV3ErSmxwQmJlK21tQ1c3OURwM1BPOWV1cTRxWi94akw5RzlHQ2g0eVNWOUd4b3RCNGdsWXRyRFBLVWlISXlhdDQ5dXNhZHVmVnYvSS9uVDFlMTRhZDZCelNYRi9sTk1ReEF3THRnb2FNVkovcEYyNXVZR1MwSERIZXFldUc3VFVOandJVEE0TWxod1lheDJKWks3TUVOSXFFQXdCUWFPUXlySkZUbE9EY3RoMkc2dVFpUzdsMUVXSEhjcVo0ZFlrRUlzc1paSnhpSkJLRDFwZzVSUTB3WktqVUJvdjBWZzJBbXB2K21jQUlEdVlENE8zYkxWZ3UrSFRtbUp4ZmJEWGp4ckRoTW55djBVYTBVcCtVeW5RRUM4cU5scDZoT1gydWlwdWVZMTZuTnRnMTZqOUVMUzB2MDZwRm9xL1FjZ1FVbWtEUUtTVWlhL1hyZ2pqLzRWM2V1OE43c1RSTGVpVWNNZWZ0d1YzMmJXYjl6SDEzWUtlU2s1Wkc4dXJhbmVRWkhsbnlZTWxjTUtiKzRxWi9yckdoSnptd1dTRmpwamlFTFZoV2VuL3hMQlROM1pQUlpQVEUwdnRMWmd2VExsK0VxbWp4K3FENHdjSzVHbzFFYXVmZk56cmpZSXNRTUl2bzloMzNORkdyRkZVL2g5S0hPMWZ4L3o1eFFLL1RvdndtdlU0bXVyUnR6Mm85WjNGOXYrOUgwbWdXM2wvMFU2T0ppU2trei9ESTRsdFRxeDJaL0UvblQ5S2FUcHpoRlBIclRuSDZqVHRndE9rM1EvVllRMVJtR2RZWWV3U3lteWNBZ0VaUmJsSHZsdURTdksxYmRPd3ROUzh6UGZmVTBON0JpM0w0RGgxV3JIUG9zR0pkUSs3RjFuOHNvN2IrWThpT0lUbzFiK1hTYSsveHdxdmpZdVNjMU9ySWRMK0pMMVBMRWphdEZxVmRPUWNBb0pMemhBQ0Fjb25hYzRqaTJhVmJmYS9CSXFRVnBlWkJIRmc3ZDArU1I5ZnVsdWhza1RnN21sMWc5SEFMWlNTZndSZHVBUktOUWFBd2VLZnVPL1poN053OEsxNXVXWThodTNrQTZQV2NoRTFydk1iRXZ5UzRORzhyTDNxWENFQ2owVUpHVCtTKy9tTXJtUDEyV2tscGRlYVlMUHR4UEovb3ZOc1FMQ0RKZlhpUDV0Y3Ztdk5zeTFvQVFKSzlJM29JVTJKUFF6MVJHNjIvQWY4WWJhNFZZQm0rUVdneTIwbFcvUHFGMVRyMHdHQWtoa2hTbFAvOVVaQjg3Z0t0eWJDeGpsRzdqdVdlNlIwQlZWcm1CTHF6T3oxa3hIaHBmc0lqYzRNV3lUNjRHZEVwdEJVQWdIMkhwYXZSWkxaandkRnVZVisxZ0JPSmVIWHBQNXJEV0E5U0tjak9MRTlZdHhJQTlObVhSL2IxNnIzL3RPZlEyRHRLZms2V1ZzSG5DZE91WExYVWhsS1VuWkYrSXFLOVYvOWpaNVJsSDErYWwzOHRmUzQzN2RvWnRaUmJvVlhXcEMrV3l3dUxGTVZ2WDlvRjlCMWs3aFNsZUVkR1NYSWYzVFBRKzlubVE4djQwZVBMdnNYa243UktrVkNjRlhjTlRhQXo4MktIOURhdnd3Z1pQZEdwNTg2RDB0d1hDY2JIZVcvMjdBQ29QVlBldnQzaVZmYnRGcTh5UDI1TVVRMEF3TzZ3ZERXN3c5TFZWcHJSNXQwZU85UnYrSk0zYmdOT1hzczgxTDAxQUYrSVJoSXE3UkZvbFltV0RkR3BlUXVIamlzMkVWM0RPaGJmblRjRkVBaTljV1pkeGZQZjF1aFJHQnpKTXlMQ2M4aUYyd0FBMG9Mbmo0MnBnNzkxZmZoZnhyZGtpbW9KTktwamwxV2JaRVdKQ1lVM3BvOFZmYjRZQzBicktCMEtqMWRVcEZSbmVxbTQ2WjlMN3krWlhYci8xMStZWVJPbTI3ZWV1MFJabXZMUk50NHR3L2hlTUE3QlRlMEMrZzBTcGwyN2FCZlFmN0NpSXZtaisrQUxkM0xPUkxXSEtqM2RPaUV0NTlSR3IyME1KTVhSQlFEQXppV3NpekR0c29uelVDMHBMNmw0dkdxeFZzMDNudWZSdkE5WHp3TUEwcGdHSG9IQ1YrNEh6YWpoSy9IMVZOcTFvYlk1Nko4Q3EvM1B2OUNDb29kcHBPV2xhSktESXdCQVlmeXluOHRmYksxbXBjQlFYZDA5WXk3ZUtiNjNZTG8wdi82QjJmK0Y5ODYzenF2Mm9YUG1xb1g1dVRpbWYyRGh0WWtqbmJ2djJPMDkvT2FqdEVPdEFrRmNVWnA5ZkZBM1BNMnVua0ZpM3d5U2M4L3RCK1FsYjE4cFJBVzVQc052UE9LOTNmOW55WU9sYzJrdEpzelV5RGdWc3V4N1Z0blhMRUVoeU0yVlpNVmRZN1dadDhTaVU1UkNZVGwwV0x4S1d2VHF1VUhXeW9aL0h6YW5xQTAyMkZBbkVFTmlWUUJ3cCtydlA0SGdSVWQrK01KSExOZkRtUmNxaUdtRGd3RXRzWEFnM3RTWjZFQkZRa3diTEJ4OXJBU0ZrY09VSXpaZFp4OTdxb1FMTDAwRGFQdTF3TURrY0R4RS95NEdjM0srdzFOSVlJNHdQelIwYjRLRjFqNW84R0I5VVpFSWNrSEI3VVZVcS9jUXYveEwyZEp6TWtoSVV3TmYrdjBlM1o4WncrRmd5MVhoMzYzQi95RFFlUGorMUxrQW9DUGhpQUFBV24xTkhVOUwrRjZMZlhuUnU4VGNNNzI3a0x5NmRwZm14RmRud09EdG16UVRaOSs5VmR1NVdEeWRCZ0NBVWttRmFnQkFvTEE0allySGwyZmV2ZzVHRWJkbXdDTlFPQnhLSnErWFlZSHo2czhkR2ltbnZENFJ6TlNnMGVORkdUY3UyN01DR3hmZC8zbW1TK1NXUGU2RFRsMU4yeDNnQzBaYVlYcXRvc3FnVi90R3JEYkhZbjJkamtoaTFRWlFXaUdBcXVjRkFFQVBHVDVPVnZqeW1WeGVXQVR5d2hLdFFpaGcrUGZwemZ2dzEwRUVDbzFCNkRRVzZZTDlaNmFWMXZtZFNGU3Q5RloxWGJ1OExPazl5YU56Qkt2ZG9zVW9QSjNCZjd5NTNvWmE4NmEwY2k0SFIvWHd0T1NOc25RZDV2UzV1VWM3aERia0M5RjJIbDRZa2dPN3ZyK1ArU1lQaWFkUVVRUTYwOXI0Y3UzL1Y2eHJMZTJKa2l1ZEM1YU5PZ0FWVDNmL3htZ3ljcnh6anorTzVsd2IzTSs1Ky9aOUNsNUdHdS90ZmxONk5aSzlJNEhwN1V1ZytRZGdIWUtiRXAxYmh4SFlUWnZMUzkrOXpyODR0TGNrNzBrOEFJQ2FsNW5tR0w1MnEyUEV4dDhsK1U4ZUtDdVNrMVNTa21LOVVpTFdDZk1McEJYSjF1WXJqZWpqc1Qyc2x0UG4wb0tIRHhFa242bld2cVExSGpZYTV4QWNrbjJ5VjBlaks1Y29PUlZwQmtkejhtWi9FeTUyb3JPVHY5ZW94Mit0SGEvbGtYMDdwT1ZsNHV5SGQybEIwY04wYXFYSmk3bjA0YXFmdlVmZFRtQzJudjBUOTlVZm03LzJLL0NPVFZzQ0FOQUNobzZVODFNK0d4eE1Cc2hGR1puU25QaTcrZkV6eGdOVVp0aC9EWDJ1cmY4MHZQOFkzZzNVZ0FGRDlUcTFXcGgyOVRwVWFZSVpvSlZ6eW96ZkljNFJXM2ZSbWd3YlUzUnorcmo2NnI3V0Z5aUNBMXNyTjlkK3JCTWFETTNUV3lNcUtpUTZ0MmlwRkdSblNiUGlyc3Y1S2FsVXo1NjkxY0tDUEZucGg5Zml6TGpyVGwyMy9KRjlJaUxNTVh6aFNqM285UldmRHU2cHJXRjUyZHVYOHJLMzFRNHZZY2FWaTh6V3N4WVNIWnUxQWhLRGhTWTVPQXJUcjlWTEY4dUFLcHExOCtiSHFjRXhRNHpwOVA4QklKa3RwdnpFVGIwVUN6Sk9OU01FUFdUVUdMMU9veEhrM2J4dDdVU0tmODgrQUFEeXdyZlBBRUJXZEd2T0pNK2hGKyt3dTI3Y1doYS9iQjRBZ0VPMzMvZnE5WHBkOGQxNU04M1BwN1dadjFpY0dYZWQ2dDgzdXZER3pMRk9rUnQrZHhwNjVscmh0ZW1qQUFEUUpCZjNHcHJaUkxaVkdsSUFnTnl6MGQyMG9weHFmVTlxNDJIakJPazNMaUZWWHh3eGFMS2JoOGVJYTQrTXo4dUxHemVrV2pOVVVsYWVjMjVBRDVkZWU0N1FHZzhmVS81aSswWXdHdzhta0hHS2M4NzB0aGhZK3JYMHVTQXByUkI5dm5qR1dtQ1NLUFAyRGZzT1MxYUJuUjNkY04wRWdvc3IzajZvQ2ZmTjd1M1Y5V3p6NFQvK1BzVXkvUnRSL2ZvTjRyeitjd3MvNmVSeDN3a3ZQaEtkUWx2S1N0NGJNWkxRN1ZqdGxxd1dwRncrcCtLbld0UzBONVkxTUlaYjN5Tm54T25YTHdyU0x0ZVljeEE2TUhIS0dXZWhBbGlnb2hXSmVFVlh4dzMxSEhYdnVkdkFQNDRXWEI0ZERWaFVaZkNoVUtnRUFHQzFtYjNRTHNZRGUvTUFBQ0FBU1VSQlZIaklhRHdyT01Sd21rdXZ2Y2N0WFp1eG96Ym5hSmZtc29xUEg0M0x2M1Y5K0YvR3QyU0txbmdwbWRsSHVyUkVJSFZxQUFBOHpkUGtNUkM5by9wUS9hTDZDOTdzTnFlOEIybnFwVFBpOU90WFZOeU1iS2lhcDJ6ajNmUzQ4VEhYaU0xL0tybnBxYUxNbTVmdEF2b1BMcjc5MHpUYzhKdCtibjJQWGl5OE5MeXZsZXMxaDdZMmVtMlRhMkMzYUFsNnJaYmkxMnVBdVZPMEl1blBIU0FTOGNtZUhhcmZIeVRQaUc0RzU1Y2xXS0tHLzFGQkh2V2grNmQ0ZHVudUdQRmJEVzNpN3dHU2U1ZHU3UGJMMWtnTG5qOFdwWjQvN2RUOTk4b2dJQm1uUkdXMFhrR29LK1Z5Tk1MQ3dnWnFydjVyL2ZCN3pLc0VncXNMcThXTWVhV1BWaXh3anR5MkY2blR5SExQanU5SGE5SjlrSUgrSDRBdlZPaDFTQ3pUdnhHV1V1bFVwdnBFOVNHd216WkRFeHdjaXg3L3NzeGNoL05yN1dQTTBLa1RNQlJuMTd3cm93ZXF5ajhsRlZ5Zk9NSzE5LzdqR0RzUFQ3SjN0Nmp5WjV2WFFWMVNUaFpROG1qRENyK0pUejR5R28rY3dQdDA2b2hSRWRLajUrRmpTRFNCVUhKajVwaXZ1V1liZmd4c1RsRWJiTERCaGxxUVVhcUZ1Q1FWVEkzQXdjTVVOV1NVVnU3ZmtBaUE5VEZFRU12MWNPeHA3WUY2ZklrZWNpcE1nekY1a3NycE42OUNXNE5TVjJNaGJsTW8wME5VVXd3OFM5ZkFsaHR5MkRXT0JBY2ZLdURzaTdyOWFZM2RVTEJ6TkFsS0JicnY2aEFGQU1nUXU0TjkxSlZIMzdYUi81OUE0aEQySnBGdkdKS3JLd0NBWGxSV0w1SDEraXoyaWM2dHcxeWkvanhpZnJ5K0MwWjZ5SmhKOUpBeE5UUkh0SEkrOS9PZjNpd3MyZEVaQUVBaHlDMERBRUNnY0RpRVdtMDFnd0RMOEEwaU9yZHNvZE1vNUhKNW9VVWFPUXZRR0MvMG9WTFQyTkxWMnRrRng0ektQUnJSeWo3czU1V2dWYWx5cm93ZFJQZnFFZ2xBUjJPWjlqVW91R3FJM0ZkdFJyVFNzaEo1eVp1WGx1aGFIRG9zV1czZmJ2RXFTNXM0NzlIM0VyWFNzdXFOamxxVW40Y2tNdGdhR2FjQ0FCUW9uVVFtSzBwOFJuYnQySm5XZVBoWS92dkRlMG51WGJxaFNReW1SbHBlU3ZiczJvUDM0YStEZ01SZ0VEcTF4WVYzK3U0QXg5b2VsdUcrYW5NSzFxWXBDZ0FnTFh6eGhObHE1bndjcTFGd1djS3ZxK1R5b3NKYXZvNUljRy9UWEo3L01zRlNvWktYa1labldNL1lyS0xWK1F4UWt6NzNhelkyV1lkYTE1VWRpblNLMkxTRDBXTHFyUEluRzFhWUY2S0pEazZLNGplSkJXYjBsaWc4bWVZOThzR0wwZ2VMNTRoekg5MDFMcU1HREJoYVN6YURHWGlpNHJqWlU5d0huNzNtUCtiTkp6U0J3Y3c1MDdzVG1GSE5zVnRPbjgxcU0yK3BUcU9RcThvL2ZaVG1KendxZi9MTHo1S0tOT01OTTFLUTgrQ2VNaXNoSHVmVG9TdlpzMnNQdXlhakp1Rm9YajRJSkJxZEd6dTRPMVFrZ3pVb0JEbDVuSGY3ZGpwR2JOeWhLSHorUkNITXk4RlJ2ZjBjdTI3YUtVZzZkckIyN2M4S2s2eHFqWkl1cS8zNGp3UEdJYmdwTGJCL2pGYk81YkM3YmQ0bExJNS9hTkRwbFJjblBzdS9NanBhbkg2akJuMWtYVkR5UG4vbXZ6MjhHd0NBR3RCbm9KS2Jsc0lJSFQrTisyN2ZUaFdJT1lWWHg4VW95NUlxOWJERVlrNys1WkhXYVo2L0cyejl4d3J3ekdianA0aXo3dHlBMmh4QWhtdm4vcDFVZEd2R1dFSHl1UlBmMnltS1p3VUVLL25aRGFXUFZYN2U2VUVIQ3hwY1pLL3c3cktpVjg4QkFFb2ZyMXJpTy83WlI1ZStoMDdSR2cwWVhQSjQxU0tEOWxkOUlTOTZseWd2VC9yQTZyQjBGUXBMdFZOd2twUGtSYStzWmxSYWhFNWpNYU82NnZnL0FxSjkwMURIcUIwSENJNmhMVVVGeng2ckRVWkdJc3VKMFd6U1RLMmN4d0hybW1ZSWV1TmhZK1RsU1IrVXdzd3NBQUJwL3FQNzVVODNyblRvdEdLRFhpMFJhNVVTQ2RrcnNsZEozT3hKS2w1bWlzbDNPelpyUlFzYU9EVHZmTCt1VlArKzBRaU5VcGwzYnNwQSs0N1RsaUkwQ2hVQXdOZjBLN1cwcUVnbHlNMnQrb2ozYWJkNGxlalQyYjhVWDQ0QlRvZXFhYThSQ3MwTnpVaWNRM0NJVnNIblZUeXQxREJ2Q0VSNVQ1L2tYeGphdHlIMHVWWDFDK3JUdmlEN3pnMkhUaXZYVTEwaWU0bUVGMDRCQU9BYmRlOWI2Y2krWVpGaXpqSnM4K0gzQnJ2amlnMDZ0VnhXOW5yMzd5Q3RLQlYrT25uRXVkZmVZNW1IbzlwVlpmY2czQWJzUElMRUVvaEZENWZNczlhT3NheUJDZm9lT2FQZ3BIeXlXdDVBeUVvL3ZDNTl1R0locU9WU0FFQWdnV0RJTkZVQUFLaUVSVVh5L01RRTd0UE5hMXdHSHJ0b3RuWkhBdENvcGdHU05GcndvaHkrVEZaY0FtYlpnejkrZmZqdndXL0NjNHZPN2ZxQTROSTgxSHZrZ3pyZklUNVQzbHRsZnNrKzI3T2p0WDNFRi94dmozZDY2UGpwUkxkMkhmTXZqZWlId09BTkVmUHFuR3ZqaGhBZG00UUM0dXVacHRCSUFnRkI5ZmJEME4xYzFkS0NJaVVuT3gyQVJpTjVkSXJndlR1NG14WXlkbEpsbHFmUldMR3c5cERtUG9oUDN1MWZJL2lIR1R4OGpHT1hOYjlaS3Z0UnFJK0RVY01LYkZ4WG5hOTFza256SHowWHBWK0pMYml5WUJLdFNjL29yMm1qTHZ4Yjc1M3ZNYS9hOTk2Mlh5TXRMZUcvdjM3eVM3QUxSMHp5Nk55VkVUcjVKelRSZ1kwbXNSd1FLS3l4OUJDUTNEdDFWUXJ6Y3JTeThqSThob1JUZ0drTTR0ZmF4N2pwbDJJQm9kVVpLS0pGcVpmUEZpaWxFdmZCWjY5cFpGd081OFdoUCt0cTF4SlV2SlRraWxlN3RyRWpOLzhoTHYvd1ZsMmUvQkVBRUM1UnV3NlJQYnYyeUw4OFpwQmhIV3JEZndNMnA2Z05OdGhnZ3dXZ2tBQjJSQVR3SkhyWWNrTUI3Znd3c0dzc0NVYnVrUUJYb29QbEF3alF6aDhOTS8rU2dseFYrOXFKaEFkZzJ5Rk5qbEh3bFdzSkJ6dWtpUmFvNGJ2TmtWS2toZlpyaEtBMTJxNUpGUUJsd2k4SG1HUUUvRG1XRER0dXkrRjE5cGRHWGVnV0dyVGhSd09ESVRrNUF3QzREenA3bmVEYXRvTTQvY1lsNHdwRTEvYWR0UW8rVHluTXpLNVBnL1ZaN0dOSXpoYURsbXRiTUdMSmpzNnVBMDVjMHFuRW90eHpRNklBVWRNdGI0aHF4REI4L2RXU2tpSUFrQU1BQW9uQkV6UXFzVldqalZQRXBtMWt6NjdkSzU1dlhZK2plbnNwUmRsMTB2QUJWT3JWQU4zZFhhTVJTMGpzME9ZQUFGb3piVTM3dGhObXlvdGVQalBSOEpLV2wvRS9uVC9KQ0Jrenlhbm56b1BtN1pvN0F3MkxlbUhxcFhOZlEyTmk3a1JOMzlmVWs5RnM3QlRRYVRYTzNiYnVMcjYvY0ZiT3FhZ09kZ0VEWTBDdjE1TThPbmZGTW54ODFlS1NFaVV2L1RQUm8xTUVBS0NRS0F4V3JWVlpkSW8ybXBWZFp3YVNKWG9yQXlxZS83WkdWdjc2dFhHbVcvSmVkM3NRaTZ1TnF1S1N0NjhBZ1VBb0twS1R1QzkzVkJsVWFUU2ZzVmZqQzI5T0dXN1Fia0tpQ1hqUElaZXV5RG1wbjZ3NlJVdVRQK0FjbTdjMGZLWTNtemlEbjNrekZpU2xGZ2gxcmR5UFVpaFNWcVFtQTFUVVNlMkZkMnZma2RWc3duVGUyNTFiWmNWSjc4eUtpZTdScDgrUVBjTzdGMTZkTU14Y1B3MEFBTWYwQzFCdzBsSnFqQzhLaFFVQW9KR1VGWnVYYWVXYytqcjRBUUJBbkgzM2pyejg3NDhFaDVCbTB0eUg5K1JGcnhMTjY1UTlYcnRPbEhIN2h2ZW91OC93emkzYjRwMWJ0bVcybnJYUVVKNjhtWTRBa3IyRE5iM2M1RDJOMkNBcEs3ZFVSdkh0MlErUUdLUTQvZnFWOG9lclZwSTl1a1M2eE1UZUxvdGJNTlc1OTY2L1ZJTGM3S0s0ZVhOcnU0ZGFhQlgvYWJvcW5IdWYvY2VWdkt6MGd0amgvYjBuUG4zdkZyNXpUOEcxQ1VNTkZXclRFNjNSbUgxSXFHTjRTQ2pGcjFmL2duTURJNHNmTFB5SjROSTZqT3pST2FMa3dkSjVUaEcvVnVzdUM5T3VYcUI0ZCsralErQXBsckpsbkhydVBHaHAzdmxXMlBwUFRUajMrUDBQTkpudHhIbFpNeFBGRW5nZmpoMzRtdStwRXlSN1I0SkxxN1pWRWVVTlJlVzlreHpZVkk5TzNTZ2VYU0k0ejNac3hMT2JOcTk0K2VkV0FBQVZOeU8xSW5IbmJ3N3RGcTVRY3ROU2VLOTIxNW5oUUNDNHV0QTd6bHRlZkhmOVVnTmxXZW5UTmN1OEJsMjhCUUJRY0dGWW40WmVLSnJpN0d5UlhwN2k3TnpRdGhvS0haWk1kWXJZdEpQUmZQSk1qWXhiVVhoMXdwQXFJeE1BQU1xeno0RmpDQlFhZzlDaTBONERyOTNKUGo2b0t3RFBoSm5DTG1CQURJN3BIMWg4Yi80TTQrTVZpZHMyb2doMHBuM1l6eXNCQU1wZmJOL0lTenB4MlB3YW5IcnRPaVF0ZVBaSWtwdGc5TjZya0ZROFhiZmNRQjFuU2FPYzNuaklxUHBvZ0FFQVlKbituZ0I2dlVLUWEzRWMxZ2JuaUswN0NBNGh6UXF1VFJyUlFHcENFcGJwN3dZQW9CVG1acHIveG9iZkYrdlEyTjg4VTdTcXZodEEzZXRUZFhueVI0MmtySVRpMDdPdktLWFNLVXJ4N2QxZmx2LzBZVU9kL0xiNThQdUI2Tk0xaXVyZk43cjB5ZW9saGt5ZG9yaU5DM3duM0h6dE5mTDB6WnlyNHdjNnQxK3lnZUliMVM4L2RsQ1BMOWs4L3k1NGIvZFh6NE5JTEo2bzF5cVZVR1Y0RjMyK2VNWmExaktXNmU5ZkpmbFFUVVZkRzc3ZitwQkJCUktLK04yZkg4bmVrY3B1M3NLZ2cxZGZaSitLQ0pNWHZmdEFJTGl3dkdkOUtramU3R05uUG1jU0NLNHVYalBlWktVYzhITWxVUDFNZEtYbFJlOWVKbSttRXl5MWpXVUUrZmhPZVBSZUtjak4xcXVra3FyNTJGSUVkNzJvWC8rSHh6dVMzWEhsZW5IR3Jhdml6TnZYcVlFRGgxV1hTQ3RLWlZueHQ0MXBTMnNEeWIxTE42cGZqejVvcXFzN2h1THFEZ0RnTmY1UjlYNnA2T2Ewc1VwT2RycERoMmx6dFhJK3IrVEIwaVhVd01IRFdXR1RabkZlYksxcmJhT3kxSzkxNmlxMmd4ODRaNWcvdjRiTW53WksrTkw3aTJkeDN4M1laVnhteldhaTR2S0s2bWhXVm5CbC9KRDZYa05EOEcrL2Q3NTVYaVd5bkNoZTNhTHlyNDRiQkZCaFVrZkZTVXRUQy9OeTFlS3lVcDIwdkV3bHJTalZTU3JLbENKUmFmQ2lkSEhKdzZYemF3dXErV3I3bUxTaWxQdnUwRzdqUTNpSEppRUFDRVRad3hVTHY0WG11Znp4NmhVa2x6YnR2SWRjdmx0MGZmSXdSb3VwYzhuZWtiMkticzJjSU02OFpWSGV3SVovRHphbnFBMDIyR0NER2J6c1ViQnBHQkhPdlZEQzVUY3FLQmZwWU9rNUdld2FTNEsvcHBFaG8wUUxrVTB3Y1BpUkVoNm4xczJxTURrY0Q1UEQ4UmJMYXFPK05ZZTJqbmg4QmhrSkllNG8wUC9yaWdyLzIvQVpkZThGenFGeE13UWFqOWNvSzJrVnVTKzJiWlFXdm41TzllODdTS2ZUcVlGS1pkQkRKMHhIb2dsRWgvWkxWNWMvMjdRWmdkQm90VXFSRUxUbWhNcmZEbXNMUnJKSDUzRG5YcnYvUWlDUVNBelowZGxqOEtscnZEZDdkM0RmSFRnS1J2U3pCaENkV3JSUmxGWTduZ2dBQ0FSU3E3SHFGTTJMallrQ0FDUUE2QUxuRm9nRUtSZE9sOXlkTncwQUFFT3Qzc3loQUV3cHREQk9UVUxjQnArOVlmaXNsZk81Z3F3NEUvcHVwU0EzUjVyMzBDS2xOeS9wK0NGakdrc0RCZGMvb1h0R0RSdzhURmJ5T3BFV01uSUNvREc0NHJnNWs0VnBseThKMHk3YmdWR21CWUh1N0U3MEd6d013SjRBQ0JRS29WVmJOQkI4L3RPYlZkZDMxcFlwV3A3dzYyb0FBQ0E3MnVQcDNvRUVSa0FnbnVVZmhHY0ZCbk0vblRvaXludHkzM3ZncVdzQUNBUVNTNkZDNWUrbEpUcTdlK1BaSWFGUTZSQkhBZ0E0ZGxtN1JhL1Rhb3J2cjdDVUxVREVNb0s4cE1YUG45SkN4MHdCb05zQjhJVk9YZGR2MDRvSzgwU1Mwbm9iYlNSNVQrSXpqN2FyTTVvWEFBQkRvTE1JemkzYWVnVStmaXZOZlJKZjhYcm5iOUtjK0x0QWNtQjdEenA3QTBOMWRjODUxenU4VXBPdkJraDRoNUJRWWZLNWVobXR2d29VQ3RPOTU3SFRCSWVRWnZLU3Q2OUludUdSYmdOUFhDeUkvMm1pV2JhUFhLc1U4Z0JNcWFVcy9iYVYycmhWbXpXU3ZXUHd6UFFTa0NoTmpVNTZOQW9Bd0tYWG5tTzB4c1BIbE1UTm1WeFZvaXc1TjdLUCs1U0VUeDRqcmoxUzhiTXpzeS8zNndHVmdRNVdVYlhaclFhV0VSVGdOK25aSjJ2SDYvRmtBQURBWjBMQ1IxREpaVmtuSThQcVU5ODVhdGNlSENNZ0tPZE03MDVLVVhaRzJkTU5LNTI2YnRodWwzWTFWcGgydFQ2VW9IaUtiMVFrMWI5UE5BQUFzOVhNK1ZvRm55ZEt2MzVKb2VPSmdVSmh1ZmJlZDBMSlRVL2x2ZDIvejlncENnQkFEUm8wQk05czFEanJXT2ZtNWcyWEo2eGZLVXk3WHVzMU5EaUx4TlovQUFDQTZGUWRhRUZrdFo0MWs5NTA3R1R1NjkzYmE0K0svK0ZBdW5YZnZnZjBlcjBrOVVLRDVoQ3lSK2R3YWtDL0dLSmIrODQ0WmtDUVdsUmNLTTE3ZUkvWmJ2WmlyVUxBRjMyK1dKazlSM0pnMndYMEd3UUFnR1A2QnpKRHA4N2d2dDl2TVhxZFFIQjJvN1didFpEZWROd1VuVm9xNFNidTJhNFVWVHBGOGZTQUFBQUEwT3QwQ0J6SnFrNDFFazJ5YU9oMjZySitHM1JaWHk4SGRHMW95SGhIayt3ZEFRQjhSdHg2aXNTU0tmeVB4dzhWMzFtOXlNaFFoWE1iY1BRRXlUTThzdmplZ3VtSzhnOGZ2SWJlZk9nMTR0VE5uTk5SM2FHNlR6S29qdUhydHFpRitibjg5MGROSFo1RWxqT1c2UmRnK0VoeTc5QkY2TkE0eEpBNVlJQk95cWtvajEvMTh6ZmRmQjFnaFU2WkJZQkFlQTIvR1NmNGZQRTBQek0yRnNSaUxoSWxWNmtFT1ZsZ0pRdVcxVzdSS25xTGlUUDVTY2NQaVQ1ZlBOT1E3NlI0ZHc5M0gzenVlbDMxL01ZOS9WaGJlWDNXVmlYeHl4ZW9wQ1ZWUm1VYWplelJxV3ZKdmNXejZudXRBR0NiRDc4bnlJNzJiajMySEZaVXBQek5UZHk1NDB0QmhhVG84b0FlcmpFMzRnTW52OHRGSUZIb2dpdGpCeHNvU1A5clFHREpGSjFhWHErTVdoemQyMTh0TFM4RHF3dzBKdmd1NjBOYThQQ3h6ajEzN0VlZ2NEak9xNTIvbFQxYXZlUmIyak51MXpGaXczYmg1NnV4OVhXS1duZUtaQWt0SFFjQUNKNmVieExRbUg5aGFGOXg5dDBiWUpZNURnQUFGQXJUdGQvZWs0cnk1S1RzeS8xNitJOUllT01ldmV0RS9xVVJ3OEc2eHJ0MS9HK1BkeDMvNDEvN3k5N3Nxek1RQ29uR1lnREFzcUVKQVBDT0ljMUpIcDBqVkx6TU5HbnVvM3NFeDJZdGltNU9HeXN2ZVBOY0tjb3FCZ0FaMFNtMEphdjFuTVdsOFV2bUFJQ2MvLzdJWHZzMmN4ZEpVaStjTUdZdStDL0Jrdk1TUzJDenNRd3ZQMGxSWW5VQUV4cExJdU9ZZm8ya0pSL2VtTmRYY2N1cm5iWTZyVnF0VTh1a0RhUzAvWEg0Yi9URE9sR3ZlVlhHS1NtNk5XTzhPUDM2RlREcnF4V0oyemZVOTd0K0pLaU5CZzEzNkxoc25UQWw5cFFnK1p3Sk5iQW85ZkxaNUlheEhhaHpUby9vNHpmNTNtdVBvVmZpQWZUNm9zdmpCZ3N5cmwycSsxUWIvbW5ZbktJMjJHQ0REUUNBcTVvTk93YWdZWGc3TE9qMUFHV2lMMTdJSjUvVmNQbU5DZ2ExeG9JbkN3a2Y4elh3ZTF5dGE0OXE3TDZuZ0dOUFRQMGR3OEt3TUw4WEFUcXNFZGJJRkwyNmdBSmZneUNYeW1ReFAwY1VwQlJwUVZaSEJxc05Qd1lxVVVFK1AvMUtyQ0luNFdHVmprSjFSL3E4MDRNR0ZBclRzOStGNndnRUNsbWVzUEVYWnRpQ1piUW1veWFVUGw3eDgrZWRIalJyN1ZyVGFqSUd4czZ5TG9zWmtDVFBicEdzVmxObWs3MGlleW5MUDMzTWkrM1hEZFJJTFROczFoSjIrTHB0OWgyV3J1VitPTHluNHQyaG5VWVpmbWl5ZDJRdnpyTnQ2d0VBZ09SQUFRQlFhRGxWdEN0NlBWVFJ2S200NldsR1VjUTZvRklaU0N5Wm9oRVY1Z01BVUh4NzlYZnN0SHk5WHF0U09YWGZzYnVrVXIrcjJqRXF5bjc5TkRkMlVBL1FJeEdnMDJxa3duZnZRR1pLRjlkUTQ5OC9BYXAzajk0RXh4WnRVZzgwOVNFNU5BbnhHSGpxS3VnMHF1SzdDMmFBbWVOWHppL09sNy82WXpPTzZ1TUxBS0NTOHl3YUpiNVdVeFJQOC9KZ2RWeXhDVXZ6OE1Fd2ZQM1JPRHNhQUlCR1VscXM1S1FteTdrWnFSZ2NuZUUvK3NFYkJBS0ZLcnc2THNhbHovNlRqbDNYYlNxTlg3a1FTdzlzckZXS2hFcGhaamJSdm1rekFBQ2RUcXN0dkRTc0w0YnE3RXJ5YU51UndHN2FBZ0RBYjhyN0xLeWR1NmVTbDVtV2ViaG5tRXVVVmtzUEhUQ0MvLzd5R1FRYWoxZnc4L09zWFRzQ2pjZGptZjZOTUZRM053QUFyVXBpL2h4d0FBQUl2ZVd3RUhINmpjdmk5QnZYYVkySERXZTFtYnZFTStiaUhVVlowbnNVZ2NiUXFSV3l2Qk9SYlJYQ1BJc1VYclRnNFlNUktDeFdrdi8wdnFWeXE5QWo2cFYrVC9UcEd1WGFZOWRCTk5HZWJZaEdab1V0WE1udXVHeU52MU9MMXFVUGx5LzhYcFJ5NXFCNHR1c0NBRUR4NjkyLzROcWtFVlhqQlVIMTd0R0wxV0h4YWpTT2FxZmtwcWZpbUg2TlhEdHYyMW4rL1BkTktsNktkZTR3OCtqZkx4bmwxbzdYQXd3cW5obll1T3h4L1l5RURoMlhyYVUzR1RtaDlOR3F4UWI2VDk2YlBYL1FBcU9Ib2VtZVBwYk9RV0lwVk5EcnF2c08xYnRIaEZ2MDZXczZsVVFzU0RsL2dwOTY3b3dzSy80K0FLanhkaDVlcnRGbnJxUHdkRWIyaVY2ZHdFSW1BNHJBZEZDTFN5elNTMnNsRmFWMUdWTzBNbTY5TTZadC9hY1N0T0RoWTVrdFpzeFRTMHFLbkNLM2J5dTV0K2xudlZhcDVMNDlZTkU1S002NGRWWEZ6N2RLMjFjZm9EREVLcU9OVlhvNm5FdXZQUWVvZm4wR2xqNVp2YVNoUmtNTXd5Y0F5MndVeFAvNzlERnh4cjFiS243cUo2SlRhRXV2VWZjU0sxNXNYUThBVWl5N1VSUFBBZWV1b1FoMFJ2YlpuaDN0Vzg5ZjRoajU2eDk0bCthdGltNHNtVldWQlVvQ0FHQzJtakVQMStQM0F6cWxTRmoyL05mVjNNU2R1d0JBQ2hRS3l5M2lqejFVL3dFeGdrOW5qcU93WkpKcjMwTm5DQzZ0MjVmZTM3b2NnQ00yWEJQUktiU2xZL2k2YlhxdFVzbG9ObmFLSWJ1MjlQSGFwZUxNRzFkVjNJd2FnVGRZcGw4Z3hiZFAvL3JkZFlQR081clZhdGJQQUFCcVNWbHA0WjFoZlJVRno1OFlDbkdzZ0FDWFhudFBFaHhEVzFZOC8yMk5RWWV3Nk9hMDBhNzlqNTUzano1N0x2L1NzSUVBb0hYdDgrc2VOTlhWUGZmODRDZ3cwQzVTcVF5SEpqUG5NRnYvdEFEMGVuM3huZm5UVlB6Y1ROZGVmeHp4Ry9ma2d5ajl4bVhleDJQN3BEa1A0Z0ZBbTNOejZvaXFUS0x2Wmp1cFdpTXBzWXlnWU1kT1M5YVFmYVA2bDhUTm1ZeW1lL3M1aFAyODBpbmkxejhrMmZGeHd1UXp4ek1PTkE4R3N6VUVBR0JjZXU3WVJRc1pOMFdjZWZ0YWNkeWM2UTI5Qm5IMjNSdTFPVFNwZ1FPSHVmVTljcWJxV21zNlFSb0E0elVibzNIdmFBUUNoZUpuM3J4UzMvTnQ4K0UzUUk4MC80MXhYdjJPWGtMaUtOU0NjLzI2Z2pFZEtZWENJalVhTVJaSllERDFPclVhaWNFVDdBSUhEVlh5MGpQTWFhVy9ONXdqdCswMTBSQ3RCekIyN3U3YXFnQlVZNmprUEtIZ2J5TXBEZ3FGWlIrMmNEbUd5TElQbkp2UGtXVGZqeE5tM3JvbXludHl2L1QrNGxrZ3JUREpsUHhlNjBQSGlJMDdDbS9PSEs4UjVxUjdqYjcvdXV6MW5oMVE2VUJvTUZCb01oRUF3S25ma2RNNHBuOGcvK094Z3lWMzF5MnE3L25HVktaNERCbm5NdkRrZFkya3FDRHYxc3lKNW5XSlJHY25yL0dQM21YdGIrcWowQmc1bmFVVk5UUWlBU3IzUDQ2Um0zZnA5VHBkWVd6dmNCQ0x1YmtYWXFLOGhsNTk0RHN4OFhYcC9VV3pHdUpZdDQxM2dMTEhhNWZWNTNyZG8wL1hTa0hPZmZYSFp1NnJQelliUHJQYXpsMGlLMzMvU2xYRnRJUmxOMnJpRm4zMnVyem81VFBlaDJNSEFRREtuKzNmUm04MmJvcHozOFBuczA5RWhJT0ZRT212QmNtOVN6ZEFXcUNGTndLVzZ1Rko4b3pvYWExY212c2d6bmk5VFhCcEhjWm9PbTZhWFdEMFVJMUNLT0R0RHZNM1pEL2J0VjJ3ektIVGlnMGFVV0crSVAzNkpWSGFoWE9XQW1VRnlXZU9tY24zV0FVU1oyY0hBQUFJUk8wcEN5UUhOaFpQTTVGUFFsTXJzM1hSZHE2dWxtdzdodnY2ci9SRGsydjdobm5WM05INHZmQTk3R08wSnFQR08vZlljVUJXbUpoUWVHUEs1TnJxQWdBZ0FZT3ByWmprR2RHZDJXcm1QQ3pkeDAvRno4ckEwbjM4SEh0dTM0OTFDRzRxL1B2Y3lmb3lwOW53ejhEbUZMWEJCaHRzQUlBdVFaWHZOaDgyQ3Q3bWFHRDVlUmtVOGlyWE9XMTgwREN0R3g1YWVhT0JMOVdEVEttSHB1NW9PRFNaREx2dUt1QjlidTJKZldvTjFIQlFxcXVXRzNLVnZvYW02TmRrZWhLeENCalhDUWNBQU1zSEVHQkJienpjLzZTR3k2OVZrRlNnaGI1YnhWQWkrTWVrbi82bllVemphQVlrTlRobW1GUG50VnNRYUJ3KzcrS3dQdktpVnk4NHllZU91NGF2MytiVzk4Z1pjZVBSNDh2dnpaOXF5Y0JhbTJaa0hVRGdXQUgrQkhhek5pVDN6bDNKUHBHOTBFU1d2VnBTVWxSNmI4bHM3dnY5ZTZGcVFWd2NOMmN5Ly9IbU5YYnQ1eTYyYi9YVFFsYkxtZlA1U2NjT0NkLytzUlhqMUs0akNtZEhrM0krZmNBeS9RTHQvUHBHYStWOExvakZQQUFBbFNBdmg5bHk4a3p1bTRPN0FhbjkwcXRSV0N5ejJjUVpBQUNTM01mM0NTN04yN3IxTzN4V2tIenVCTy9kMGIwZVE4N2ZKckJEbXZNK0hOMnI0aVQvclpXS0JBaWtUaTB0Uy9vRVNMUWFVSElOYUFsb0FvSGtwc1BnOFhvOGtZQkM0dkh5MGplZndFTGtNYXZON0lYc3ptc3NhbXBaaXBLdUw0MVdYY0F5ZklPYysrdzl6bm14YlFOSUswcWxPZkdsQmRmR0QzVWJjT0tpU2x4U1lxQWdJbmxHOU5UcEpCS3RRaXBDWVlna2h3NUwxNnI0V1JsZzBFY3pyTTJxSWtUVGR3ZFlwRVEyL2U3cXFFN0R1azZyRU9Sd01HUkhGMFhaeDdmOHBGTkhGQldwbitURmFaK3FET2w0KzQ0clY3SzdidGlockVqNXUvajg4UDV5ZVhFQmlrQ25PM1hmY1FCTDgvSEQySGw0eVFzU0hnS0FIc1B3OXRVcStMemNNd01qVklweWZ2QlA4YSsxY2o1WHlVbE41cjAvdWsvSlMvdXM1R2FtNllTcEtRQjhvU0RwMUJHSHNNVXJBUkI2dlU2alVmRlRyUzcra1lEQitFMTRrYXpYYTdYQ2xBdW5GY0s4SENDeW5CbEJNVU5BSTVNUm5GcTFCUURRaUVwcm95M1NDRDZkUFNINGRQWWt4Yi9QQUljT1MxWmpxTzRlS2tGT0Z0R2pVMWRGMG9uakFHQ2UxbzltdFptM1JGYjA2b1dCSHJnV0lHaCsvUWFxTlZJeGFMVjZXbUQwTUoxS0tyRldtZWdjMHB6VmR0bHFpbStQdmlwQmJuYk82VjZkNWNXdm53TUFjRjVzWFNjditmREtwZGNmaDkzNkhqbWphRDEzVWZuVERiOVVSZDREUU4xVVJzR0xjaXdhcFl5aDArdTA4dEwzYjRxdlRZalJvYkI0KzNZTFZ0Q0NoNC9CMG4zOFpJV0pDZGtuZTNTUUY3OSt6Z2daTTRuVmNmbDZ2NkNZa1lyaU40bUN6QnRYWkFWUEg1c2JESDRFM1IvSnMza1lJSkJJOGVkYmRkTGRrdHk3ZExNUCsza2xQK240WVdQakRnQm9zMDkwNndCVnZ5K0IzYUlOdFZIdi9ocUZXSVJBWVhDTTVwTm5LbmtaMVlZVFVmYWRXL21YUnZRVFo5NitCMStNL0VoR3lKaEpEdUhydHVyVmNsbCs3S0JJQXoydVZpa1NVdnlpK291aGttcWM1Tkk2alBQT3NqUE8ycVVEaFlJSHNWZ0VBR2lLVjlmdU9vMmkxb2dxVy8vNUFyeGJ1MDdPUFg4L1VQNTA0MHBwL3IwNGp5RTNIMkZwcnU2ODkwZjNZZG1OR2lPMEtpVkNvMU1wVkJJVklORnEwR25RNVE5WHpOR2pFVGdzUGJBeEdrL0FhWlFpZVgyTStRNGRscXpXNjlRYW5VNmp0dlByR3cwQW9GS1UxNkF2eHpnRU4zV1Aybk1Venc0SjVielpzNE9idVBPM3V0bzJCLy85a1gwR1J4NEFBTmpaMFYzNkhEeXRFaFhtbHljYzJNNW9NWFdPWStmVnYyb1VmRzdtNmFoTzZ2TGtqL241UXdjNGQ5dTZrOTU4NGd5eWUrZHV4ZmQvbnFGWGlvUUFBRmlxaHhjbmNmdkc4b1JEMnlvZG5Td0tzODNvSmZadDV5NUJvbkg0a3ZqbDgzbHY5dXdBQUpSOWgrV3JIY0xtTDZNRkRoN09mYjNuOTRxL1R4d21rTjA5M0lkY3VpTkt2WEJhbUhIemlrZjA2V3RFdDA1ZGhLa1h6b2h6Yjk5RXFIVnFQTTNMQTZGVWErUW90Um9Bb1NkbzBWaTlScVVRWjk2OGduVm80WnJOa0FBQUZFQkpSRUZVSElKR1liQ3lrdmNmb2VaY0N3QU5HKzhBb0JHbFg0MUZvY21VNHZzTEY0QmhyTnJaMGRtaDh4WXpXMHlicTlmcHRNYWExQUNWRk5lWVo1dFdzOXN2VytNVXNXbWJVcGlmYXhjVU01TDc3dEF1YWU2RE8yVFBEbDJvaldKRzJRWEdERWVnTUZoQjhybmp4WTlYcnpDOGY5UDJOV25FYkROdkRxdlY5SGxVLzc3UldqbVhJOGw1ZUxmd3h1U3hsaTRTeS9SdmhDSzV1QUFBb0VrdTd1YkdPUlNSN1dTb3A1THpSQ0RqRkJQdG00WmlIUm8xSVRnMmEwSHk2TndWeHdwc3JPU2tmc28rMXovQzRQZ3RmN3g2R2RXN1IwKzdrSkVUWFBvZU91UFU0M2V4S09YaUdjN2J3M3RWL05SUFdLWmZvRnYvbzJmeHJPQVEvc2RqQjR2dnpKMEIzMkVkOHozaE5mVEtmYUpINTRqYTZnU2JCWDFaY3REYTVzUGFnZFFvbFFwZWhza2FSc0hMU01NeEF4cGh5WTdPV3JWS1NRM29HNjJ2cEQvV0FBQzQ5RG44RjlHbFZWalJsUWxES2czd0RLcGRZSmNvYXNDQUlSU2ZIbjIwR3JtTSsyclhkczZMclZzby9uMmlITHVzM2VJMzZYV3lyT0Q1VTFINjFRdmluUGo3S2w1bXFsMUEvMEd1L2YrS3Jlc2E3ZHN0WG1YZmJ2RXFhK1dHMzcwc1lkTnFVZHFWYWlrTGMyWUZhdERna1ZTZnFON2k5T3RYWlB5TU5BeloyWVVWT3ZrbmFjSHp4elVhbFhGNGdqZTdmMmVFakpsRThnN3ZUdkh1MlZkV2x2UXVlVThqRnlxN2VRdEtvLzVEbkNPMzdYYkZFRW1TdktmeGVwMUt5Y3U2ZUtsS24veTdyUS8xR3FVQ3gvRDBBWVJPcjlkcHRZQldXcUtTclJjb0FRT0hBQUFnTVhoaTd0bm9idEw4aHc4YTFFQWxsU21SNXRldko3UGRnaFVZTXR1cDhQcm93WllvVHZVNkxCb0FRQ0dVbDV0ckRsWUJUWFJxM3BUZzNqbVNGalI0Qk40K3FJa2c5ZUs1b2tmelpobzAzbFhjOU05cHh6cTFjTy81NTBHUG9WY2ZLTW8rdmhOOHZob3JLMGg0SWkvT1NMRkVUMmtiN3cxSDBjMFo0eFJGTDB6R1FHMTZyc2FnTlJreHppbGk4NThxWVY1T3p1MHhRNkNha1lBbktvaWJQc0VyT3ZhRzkrajc4Y1hYSnc5UkNIS3NCcmcyQk82RFRsMUJZb2lrMnVwUS9Qc09vdmozSFdTdFBIa3pIWUZsK2dWU0F3WU9vUVhGak1BeGZQMVYvT3pNMHNkcmx2RGVuRHRpVEFkZGtiaHRvNlRnNlVOYW80SERhRUdEUjdCYVRwK3JFdVJrQ1pOalQ1VS8yN1FKNmhId1Eyc3lhanlPN3VPdjAwaWtDQlFPUzI4NmJxcE9KUmFCU0dRMXl4b0F3S245MGpXTVp1T21XaXF6RmdCaW1BLy9rLzN3MitiVkg0SnZzSThCQU9EWVhUZit5bW81ZmE0MDkwbDg3dm54QThGU3hpM1owWjdaWk1Ra25VTEFSK2gxV25xenNWTzFjcTd4L2dCSGN1L1NrZXJYb3c4bG9QOWdETm5KUlZHVzlQNy8ycnZ6K0txcU93SGdKNFFrWkE5Wk1BRU1peXhWckF1TE1Jb3JLcWpZYXF0V1I0ZldaUlIxUkhFQnJWWnB0V3B4cjlWYVJkdXh0ZGJwdUtIc29MaFFGZTFZVjNZVWtMQUlCTElRRXBLOCtTTUpKaUVKRDBGVDZQZjcrZVNUdkhmUHUrKzhsM1B2UGZkc3YrVXZqRGk5ZU9GTEw2UjBIWHhNOXFDeHQrUWNNZWJtbkNQRzNGeStidDdIcGN0ZWUyVnp3YnQvSzF2ejRVY1ZHeFl2Q05zUGZPTmJvbE1VSUlRUTN6WW1WRldIOEp2cFc4TGpzN2VFekpRMjRiekJDZUgwL3ZHaGQxNXNLSytNaEtmbWxJZUhabXdKbFZVaFhITkt1M0RtWVFuaGo1ZW1oUGtGVldIS0J4WGhyVVdWWWY2cXFsRGRxTyt4ZlVwTTZKYlRjQ0pYWmtyTmZYK1huTmpRZUxIVXRzMUdCL3pLd1Rkc0ROV1JFUGJOYWhPR0hSd2Z6aGtVSHpxa3R3bFB6U2tQdVJsdHdwRzk0OEx3UStQRDhFUGp3OHJDNnZEY3V4WGgrWGNyd3BhdFpvKzJob3crUHhxUmM4VFltK016dXUxWHZIVDZwQzluamI2c3JMQmdlUWdoaE5LMWE3NTQrZUx6TmkyYytHeW5vZmMvMnVYY2FXOHRlS2gzdDlDb2toN044bVRKK2NjYzMvWHM1MmMwZWpwcDMrRVRua25vY09EQjFSWEZSU1ZMWjA3ZE9QLzVwNHNYdnZSeWFLSVJyYXhzNVJkbE02KzdZdE9jKzhhM1AzcnN6Wm1IWEhocFpkbjZkVWtkRHVtNzRZTW5IMDNyY3VTUTdNT3VIRnRWVVZ5MCt0V2ZqZzYxTjFBRjA2Kzl2Tk93ZXgvSlBQVDhrWTMzV1ZteVp0V2EyVGVQS1Z2OTN0ejRySjc3Yi81aTd0OVdUcjc4NGhEQzF2a1REdnR1N3FBcnI4NGVjTm5Wc2FrZE84ZTJUVXlLaVkyTEN5R20yYzliVWJoazBhTEgramNaODJQZHZEODhVYlI0NnN0TmJXdkdibWxJN0h6S2I1L1l2T3IvM3YzeTdYdnVySHV1ZVBIVWlTc21ubi9XMXJXZmJJdmRrajFnNUpVcDNZN2ZOdnExZk1QaWhWOU12bmhFM2VNK1l3b2JOQ2czZnR5U3VyU3JYdm5wNkEzdi9mYit6NTQrNWVnbUV5WjNTRS90ZHR6UTlYTi9jL2VhMTM5K1M2aWRKYkRoSDM5NHJLcDAvWWFzUWFPdUM5V1ZsYXZldk9PV0VFTFl0T0Q1djI1YThjYWJkUTNITGNYZkNTR0VncG0zMzlDOTg0RERPNTV3ejIrTGwwNmZGR3BuM0gzMngrTUdWS3hmK0huOXRGV1Z4Y1dmM0pYVk50UmZHakMydkR6dnVOdHJsbk9MVkZjWEw1cjhZdEhTYWRPaitBb2l0VE5IWDBqdmZmb1pPWVBIanNzYjl1c0piZE02N2J0dEdlRmE4Vm05ZXNTM3orKzI0dm1ib2xrU01kSmh5SzMzeHFYbGQ2bDdZdDNjWmpwQ1VsTXo4bi80M0xTWTJQajROWE51djJYZG5MdkdoMGJIY3Vubk02Y3RmSGp3QWJuSFhuMUwrMFBPdjJSclhleWRXdlZIOHlkbWRlL1IvZXlwYjlUZnZ2aUpmcjNMeTRxTFFnZ2hQaVVycCtlUDMycXcxR01JMnpwZG5ranRmdUtKK1djODgxS2txcUtpZU1ua0YxZE1IWFZSL1JsWHRVdE5QNTExNkNVWHRPOTcvc2pjbzhiZHVmYjFXMjlxZkRQOXlmaGVVUzFoa05ReHIxZTM4MTc3ZXpScGsvYzk3SWp5ZGZNK2JoQVh1Qm1seTJlL3NtcjJUZGRzbVB2US9VMXMvdW9ZYVJ2Ykpudmc2QnZxSGxZVUxsbjB4ZlNyNjgrZ2loUXZudEpndWNpY28yNzZSWWRCMTl4WTh0bU15Y3NtWDM1aC9RYkNOYS85NHFjZGp2N1pMM09QR25kbnBLcWlvcXpndmJlL2JHYUdZbFBhN1h0NHYvM09tZFNnc2FxdzN0TGUyMUYrR3BTZnVMaVV0SkpsczJkOCtmWTlkNFFRSWt2L2RQeUFuSDhiYzB2ZTBQc2ZpMHZLeWc0eDI4K1NiK3pMZHg0WXYvYTFjV04zbEM2bDI1QmhpWG45QjRZUVFxUjY2OWFOSHozMSszcXhLN2ZKNkRIczFQajIrL1ZjTlhYVVJVM0ZuL3c2RWhONzlveUpUMDFiOGNJNXB5VjI2dEVuOTloYjd5cGRPbVBTc2hrai83TmVQT2pLZ3BuWFhsNjY4bSt2ZHhoODQyMFZHeGJPSzErM1lObkdqLy84aDVXdmpidWhydHdtcEhYdjJmWDhWK2EyVFVqUEtGazZjOHJxMldPdktsKzNkR0h0UHFxK2ZQT1hQeXRkTXZuRnZDSGpIK3h3MU05dXF5ejVZbGxGeWZwMW13dmVmYnRnK2pWWGhCQ3FGdi9wbUFFNS9VZVB5UnR5NTY5akU3T3lZOW9tdEl0cDA3YkZkb1B5OVFzK1hmejRvRDdOYmQrWjR6MkVFTmJNSG5kRGFMUmtiUDZKanorZDJtM0kwT0xGVXlhdW5YWDk2QzJibG04WGszM2RuTHR1ald1WG1iWCsvY2NmRFhGdFk0c1hUWDV4OWN6clJvY1FRczdBYTI5SzJPZmd2aHMvL084SmhYLy8zWDFOREVBclcvL09mWGV1ZitlKyt6SU9QUHVzakFQTytvL3lkZk0rRGMzVUUrbzN4blU2NVpGbVo1ajB2UENkZWNVTFgzcDIrUXNqemtqZWI4akpIWTY2NmRZdEd4WXYzTHo4alZkV3o3cit5cEpscjcvYTZMTldGUzJkTnFsbzZiUkpJVGtuTitlN0l5N0lQT1FubDJ4Y09tMVNSZUc4ajJPclMwdGo0MUxUVms2NjdDZlJ6bXo1dHEyZWVObjVWVWtwTFRaODc1RHo0UTZ2cDFzMkxmdHN5WVRER25UR0w1bHcySGN5KzE4Mk91KzRKKy9kbHJmM2Y3OXRFRWJwZ2hmL1d2clp6S2tiRjAxOHJzT3hQeCtmM2UvU3EyTGF4TVdWcjE4NGIvVnI0OFp1ZU8rdmo5Zk5JcSt0VTcyY2VkQ0lIMmYyLzY5cmNvZjg2b0VPVzhzMkwzdG0ySkdiRnN5WlZ0Wk0vTDJ2bzZwczNacjZzNzhheCtlc0tDNVlrYjcvRDg1SjMvOEg1OVE5VjdicXZYZld6L3haZy9ONy9nLytNakcxeDRuRFE0aUpxZHk4N3N1U3oxK2Z0V0xpQldjVkw1N3ljZ2doc3UzWUNpRSt0Y2ZKSjJVY2VPYTV1Y2ZkOGV1Y0kyNzR4WUtIZW5mZW5mWERGVk92dUtqenNBY2VqWWxMU2w0MTgvb3JHeTM3dWxOS2xzNlkwaVkyb2QzS0tUZU5haHdETkVvSnZVZCtOQzgyWlorOFRmTmZlclpnNGptbmxkZmRpKzZFOU42bm45bHArQ04vaW9tTmo2OHFLMXhmdE9pbDUxZE51L1FubXd1MmhWZjVTdW1YcTVjL2UvYXBLVjJPUGphcjM4V2o5aGs4ZGx4TTdNMEphMTY5K2RwMTd6N1ljRWwyeDN2VTllY1FRdGdTS2R5MGJ1NER2eXBiODg1YjVZMnVaZXZtUHZDckxRVWZ2Ti9TNi9PRzNIRi9acitSVjVhdWVQUFZ6eWVkZTBiaitNNmJsN3d5WmRXVVVmK1pkOUlEaithZThzaWZQMzlxNkJIUjVxMGw4eVo4cDB1SWJnbnJGcVYwTzM1b3pzQXJyeXRhOVBKenE2YVB1YXgwK2F1dmhHYVdtUzliT2ZldHNwVnozMW8xNjRaclVudWRPanp6b0JFWHAzUS9idWphT1hjME8xaWp2dmowemwyeUIxMDV0cTV0b3JKMDdlclZNNjl0c01wVmZaR0swcEt0UmN1WHJabytlbVJkMktDZDljOVdEbmYxdkJxK29VNi9YV2dmQzFtSFhuSnhkdjlMcnlyOCsrTVBGY3k2ZG5Sb1psQmZLRmxkbER2NHh0dENUSnMySVlRUXFTb3ZYelhyeHF0RENLSFQ4Tjg5bWQ3cmUyZkd0RzNYcnJxaXBMaG93VXZQcmYvNHFjZTNySml6N2R4VDh2bWJzMHMrZjNOMmZGYlAvZFA3L09qY3RQMU8rbDVtdjVHak12dU5IRlZac3JwZ3djTkhmcWYreWkwQXNFTjl4aFJHZHZmUEtYZHRpdlFaVXhpWjlVbEZwTG82RW9sRUlwRU5KZFdSQ2E5dWlSeDcyNmJ0MHA5MmIxRmt5Z2NWa2FxcW1yU2w1ZFdSNFhjVk5VanpkVDN6ZHZsMjczZjg3WnNpVi8yeEpITC9sTExJNUgrVVI3NVlYN1V0L1pJMWxaRlJUNVpzU3p2dzVvMlI2LzlTR25sdFhrVmthMlZObXNxcVNHVDZoeFdSSDk1ZnROdStzOTAxeW5Gdmw1Zy9jSERuNFk4OWxkaXA3NkFXRXlabDV5VjFQK0hraGs5bXBpVW1kdHJoYk1GYUNiVnA0eHU4Zi91TytZa2RCeHdlUW1ocHVZOG10VXZQN3g1Q1NBaHBhWmtoWkVZZkJMZGwwZVFqTG9TUVhCT2JNanMxaEpBVWFwWlMzYjRSdkNiMldCVERDWFplWXFlK2d6TDdYM3JWanRLMXkramFOWVNjWm1PMU5SSWJRa2dNTGNTQStSWjgwL0ZWRTFLNkRqNG0xQzd2MkpUa25ENkgxSlNySnNXRW11OXBWL0xaSnIzM2FXYzFsNGVrM0VNR3RQRGFtQkF5TWtKZFdVM0p6V21YbnQ4OUlidDdyOXJ5MWtCaVl1ZE82YjIvZjBZSUlTYXA0MEY5YTE4YmhmcGxKak90L1lGbm5kZHdlM1pxN1g1RENDR2g5dS82eDArNzJ0YzBlMHpWTEVFVlhYNXFaenJWWC80dElUbW56eUhSdkhabjArY011dnJHekFQUHZXQW45aDJ0dXJJVDFUTEhJWVM0NVB4alc1elJ0Q1A3SERQdXptYktVMkpxcjFOUFMrMXg4dmRUZTV4MGFtSnUvOE5DRTJWYStXa3BmWFpMRFRsdFFnaUpJV1NtaGRUVXJHMC9hV21aSVQyOWZVaFBieDhhZmJiVTdpY09yNzJ1TmJlL3RtRkg1NTJrN0x3V3QzOGxJZnIvNVZmbnFYYnBYYnJ0SUcyTCtjczg1TWNYSjNZY3RNTUd6S1M4dnYzcVA0emlQZHZWMUFQYXA5Zjh6a2tKTmZsT0NqdTRydStXNHowcHUyUE44ZkUxMVZ4dkVuWWhCMjN5VHJ6dmtaQ1NtN01MKzJqN05ldFNqYzluVVExdVQ4d2ZPSGduNnBBTnBIUSs4dWo4TS85M2FvaSs3aGpiMVBWeFp6a2ZOcDgrdWV1UVlWR2VmNUlUc3J2M2lzODhvRSs3akc1ZG1rMlZsTjF4bjZOdXVTTXA3OUQremFiNVNreEsxOEhISkhjYmNrSVVhWGRLVFIyNnhYTjluYmdRTWpKQ3lqNGRta3VmbE5lM1gxTDNFMDZ1MldlME10TnFyODgxKzlpTjljTnZVMkwrd01HSjdUdm1ON2M5SWJ0N3J5akxiOXZhOHR2VXRTWTI4NkFSRjlXV21XanJXYlZ5VXBMemp6aysxTHRuYzd4SGxUN3g2NTdIRzhzOTd0YTdRMHB1VGtoTnpjcnFkL0dvc0lQNzV5YXVJVW0xbjdXRjYwSm1XbDE0bUc5US9FN2NkemRscDl0RVdzcy9Rem5jSGVmVldqR0orUU1IaHlqcVlvbjVBd2VIMU5Uc1p2ZTlpKzFqSVlTUWxIUHdvZEh0SWp1MXFmdUs1SzVEaG5VODhaNkgwN29QUFNYc1RQMHl1Y00rcWIyR24xNzdYZENLdnVrR01ZQnZ4RGZaR1Rma3dMaHcwc0h4WWVvSEZlSDErVnUzaS9uWjJEN3BiY0pKQjhlRmxZWFZZY1pIRFFjWVhUS2tYWGhuY1dYNHg3TG9KNlA5KytFSlljWDY2dkRHZ29iN09xQlRiUGlmVVRYM2Y0V2xrVEMvb0NxOHY2d3l2REYvYS9ob1JmT0RyOW9ueDRSaEI4V0g0WDNqd2tIN3RnM25QbHdjUGx5Kyt3WnJSVE5DQ3dBQUFBQUFXcE9HYkdDUDlLODZRL0dBVHJGaDFjYnFVRmo2OVQ1K2g3UTJZVzNSN28wdHFsTVVBQUFBQUlCL2RtS0tBdXhCUGwyNWF6TThkM2VIS0FBQUFBQUE3QWwyY2cxNEFBQUFBQUFBZ0QyTFRsRUFBQUFBQUFCZ3I2WlRGQUFBQUFBQUFOaXI2UlFGQUFBQUFBQUE5bW82UlFFQUFBQUFBSUM5bWs1UkFBQUFBQUFBWUsrbVV4UUFBQUFBQUFEWXEra1VCUUFBQUFBQUFQWnFPa1dCUFZWcGEyZUFFRUlJSmEyZEFRQUFBQUFBMkJHZG9zQ2Vha2xyWjRBUWd2OERBQUFBQUFCN0FKMml3SjdxeGRiT0FDR0VFQ2EyZGdZQUFBQUFBR0JIZElvQ2U2VHlzdXE3UXdqTFd6c2YvK0tXVlliS3UxbzdFd0FBQUFBQXNDTTZSWUU5MHVJSHM0cXFxMk11Yk8xOC9DdUxoSmdMRjR6UEtXN3RmQUFBQUFBQXdJN29GQVgyV1BQdXpwaFpYUjF6UWpCajlOdTJQQkppanY5MGZNYXMxczRJQUFBQUFBQkVJNmExTXdDd3EzcGNzVDR0SWJITnRTR0U3NFVROWdzaHBMUnlsdlpHSlNHRUpTR0VpZVZsMVhjdmZqQ3JxTFV6Qk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93ZS93OFZOWjhLdmF4dFpRQUFBQUJKUlU1RXJrSmdnZz09IiwKCSJUaGVtZSIgOiAiIiwKCSJUeXBlIiA6ICJtaW5kIiwKCSJWZXJzaW9uIiA6ICIzMiIKfQo="/>
    </extobj>
    <extobj name="C9F754DE-2CAD-44b6-B708-469DEB6407EB-6">
      <extobjdata type="C9F754DE-2CAD-44b6-B708-469DEB6407EB" data="ewoJIkZpbGVJZCIgOiAiMTc2OTA1ODQyMzYyIiwKCSJHcm91cElkIiA6ICIxODM2MzczMzIzIiwKCSJJbWFnZSIgOiAiaVZCT1J3MEtHZ29BQUFBTlNVaEVVZ0FBQWpFQUFBRXFDQVlBQUFEa2xnRXhBQUFBQ1hCSVdYTUFBQXNUQUFBTEV3RUFtcHdZQUFBZ0FFbEVRVlI0bk8zZGQzaFVWZjRHOFBmZU96MGhoTjZFMEhzUlJSQVZxWUtpVWtRUlJWY0YvSUdLSFZsWFY5ZUdGWFhWMVZYWDNrVlJPaUlnSUNpZ29DQzk5MDRJS1pOcHQveit1R0VLbVVrbXlTUTNkL0orbnNmSG1jbVpPeWNSYzE5TytSNkF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Q2dSQktNN1FFUlUxYlc4T3pQTjdoUW5BUmdLb0FXQUZJTzdSTW5GRFdBWGdKaytqenAxNXh1MWNvenVVS0l3eEJBUkdhamRwTk1EUkZGN0gwQVRvL3RDVmNKK1ZSWEdicG1hdnNqb2ppUUNRd3dSa1VFS0FzeENvL3RCVlk4R1ljRG1GOU1YRzkyUHNtS0lJU0l5UU1FVTBnWndCSWFNc2QvblVUdVpmV3BKTkxvRFJFUlZVY0VhR0FZWU1rcVRnaitEcHNZUVEwUmtqS0ZHZDRDcXZDRkdkNkNzR0dLSWlJelJ3dWdPVUpWbitqK0REREZFUk1iZ05tb3lXcXJSSFNncmhoZ2lJaUl5SllZWUlpSWlNaVdHR0NJaUlqSWxoaGdpSWlJeUpZWVlJaUlpTWlXR0dDSWlJaklsaGhnaUlpSXlKWVlZSWlJaU1pV0dHQ0lpSWpJbGhoZ2lJaUl5SllZWUlpSWlNaVdHR0NJaUlqSWxoaGdpSWlJeUpZWVlJaUlpTWlXR0dDSWlJaklsaGhnaUlpSXlKWVlZSWlJaU1pV0wwUjBnSXFMeVlaV0EvOTJlaW5wcCt0OVhmOW9jd0V0elBLVzYxdHRqVXBCUld3SUFyTmdld0pRWnBidE9NcHQyVHpWVWN3Z0FnS3Rmem9Hc1JHLzMzWDNWNExUcDdhNTRNYWVpdXBlVUdHS0lpSkxVMkQ0T2RHdW0vNXBYVmVEYjFmNVNYYWRIQ3dzdWFXTU5QbC93VnlBaC9VczJUV3FKU0MwSU1hb1d1MTNqV21Jd3hGRFpNTVFRRVNXaGpOb2lidTluRHo3L2FwVVBlMDdFR0Jvb3hyaStqdURqZGZ0a3JOa3RsN2wvSldXVmdPL3ZUeXVYYTE4MU5UR2pJVlo5b0FxcXBvZEdLbjhNTVVSRVNjWnVBYWFPVG9IZG92OXQvMlN1aXRjWGVFdDFyWXRhVzlDelZlaFc4ZWJDMGwybnJFUUJhRnFuWXBkeE5xb3BCcWVING1FdCtIbkxDdEMyb1JTem5SaDJ5YUxhaGR0NnVIUUJOTmt4eEJBUkpabkhocnZRTHV6bVdMdWFpRlZQVm8vNy9UUFgrdkhvdEh4WUpPQ2hLNTBSWC92ZnVOUVM5ZVZ3bG9xQnorZWdYblVSaXg4cDNVaEt4NytmTHRYN3l1cnZWenZScjcyMStJWm5zVm1BYisrdEZsZmJlTnNaOVRPbzdCaGlpSWlTeUsyWDJqR3NteTBoMXhyZno0Rlc5ZU1iS2Fob3NXN3FHMTlJRHo0Ky85SFQ4RVdaK2JKYmdMVlQwZ3QvZ1V5SElZYUlLRW1NNm1uSHBMQ1JreDFIRmZ5eVhiK0wyNjNBMVYxdG1Mdk9EMDh4NjNzM0hwVFJKY09DMjhQV3dxemNJV1BiRVgxS28wbHRFVjB6TEppNXR2aUZ3dGtlZllXcm91cWpNbWRyV0NNMFJYVGt0QXF0aUFXeEZlMkYyUjY4RmVmMG1kTW00Tk03OUZHcUxMZUcyOS9MaTluMjh6dFRZYmZxYzByWHZwWWJWenVLamlHR2lDZ0ozSGlSSGY4WUVnb3dPNDhwR1BOdUhyTGNHcHJWa2ZENkxTNmtPZ1MwckNmaHpnL2RjUHRpcDRXNjFVVk11enNWbG9KQm1QMlpLdTc1eEEyUFg4TlZYVzBZMWRNR2gxVkFubGZEMjR2anU4bWZ6TldubGM0V1BuSnkxVXM1VVVkT2pITG9WUHlyYzlPY29iRGhDMmhGcm1FSjM3a1VienVLanNYdWlJaE1UQktCUjRjNThjaFFKNFNDKytpK2t5ckcvYytOTExkK0Z6eVJxeUpRRUE3T2IyYkJ1Mk5UNERwcmk2L0RLbUJFZHhzK25wQ0s2azRCYTNick45ZUFBano4bFI1Z0FHRDdVUVZLd2IxOTRrQUhSblJQek5TVjJka3NvWitubjJ0d0t3eEhZb2lJVEd4a0R6dHU2Qm5hU3IzMXNJSTdQM0xqWkc1b0ZDSFBxK0dPRDkzNDhxNVUxSzB1b2t1R0JXL2Rsb0x4SDdqaEMramg1TVB4cWVqVVdCOTZlWEN3QXhNK2NHUGRmanY4QVExLzdRL2RsYmNmVWZEQVoyNjhkVnNxSkJGNGJKZ0wrMDZxaG15N3JpZ2R6NUdLcmV0U055MDBKaUFBdUtCNTdOdXJHRFo4RUc4N2lvNGhob2pJeEw1YTVVUG5KaEt1UHMrR2hSc0MrTWZYK2ZBR0NzOURITXRXTWZGak56NjlNeFYyaTRBRHAxU0UzNWFuenZYZ28vR3BFQVRna2paV1hON0ZpczlXK0tKKzVpL2JaYnd5ejRPSHJuTGllSTZLN1B6a252ZDRkMXhxeEhSUmNSclhFdkhoK1BoMmNjWGJqcUpqaUNFaU1qRk5BLzc1VFQ1VzdaUXg2dzkva1F0ak54OVM4T2kwZklpQ2dIbnJJaGZscnQwalk4WmFQNFlYN0d5YU5OaUpwWnZscUlFSUFENWU3b1BUSm1EYWFoOU81VlY4aUFsZlN4TkxJbllnMVVvVlNoUmdxR0l4eEJBUm1aeWlBbE5HdWpCbHBDdnU5N3g0UTlGdDY2ZUxXUE5NOGJWbEpnNTB4UHphMVZOelMxMGx1TEpvVmplMHhmem5yUUU4UHl2Nm1WR0R6N1VGZnhhejF2cUxYUEQ4M2YzVjRDallkVFM0aUxPVHd0dFJkQXd4UkVSa09udFBSTjg1RkY3VmQrOUpGWWcyU0NRQVRXdkh0K0NrZWRqMWRoeFZzVDh6K3VlbTJFTmhZOGN4SldZN0FCR2paVVcxdS9iZnVSQUVocGlpTU1RUUVTV1pRNmRVQkF3YUFLbW9vd0ZpblhjVVBzMDA0dFhvVzdaTFV1d3VmQ1RtUUdic0gyckwrcUh2ZS8vSnhCeWN0RGRCMTBsbURERkVSRWxtd2dkdXc2Wng0bG1yWWliTjYwWldMSTVWd2JoclJ1aDI2cGRqdHdNaXowNHFTVVZrVlFOMkhUUDM5RnlpTWNRUUVSSEYwQ3hzWk9tSkVmR3RPZnJ2bUpTNHIvLzkvZkdkblFRQU9SNE5GejJSSFhmN3FvQWhob2lTbmpidE90dXBOTGtmQk9GaWFEZ0hndFpRQSt6RnY3UDg5RjVjdnRkMzJnU2MzNno4ZjhXdjJCYUl1MjF4b3pUUnBuaisrVTArWnF3cC9uaUQ4bUMzQ21pUVhubUt0ZVI1azNzcmUya3d4QkJSMGpxNStMcEdnaXcvZGdyeUtBRFZBUTFuaXFNazIzTEpMMWVHYXJya2VGVFVyeTdpN1JLTUNKVFcyUWN4ZnZSenFCK244ODI5cGtOVk5ZejZUK3l6alFEOVBLcWJMckVYdEFmdS9NaU5MSGZSMy9jbkUwSm5JbDMvUnRIWHQ0Z0NQcjlMcnlYREVGTVlRd3dSSlIxdFNSL0xLVitOUnlETGZ3Y1EvNzVqRTVzeUkzTHJiNW96UnNOeU5uVnU5QzNJUU9rT2dNeVBjY2JUbkVscHhmWmwrdjFwTVhjbnhTT2dBSnNPeGw2RGNtRkxDNjY3TUhUc3d2ZHIvSEdOVElXZmlWVFU5UUc5Y040WlI3UE5IUXJMQTBNTUVTV1ZyQ1hEMGsvNWhhOGhZR0RZeXhvZ3JBVFVIelZOM0MxSXduRlZWcUtYbzYwNFN5cnl3NGEvV3ZUZitPTlZLMVhBZTdlWHJzcHNJZytBakdjWFZMemJxRXRqV0RjYkhoL3VncTNnTG5vb1M4VkxSUVM0ZURSSUZ5R0p3T2w4RFI2L0JxZE53RzJYaG1ZOUQwVUpnVlVkUXd3UkpZMnNKY1BTVmIrd0FrQ0hncGNVUVBoSWxQRjBqU3UvMjJkazM4N1dZZktIRmZwNU80NG1abGRMVHZYS3MwYkVDQTFyaUpoOGxSTURPbHFEcjJYbmE3ampBM2VacDNzdWJtMHBjdkZ3TXA5UFZWb01NVVNVRlBRcEpId0ZvU0RBYURncENzS0lHb08rKzluZ3JsRTVPSHN0emhuaEl6dm5QM3E2ekhWaXpzaW9MZUtXWG5ZTTYyWVBqcjRBK3BsVUV6NXdZL2Z4K0VQaUJZOUYzMkcwYkV2c2tMSit2NHlmTnNXL2lMcXFZSWdob3FSd3lsZmpFUWdZQkFEUWNGS0IwclBXb0ZrN0RlNFdKVWhBMVhjcVZlUzE2cWFKNk5QT2dzRmRiZWdXWTZkWHZlcGlpYlpKeDB0UmdUbC8rcEhuMWJEMWlJSTVmL2dOSzJCWW1USEVFSkhwblZ4OFhTUEk4c01GVHhWUkVFWXd3RVF5ZXhFNlZVWEN0bG9YZGEybXRVWGNjSkVkNXplem9FMERDVVpWL2ZmTEdoNmRscGpRbHN3WVlvakk5QVJaZmd4QXdYNGM0U05PSVZGcG5jalYwTGU5TldMWDFCazdqeWxvVmtlQ1ZQQ2xtV3NUWDc5bTZQbTI0aHRSRUVNTUVabWFOdTA2VzBFZEdBRFFSQmxQRzlxaFN1cmY4Mk9mcWx3U0tRN2c5cjZ4VDY0Mk83ZFB3NVNaSHJ4NXExNWo1MFN1aXNVYkE1aTUxbzhOQnhUOC9uUjFPRzM2OEV4NWpKUXd4SlFNUXd3Um1kcXBOTGtmZ09yNk0yRmxaZHVGVkZtOHR6UXhJYWFhVTBCMVY4WHZVUHJ4NGVMcndweHR6a05waGVyT1JPUHhheGo2U21nTCtySXRBYnd3MjRPLzlpdjQ2NEFjMXpXaUVRV2dSVDM5YktTQXJQRkF4M0pnK2hDelkvUVZhWGJOT3dsUWh3SkNDd0RsWDZLU3lQemNnTFlMRUdmNkJNZlVWcC9QajM0a3NCa0l3c1doaW1icWo0YjJwUXJJOVdoNDZydUtYNnNSYlhxbk9QRWVHZUR4RjA0cG42NG9leG1oRkljUVhQUzc2NWdTRVpRb01Vd2RZdmJkMkdlQW9PVy9Ed2hOa3ErSU9GRzVTZ0dFem9EVzJhN2wzN0x2eGo1ak03NVl1c2pvVHBXS2huUE8vTyt2YWVKdVl6dFRlZlh2WUMyK1VSbjlzbDJHTjVDNDB2aDEwMFE0YmNBK2s0NWduSmwyQW9CY0hobFFMa3diWXZiZDJHZUFBQ3hrZUNFcUs2R0pBQ3pjTjdydmdJelBsNVR6c1lUbFFOQWFCaDlLd25FanUxS1p2ZmEzOGgra0h2UjhEZzVsbGY1bUxZb0N1amFWMEt1TkJiM2FXdEd1b1lSUGx2dnc0aHhQekxvd1o0dW5Ua3hGQ1I4Sk9wck5FRk1lVEJsaWRveStJcTFnQk1ib3JoQWxEVUZUUDlneCtvcE9acHRhMGdEN21kOEVsZUFvQVNxREpZK21JZFVSK1h1OVVVM3pWZ2p1MUZnS1B0NTRnTlYyeTRNcFE0eStCa1pvWW5RL2lKS0wwRVQvZnd1UEc5MFRTcnlycDViUGVvelprMHBXNk0waUFlZG1XSEJKR3dzdWFSMDV4WFYyZ0FIMFNybG1kVVdYMFBkM2FWc3JNdk0wL0x3MWdPeDhqc29raWlsRFRNRWlYcU03UVpSOE5HMElHR0tTMHA0VHhwWjc3ZHZlaW11NzIzQkJDd3RjdHFKL2YyZm1hZmhsV3dBL2J3dmcxKzNtSE1FWWZLNE5YWnFFYnJIZFcxalF2WVVGcWdyOHNWZkdrczBCTE5vVXdLRlRrZXQ5NXZ5cDE1N3htL1Bicm5BbURURkNDNk43UUpTVUJQRC9MU29YcmVwTDZOMHUrdUppVlFNMjdKZXhmSnVNNWRzQzJIeElLZlcyNXZJMjdqMDNwQ0l5bU1NcVlGUlBHKzY5M0JsOFRkTVFyUHdyaWtDMzVoWjBhMjdCUTFjNXNmV3dna1ViQTFpOEtZQWRSeFU4L0JXcjlKYUVTVU1NdDFFVGxaTlVvenRBeWVtUFBaRkRDNzZBaGw5M3lQaHBjd0JMTndlUTVhNmtxZVVzNi9jVkhpS3hTTUQ1VFMwWTFNV0dLenBiVWMwWlNqbnI5c200KzJNM0xtbGp4UlZkckxpb2xSV1cwRkladEcwb29XMURDUk1IT3JEM2hJb0ZmL254dzErQmhKMDZudXpNR21LSWlLZ0U1a3dxZWJHNFJOcHdRTWJ4YkJXLzd0Q25VdUxaamoxL2N0bjZQUFBCK0lyZG5USG0zVHdjT1YzOGR1NDBwNEIyRFNWMGFtekJlYzBrbk5mVUVuVTl6OXgxZmp3NTNZTjh2NGJaZi9neCt3OC9xcnNFWE5iUmlpdk90ZUdDWmhhSVlVdCttdFlSTWI2L0ErUDc2NEZtL25vLzVxMExHRDRWV0preHhCQVJWUUZONnhpN1FOWW5BLzJlTGRuR3Q4YTF5dGJuYzBxNHM4a2FOa0lpaWNCNVRTMm9WMTFFL2VvaXpxa2xvbkV0RWMzcWlLaWJWdlIxMSt5UjhlYVBYdnkrdS9Db1RYYStobTkvOCtQYjMveW9sU3BnVUdjYkJwOXJ4Ymtaa2JmanBuVkUzREhBZ1RzR09MRGxzSUo1Ni96NGRJVVBNdk5NQklZWUlpS2lzeWdxY04vbERuVEppTzgydWV1WWdpVmJBcGkxTm9EZHgrTkxHcGw1R3I3NDFZY3ZmdlhobkpvaWhweG53MVhuMmREa3JQRFdycUVFdDgrS0Q1ZXhnc0RaR0dLSWlLcUFlSXZGbFZSNGNibEVLNjgreCt2dHhUNzhkMHpoMjZSZkJuWWZWL0RYQVFYcjlzcFl1MGZHb2F5eVZSVStlRXJGVzR1OGVHdVJGK2RtV0REa2ZCc3U3MnhGV3NINm10ZCtTTXpaVjhtR0lZYUlLQWxsNXFsNFliYW4zRC9uWDlORHUybk1zamczWGl1MkJ6QnZuUi81ZnVCZ3BvcjltUXAySFZleDk0UUNwUnhQUWxpM1Q4YTZmVEtlbXduMGJtZEY2L29TL3R6TFBkZlJNTVFRRVNXaEhJK1drRU1NaXpQOU4zKzVmNFpSTkEyWS9LVnhXNTREQ3JCb1l3Q0xOZ1lNNjBObFo5NVNpRVJFUkZTbE1jUVFFUkdSS1RIRUVCRVJrU2t4eEJBUkVaRXBNY1FRRVJHUktUSEVFQkVSa1NreHhCQVJFWkVwTWNRUUVSR1JLVEhFRUJFUmtTa3h4QkFSRVpFcE1jUVFFUkdSS1RIRUVCRVJrU2t4eEJBUkVaRXBNY1FRRVJHUktUSEVFQkVSa1NreHhCQVJHY050ZEFlb3lzc3p1Z05seFJCRGxZUElQNHBVNWV3eXVnTlU1Wm4rejZERjZBNllpVmluUGl3dE84Qy9jckhSWFNtUzdaS0J3Y2YrWHhjRHFsTHFhMW1hdDRWOTBBZ0UxdjRDLzI5TEU5QzdLSi9SdWhOY1l4NkEvNWRGOFAreUVPcXA0K1h5T2VXcDJpT3ZRSENtQWdCeW5yZ0RVS0wvektzOTlqb0VtME52OTlqL1ZWai9xRkthQ2FDejBaMmdLbTJXMFIwb0s0YVlPRW1ObXlQMTdpY2dwS1ZEY0RqaFd6TEg2QzdGNUxwcFl2Qng0UGVmb2ZsS0YyTHN2UWZEZWNNRUFJQ1UwUktCOWF1Zytid0o2V000eCtVaklLYlhndVBLNjJIck5SQTVqNHdGWkRuaG4xT2V4RG9OSVRoZCtoTk5pOTJ1ZG4wSWRrY0Y5WW9xTTU5SG5XcDNpcmNBYUdKMFg2aEsyaWREZnNub1RwUVZRMHljWERkTmhKQ1dEZ0J3WHEvL0RUcGFrQkdzTnFBY2IxSmFmaDZncXVWMi9YRCszNWZCY2ZXTkVGTFRJS2JYZ24zZ05mRE8vaUtobnlFMWJnNUwrL09DejMzenBrVU5NTlZmbTVhd3oxUjJiMFhlYTQ4bjdIb0FBRXZCLzBxYVZtSC9mY2pjZHI1Uks2ZmRwTk5qUlZGYmFIUmZxT3JSSUl6ZDltS2RYS1A3VVZZTU1YRnl2LzBzVWg5OEZtTHQrZ0FLZ295cXdyZHNYa1E3KzJYRDRSZ3l1dHo2a1R2bFBpZ0hkcGZiOWNOcCtXNTQ1MzRWREczMkFjUGdYellmYWs1V3dqN0RNV2hFOExGNjRpaDh5MytJMmk2aG94YzJlN0ZOeE5yMUlEaFQ0cjZrWUxIcUR4UVpVdVBtUlZ3NHRQYW55SFpoS3VxL04xVzhMVlBURjdXYmRQb3lVZFRlQjBka3FHTHMxeUNNMmZ4aWV1VmVGeEVuaHBnNHFWa25rZmZLUDVFNjZWbUlOZXNDQUp5anhrUHplK0ZmK1pQQnZTcy92dVUvd041L0tNVGE5UUFBVXZNMlVOZXRTc2kxcGZxTllUM3Y0dUJ6Nzh4UFk2NGxxV2pPNjhiQjJxVkh5ZDlvc2FMYW8vK09xMm04N1U1UEdGTHlmcEJwYkptYXZxamwzWm1kN0U1eEVvQWhBRm9BU0RXNFc1UmM4cUF2NHAzbDg2aFRkNzVSSzhmb0RpVUtRMHdKcUtlTzYwSG1vUmNnVnE4QkNBSmNOOThEemU5RFlPMHZSbmN2YnBabWJaRDY5NUpQaFFwMkIxSW1QQkozKzV6SnR4UTVhdU1ZZG5Od1pFTGVzdzMrTmN0anRpM0xqZHc1YWp6c2ZhNE1QZytVMHdKbG90SXF1S2s4WHZBUEVjV0pJYWFFMUpOSDRYNzlYMGg5OERrSXJoUjlqWXJYRS95NmQ5N1g4TTc3T3FHZm1mNjI2UmVRRnlJMWF3M3J1UmZxVHpRTm5tbi9LNWZQc2ZlNU1pTEErRmN2Z1cvWi9HTGY1L25tUFhqbmZCblhad2cyTzFJZmVnRUFvT1ZtSSsvMWY4VnNtenI1UlgzZEZQU3B3WGphRVJGUmRBd3hwYUFjMmd2M1cwL0RNWGdrOGo5NUErcnBUS083VkNKYXdBLzEyS0h5LzV3aXRuWTdoOThTZk96L2JSbVVQZHNUL3ZuV2MzdkNPZkwyNEhONTF4YmtmL1ptWE85VlR4NkwrM01FVjJqa1g1TURSYTloQ1Z2MEcyODdJaUtLamlHbUNGSkdTMVQ3eHl2QjUrRlRHdkxPemNoNy9Ra0RlaFVwN1psM0lWUkxqLzMxRno4cDlGcjJ2U09SODY4N0lsNFRhOWFGODhZNzRQdHhPdVR0RytQK2ZNZVEwUkRUMHVHZCt6WFVySk54dmNkNjNzV3d0TzRFQU5DOEhuaS8reWppNjFLVGx0Q3lNNkZtbDM0QnNiVnpkNlRjUGprNFhhVWVPd1QzVzg4QUFYK3ByeGxMY0ZFdkFNaUJoRitmaUlpaVk0Z3hPY0htS0hMblRqeTdlaXl0T2lEbHJzY2hPSnl3WkxSRTdyUDN4eFZJcE1iTjRiajhXa0NVWU8zUkY5NVpuOEczY0ViUi9iVTc0THh1YlBDNWQvYm5VTE5QaFhYR2lwVHhEME9zWGhQKzM1YkN0L0I3S0VjT0ZOdVhjTmF1UFpFeTlpRkFrZ0FBNm9ranlIdjFuOURjSmQ5TktEVnRGU3hPRjR1WVhqUHNtUkFNYU5FYmgzWW54ZHVPaUlpaVk0Z2hLUHQzUWNzK0JjSFJDRUsxNmtpWjhBaHlYNXBjZE1FNVVZVHI1b21BS0FWZmltY0V4M0hWalJCcjFOWS85K0NlUXJWMjdQMnVobGhMMy8xbHUyZ0FJQWpJLy9pMXVMOFhlLzhoY0Y0N0ZoQUVBUG9JVE42L0h5djFsRi9xUFU5R1RCY1ZSNnhUSDZrUFRJbnYybkcySXlLaTZCaGlFaUR0MmZjZzJKMWx1b2JtOHlEbmtYRWxmbC8yNUw4VmVpMThJWEQydlNPTHJiS3IrYnh3dno4VjFTYS9CRmdza0RKYXdubk5iVVV1dHJVUEdBYXBTY3ZnYzg4WGIwSFp0N1BJejVFYU40ZTkvOVVGSDZyQjgvbGJFV3MvaEdyVjRiaGlaS2hmdWRud2ZQdEJrZGNNc3RyZ0dqa090bDZYQjE5Uzl1NUEzbitlaEpaWHV0MkVRbHA2aVFJTUVSRlZMSWFZQkJCUzBzcGVqQzE4WFlVQmxQMjc0SjM3RlJ4RGJ3S2dqNGpJVy81RVlNT2FRbTJsaGszZ0RDdm81L3RwZHJHMWNnU3JEYTR4RHdaSGJudy96WUs4WjF0RUcrYzF0NFpLOXdQd2ZQdCtYRk5BWXIxR1NMbDlNcVJ6bWtWK1FkTWcxV3NFdVpRaFJxcC9UdkJ4WU9NYWVMNk9IdXBzM1MrRjQycjk1K0ZmOVJPOGMyUHZUdFBQVHRLTDdlVThOajZ1ZGtSRUZCMUREQVY1ZjV3TzZ3V1hRbXJZQklFL2Y0VzhhMnZoUnBJRTE2MzNCME9YdkhWOVhLTWxqbXR1aGRTZ01RQjltN3AzNW1jUlg3ZTBhQXZiaGYyQ3orVXQ2K0JmdmJUb2k0b2k3SDJ2aG1QSTZLZ2hVbXJXR3FrUHZZREErdFh3ZnY4eGxLTUhpKzFueE9YcmhVS01lbWdmMUJOSG9yWUxINFZURHUrUDJRNUF4TGxLUmJYTG5YSWZoSUlwTVNJaWlvNGhKc0ZLV3BTdFV0V0FVUlI0UHY4UHhBWk40Ri94WTlRbWpzSFhRMnJTQWtCQnpaei92VmpzS2RsaW5mb1J0VnBnc2VsMVZTUUxCS3RWLzNkS3RlQTZGczN2US83bmJ4VjVUYWxaYTdodW1CQXhwYVVGL1BCOC9oYUVhbWx3WEhWak1OaFl1L1NBdFZNMytINytBZDdaWDhTOXdEZDhKRVlwSW5DSURUT0NqOVhqaCtPNmRuRXFZZ3M4RVpIWk1jUlVNV25QZndneHZWYXg3Y0pQd281RnJGMGYxVi8rdk1nMnB5Y01nWHJxQkRTZkY0SkRIN0VRMDJzQ0VUdDZJbmxuZkFMMTVOR29YNVBxTjRaajJFMndudHN6NG5YMTVERzQzM2t1V0hzbHNHWUZuQ052aDdWclFUdFJncjNQbGJCMTd3UHYzQy9oV3pLMzJQQWxOVGduOG5sWVdBbG5hZEV1OUVRT3hHeW45eVBzN0tTaTJwMU5VMHU4UzR1SUtOa3h4RkQ1VXhUSTJ6ZkEycmw3eE11YXp3c29DZ1JYNktCRmVjZW1xS2VEVzFxMGczM0FVRmk3WEZobys3Ri81V0o0dm5rUFdyNDcrSnFhZFJMdWQ1NkR0V00zT0VlTkQ1NzlKTGhTNEx4dUhHeVhESUxuNjNjaGIxMGZzOXRpMkVoTVBLRU9BRklteHE3V2U3WnFqNzhSZDFzdFB3L1pEOXdZZDNzaW9xcUFJYWFLVVk4ZkFZclpyVlFldk45OUJOK2lHZER5Y3FEbTVlakhOY2d5VXU5NUFwYjI1d0VvbUViNjVMWGd1aEVocFJwczNYckJkdEVBU0JrdEMxMVRQWFVDK1orOUNYbnpIekUvTjdCeERlUW4vNEo5OFBWd0RMb211TEJZYXRBWXFmYzlEZithNWZCKzgxNmh3bnFDMVFheFJwMUVmZnRscG5uemplNENFVkdsd3hCVFZWaXNzTFJvaTd4WDRqdkFVYXhlRTFMajVnaHNXaHV4R0xXMGxLTUhnYk1XMXRvdUdoQU1NSUFlZE5RVCtqU1N0ZE1GK21HVGtvU3phVjRQZkQ5K3A0Y2l2Ni9ZejlZQ2ZuaG5mb3JBbnl2aHV1Mys0QUpqQUxCMTZ3VnJ4L09SKzh4OUVWTlltcVlpOS9rSGk3eXVyVWRmMlBzVmJCbFhWYmpmZkFwcU1UdWhVaWM5SHpvNzZia0hpbXdyaUZMd29FN05VM0VoSm5QQjhOS1hTalpHc0dTMUtHZ3RBU3cxcml0RVZKRVlZcEtjdGN1RnNIUTREOVl1M1FGRlFmYURvNHQvRXdENzRPdGg3MzBGMU9PSDRWczBFNzZmaXo4MHNTVEVHclgxb25RRkFwditnRy9wM05EempXc1EyUEluckIyN2hkNGtCK0JiOFNPOGM3K0NscHRkNHM5VTl1OUU3cFQ3NEJ4Nk0rd0RoZ1lYRXN0Yi95cThCa2VXaTZ4N1kybmJCYlplZzRMUC9iOHVRbUJUN0JHaG9QQ3prNHFwcXlQV3FSOTYyNm40am5SSWtOam5XRlJ5cWlxd3NBOVJGY0lRazJCRzd6WUtYMThDQUs0eFlYL2IxelRBYWl2Mi9DQ3haaDNZTDc1TWYxeTNJWVNhQ1o1V0VRUzRicjAvMkZjdEx3ZWVzNnZ5YWhvOG43d0J5eE52QVpvSzM4OC93TGRrTnJTYzAyWDdiRGtBei9RUEVGaS9HcTViNzRYZ1RFSCtGMFh2aERxYnJXZC91RWJmR2R4bXJtWWVoMmQ2bkVYNVloQnIxZ0ZFQ1ZwZURqUy9ENExkRHZ0bHc0TmZWelBqUDVDU2lLaXFZSWhKQW1MTk9yQjI3cTZQdXJUdVdHUmJxVzRES0lmMkZkbkdNZlJtd0tMLzBWQ3pUc0kzZjFyQytnb0E5b0hYd05JbWRHNVEvbWYvZ1pwVGVBWkR6Y2xDM3F1UFFqMSt1Tmlxd3lVbDc5eUUzS2Z2Z2Rpd1NkekJTS3haRjg3cnhvWjJQQUhRM0xsd3YvRmttYWQ3TE8yN0ZybDRXTjZ4cVV6WEx3bFYwZTZ2c0E5TEFGRVNYZzAra1lTaWg3ZUlLS2t3eENSWVNROFpGRktxbGZxekxDM2F3WG5qSFpBYU5ZM2RTRkVRMkxvZWdUOS9SV0Q5Nm1LbllhUW1MV0RyM2p2NDNEUHRmd2tORUpiV0hlRXNxQW9NQUw0bGN4Qll0eXBtK3pOYnBzdUQ1dk5DMmJPOTJIWmkzWWF3RHhnSyswVURJaW9ycTFrbjRYN2pTU2hINDkvNm5IM3Z5S2l2eXh0K2ova2VlYzgyQk5iSC9oa2xXcDNCTS81ZFlSK1dBQ2NYREI4bUFQb2ZXbFhMTTdnN1JGU0JHR0lTTE40MUoyZVVaZnBKY0tZVUhXQUE1RHd5Sm1MblRVay9MMlg4UDByVE5RQjZOZCs4Zno4V2ZDNm0xMExLdU1uQkhVTEt2cDNScDJFc1ZraDFHK2h0RHU4SGtQaHBPdVh3ZnVRK0ZYdmtRNnhlRTViTzNXSHIzaHVXVmgyaXQ2bFJ1MFRicE9PbUt2Q3ZYZ2JObXcvbHdHNzRmMXRhOUdHY1JFUlZGRU9NaWFsWkp5S2VLM3Uydzc5NkNaeWpRbWZ5YUY1UFJYY3JLc0h1UU1wZGowRkkwOWVNYWo0dlBETStnYVYxWjBoMUcwQ3Mwd0JpdllhUTZwMmpuMkl0aXZETytUSVlZaXFDV0s4UjdMMEh3OUtxZzM0T2swRmwvN1ZBQVBrZm0yb3doSWpJRUF3eEpxWm1aVUxOT2duL3FpWHdyL29wV0tvK1BNUVVlaytzY3ZaV203NjQ5RXk3ek9PQUhDank4OFc2RFlNM2VqVTdDemlybG9sNktoU3luRGRNZ05TNGVmQzVZSGNnOWQ2bmlyeStlakswbUxYWUtTMVJERzVkanF0OWxLM1pXdllwV00vdEFiRm0zVUpmVXc3dmgxUy9VWEFVcWJnREwwdkQxck5mOFkySWlDaUlJY2JFdFB3ODVEd3l0a1IxWEhMK2RVZlUxMVBHUFJRTU1jcWU3Y2g5YVhMRWR1Q3pTUmt0VWUwZnIraFBWQlY1TDB5S0NDMkYrbHFDRVNITmt3LzF4T0dJVVpoWWEwbk9zTFR1aE5RSHBzVGRQbFlmUFYrK2c1Uzc5Q2t3TlRzTGdYVXI0Vi81RTVTOTIxSDl0V2tRN0hxSUtZK1JFb1lZSXFLU1lZZ3h1d1FVb3JQMTdBZHJ0MTc2NVFKK3VEOTZ0Y2dBQXdDT3k2OExQZzZzVzFsa2dBSDAzVFVSaDBCcUd0VE00MUNPSG9CNjVBQ1VZNGVnSGowRTVkakJVdFdBU1pUQWh0L2grZVk5S0x1M1FkNjd2ZlEvWDBHQTFLQUpBRUJUWkI3b1NFUlVEaGhpRXF5NEF4RXJHNmwrWXpoSFRRZys5MDcvc05nYnJyWERlYUZ0eHZKSWVBOEFBQnhRU1VSQlZLb0s3NXl2aXYwY2Vmc0crQlpNaDNKNFA1UWorNkVlT1FDdG1IbzFSdkV0THZzaVlzSHBDaTc2Vlk0Y1FPNlRkNVg1bWtSRUZJa2hKc0hLc21XNm9nbDJCMXdUSG9aZ2R3RFFSMkUwanh1QzFSWXpZSWpWYThKNTg5M0I1NzdsQzZBY0xycnVEQUJvdWRud2ZQOXhZanB1QW9MTkVYd2NmakFsRVJFbGpsaDhFMHBXUW1vYWxIMjdnZ3Q0QmFzTnJ0c2VRTm9MSCtzTGNadTBpR3p2ZENGbDR1TVEwMnNCQU5RVFIrRDkvcU9LN3JZcGhDK1MxazVYNkpFQlJFUlZCa2RpRXV6MGhDRkdkeUZ1YXVaeDVILzRDanpmdmcvN0pRTmh1L1FLaURWcVEzQ2x3TjU3TU95OUIrdDFTbFlzZ0x4akUxempIb0xVTUFPQWZ1SzArOTBYeW1VTHQyQ3pRMnJXQnBaV0hSQllzMXcvUE5Ka3BLYXRnby9sdlRzTTdBa1JVZkppaUNGb3Vkbnd6djhHM2dYVFllM1NBL2ErVndlUEw1QWFONGZ6aHJOMk5Na0J1UDg3SldIVmRNWDBXcEJhdElXbGVUdFlXclNGMUxoRjhQVHFvcXI1Vm1iV0N5NE5QZTdZRFZyT2FRUTJyaWx4UldjaUlvcU5JU1lCTkhkT3NUVlZURUZWRWZoekpRSi9yb1RVcUNtYzE5OE9TK3RPaFp2bDUwRnEyQVRLdmgwbFh1OGhPRnlRTWxwQXltZ0ZTN00ya0pxMURrNVBSYU5GcWVkUzJka3V1QlNXWm0yQ3p5MXRPdWxuUmFrcTVKMmJFZmpyTjMxSDE4bklReDM5dnkzVkh3U1M0TThTRVZFRllJaEpnSnhIeHBYYnRjOCtsYnI0TjVTeHlxd2d3TksyQyt3RGhzSFNLdnBoa21KYURUaXZHd2ZIMEpzUitQMW4rSmJOaDdJLzlybDdZbm90T0s2NUJaYU1WaEVGOG1MUjNMbVE5MnlIc25jN3RPeFRaZnAyRXNuOTJ1T0FHSHNabVdDenc5YjdDamlIL2kzMG9xYUZ2bDlSaEtWMVIvMzhxR3ZIUURtd0c0RjFLeEg0Y3hXVXcvdVEvOEVyNWZ3ZFVHWFY4dTdNTkx0VG5BUmdLSUFXQUVyNFB6NFp4QTFnRjRDWlBvODZkZWNidFhLTTdsQlZ3eEJUeVZsYVJwN2JVOXpJaEZpalR1UUw4ZFE1RVFSWW1yYUc5ZnlMWVQzdjRvaEZxWUJlL2RiMzQzU29KNDdCUG5DNFhwSWZCVGZ0aXkrRDdlTExvT3pkQWQreXVmRC92cnpRcUpTYWx3TnJsd3VEdTZET3BoNDdCSG5uWnNpN3RrRGV0YVhTMWxTUmQyOHQvS0lrd2RLeUEyemRMb0gxL0Y0Um9WUGV0Ulh1L3o0RGE0ZnpZYjJnRjZ6dHVnYW55UUI5cWs1cTNCeU9xMGREUFhZSS9yVXJFRmk3b3RoVHhpbTV0SnQwZW9Bb2F1OERhR0owWDZqRVVnQjBCdERaN2hSdmFUZnA5Tmd0VTlNWEdkMnBxb1FoeG1CUzQrWjZNUEhrUS9ON29ja3lvTWdRN0U1WVdyV0g4NFpRRFJlb0tyVFRtUkh2dC9Yb0N5MHZHNm83RDRJa3dYNzV0YUV2S2tyVTBDTlliUkFiTm9HbFpYdFlXbldFcFZXSDZGdkROUTMrMzViQisvM0hVQXMrMS8vYlVsZzduQWY3b0JFUlUwMVMwMVp3TmIwUHpoRmo0UDlsSVh6TDVrTTlkVnovb2h5QXZQa1BXTHRlcEhmcjZBSEkyelpBM3I0UjhvNk4wSEpPUi8zWmxPWFF4NUs4MS9QVk8vQXRuUnRYVzhHVkNxbHhjMWlhdFliVW9qMHNyZHBEY0xnS3RmUC90Z3llejkrRTV2UEN2M29KL0t1WFFFaXBCbXZYbnZwMFU2dU9FYU02WXIxR2NBeStIbzdCMSt1QlpzMXlCSDcvMlpTTG1pbCtCUUZtb2RIOW9JUm9Jb3Jhd3ZhVFR3L1kvR0w2WXFNN1UxVXd4QmpNZGRORVNCa3Q0Mm9yYi91cjBKbEFqbUUzUTZ4Uk8ycDdaZit1NEdPeGRuMDRyNzBOVXNNTWlIVWFGRG1sbytXNzRmOTFJWHhMNTBFOWViVFExd09iL2tCZzB4K3dORzhMKytYWHd0cnBndUQxaE5RMDJBZU5nSDNnTmZCOC9XNHdIUGdXelVEZ2oxOGhiOXNBTlNlcjBEVXJGVkdDcFdWN2lPbTFJTmFzRGJGMnZZSURLcytCbUY2enlMZktPemJCTy9zTHlOczNGUHFhNXM2RmY4V1A4Sy80RVVKYU9tem5YUXpyQmIxaGFkRTI4dVByTllManlsRndYRGxLM3gzMis4L3dMWjRKS0VwQ3YwMHlWc3U3TTlNS1JtQW9pUWpRUG1oNWQyWW5UaTFWRElZWWc4bDd0c1VWWWpTdkI1NXZDLysrVTQ4ZGlobGl2SXUrRDdYTFBBYXhaaDE5VFVyVWpnUVEyTG9lZ1Q5K1JXRE44cmdXMU1xN3QwSis2eGw5U3VUSzYySHRjbUV3ekdoK0h3Si9yZ3kxM2JVVjJCVmxPcVlJeFI3aW1DQ2FJa2Urb0Nwd0RMc1psdVp0bzcvaExNcVJBd2lzWDQzQXFpVlFqaDZJN3pOelRzTzNkQzU4UytkQ3JGMGZ0Z3Y3d3Rhamp4NHd3MGlObThQcTljRDM0M2R4WFpmTW8yQU5ES2VRa2srVGd2KzJqeHZka2FxQUljWmd5cUc5Ulg1ZDgvc2diMW9MejR4UG82NFZVVThlQmJUT29aRVZXWVp5OUFCOEM2WWpzUGFYc0F0cDhIei9TY1RKMGVyeHc1QjNiVUZnNHhySUc5ZVdPalFvQjNiRC9mWnprQm8xaFdQSWFGaTc5SUJ2L2pTb1pWeVVXNXBESEJQRk4rOXJXQ2IrcS9BWDVBQ1VJd2VnN04wT2VkZFd5RHMyNmlkK2w0RjY4aWk4Yzc2RWQ4NlhzTFJvQzl1Ri9XQTkveElJcmxRQWdIZkdKMlc2UGxWYVE0M3VBSldiSVdDSXFSQmwzTXBpalAwMzlpbjdxWWZ4c05vZzFhb2JmRm91NnhNc0ZvZ3AxUURKcWkvNkZFVUlCWXMvTmE5SFg0dFN6R0dNQVBUMUZacFc3RUplKzJYRG9CN1R3MHQ1MVN5Um1yVFFUNkEyODdaelFZQnJ6SU9BendQMTVERW94NDlBUGJJZnlySERnRm9CMHpvV0M2eWRMb0RVcUNtOGM3NHMvODhMMCtTTHBhYjZ2WEJ5d2ZDbEF0QWJBRlJWNjF2bmlobExEZTVTWERwTXpzb0RkeUVscTd4Tkw5WXd6eGswSnNhUm1LSUUvT1cvc0ZLV29XWW5ZSTFJUEVFSGdHL2hqTEovVmpIQzErS1lscVloLy8ycHhuMitMQWRyOWxEU1lvQkpYcWxHZDZDcTRObEpSRVJFWkVvTU1VUkVSR1JLRERGRVJFUmtTZ3d4UkVSRVpFb01NVVJFUkdSS0RERkVSRVJrU2d3eFJFUkVaRW9NTVVSRVJHUktEREZFUkVSa1Nnd3hSRVJFWkVvTU1VUkVSR1JLRERGRVJFUmtTZ3d4UkVSRVpFb01NVVJFUkdSS0RERkVSRVJrU2d3eFJFUkVaRW9NTVVSRVJHUktEREZFUkVSa1NoYWpPMEJFUk9YandwWVd5Q3F3ZG84TVRTdmJ0WjY2MWhWOC9NeU1mUGpsTW5ZdWl2cnBJc2IzYytESWFSWHYvdVF0MVRYNmQ3RGlpbk50MkgxTXdlWkRDcFp1Q1NTNGwxU1pNTVFRRVNVaFVRQWV2OGFGSnJWRUhNdFc4ZDRTSDc1YzZTdjE5YTY1d0JaOC9Qd3NEL3dvWXlvNlM3LzJWa3dkblFLYkJmREpHdWF0OCtQZ0tiWEUxK25kem9yTE8xc0JXUEhyZHBraEpzbHhPb21JS0FuMWJXOUZrMXI2ci9oNjFVVWN6UzU1SUtoSXYrMldrZVBSKzJpM0NIaGtxTE5VMStuYVZBbysvbjEzT1F3WFVhVmkxaERqTnJvRFJFa3F6K2dPVUdLTTZXMFBQbDYzVDhhU3paVjdSQ0xQcStIbGVhRXBwRXZiV25GSkcydUpybEhkSmFCcDdWQ0krVzBYUTB5eU0rbDBrcllMRURvYjNRdWlwS05obDlGZG9MTHIxdHlDTGhtaFgrK3Z6SXUrdnVTcXJqWThQOG9WOVd0RitlM3A2bkczN2ZqMzAzRzNuZjJISDZNdnRxUGpPWG9RbVhTbEE3L3VDRUNOY3hEcHZLWVdDSUwrT00rclllTkJocGhrWjlLUkdIR20wVDBnU2txQ01Ndm9MbERaVGVqdkNENWV1Q0dBUC9hYTUyYis3L21lNEdPUEg2aFRMZjdiMUdVZFF5TTNTellIb0ZUdUdUUktBRk9PeFBnRXgxUzdsbjhMSURReHVpOUV5VUlBOWprYy9wZU03a2RKQ1VCd3RhcG9rZXhGdGEwS3VqYTE0TUtXK3E5MnZ3eThQTThUcyszZUUwcmNpMzF2NkJuNjBYNnoyZzlaVGV6QzNqTlc3WlR4K1M4K3JOcFpzaWt3bXdYbzF5RVVZbjdjVUxtbnp5Z3hUQmxpV24wK1AyZmZqWDNHQ3NCQ28vdENsQ3hVUVJoYjU0TmZjbzN1UjRscHdtRUkrZzFWVTdTNkJ2ZkdjUGNPQ28zQ2ZQYUxyOUFPbjFTSGdEeXYvdlBhZUZEQnhvT3hRMDY0OEJEejBod1A4djBsRHpFYlgwaVB1KzNvaTR2UG93czNCSEQvWi9vU3lWNXRyRWgxNkhOSmJwK0dYN1l6eEZRRnBnd3hBSkR4eGRKRisyN3NjNWtBN1gyT3lCQ1ZoYlpmRThReEdaOHZXV3gwVDBwRndNSGdRMEZ0Ym1SWGpOYXJqUlhkbXV1LzFvL25xSGg3VWVHMU1HK1BTVUdLWGNDWHYvb3crODhBUEtVSUk1WFJGZWVHdG9DbjJBWDhNU1grd0FRQXFncDAva2Y4NjNlb2NqQnRpQUgwSUxOajlCV2Q3SnAzRWpSdENBUzBBSkJxZEwrSVRDQVBHblpCRUdiNUJPZlVWcC9QenpHNlE2V21hYjlBT1BORUhBamdTUU43WXhoUjFCZkNudkZpbE5HU2Z1MnRPTGRnd2UvajE3aFFNOVdMdHhkN2NWMFBHOW8xaXY5MjhQQVFKK1JpMXBzODlWMStvZGYybmtqc0lwWGpPZnIxR3RZUUk5YkRVTlZoNmhBRDZGTkxBQjR2K0llSXFwaWFPWmFmVGxXWHN3RlVCN1NlV1hPdnlhaHg1WGY3ak81WFJSdDlrUjB0NnVtN2VsYnRsUEhEK3NqcEZGRUU3cjA4RkhMMm5sVHh3VEo5cE9haVZsWmMxaW4rRUJCZStDNldhQ0htcXFubGs1WEg5TFpES2xqL3EyckEvcE94dzVJb0lsZy9Cd0FPbmxJaEt5aTNOVDVVdmt3ZllvaW9haE5HZnVQUFhERDhLd0RqQVFpcUJZOEJHR2R3dHlwVS9YUVJFd2ZxQWNVWDBLSUdpT3Q3aEVJT29JZU04amc2b0tUTzFJSlpzUzM2R3BiYTFVUzBxaTlpNVk3b25hMlZLbUQ0V2FGcTZDczVNWGNtTmEwdFlzNURhY0huTi93bkYxbHVCaGl6WW9naEl0UFRMSmFuQlZtK0dZQUwwRzdOV25ETkp6VUdmZmV6MGYycUNJSUFQSE9kQ3lsMmZVN3RyVVZlN00rTXZJT25PUVhjTlRBMENqTmpqVCtpRU55WnhiRkZDVitVMi8yeDdGSXQ3RDFialJRQno0NTBvV2FxZ0IvV0IvRDhiQTlPNW9iNjNpWERnbGR2Y3FGR2lvaUpIK1hobCsyRmc4eTR2ZzdZTGNINVJJZ0NVRGROeEpIVDBWTk1uYlRRS0l4ZkJnT015Wm0wVGd3UlVVanQvdDhjZ29ZWENwNUtxcVpOUC83RGtKYUdkcXFDM0hpUlBiaWxXbFdCUmpVbFBEN2NpU2RIdVBETWRTNjhjSU1MNzQ1TFJicEx2OUZuNW1tWU9qZStIVW5sN1lscjlBQUQ2TnVqYTZVS0VWOGZjNmtkZGRORVdDWGd0YitsUkJUd0E0QjJEU1dNdnFqd0xxYjY2YkZ2YlhYRFFzeXhTbjRVQXhXUElZYUlra0pOZTlhejBMUUZBQUFCdFNWSUs3TVdYSE9wd2QwcWQ5bjVvWkVFVVFSRzlyQmg1SVYyak9odXc3QnVObHg1cmkxWUFSY0Fudm8rSDZmempSOTl1T1lDRy9xSExjWjllWjRIMjQ0b0VXMGVtWmFQN1FXdk9hd0MvbnRiU25CS1RCU0JKMGE0SUVhNWk5V3JMaFIrc1VDZHRORFhEbVF5eEpnZHA1T0lLQ2tJZlpmS1dVdUdqVkw5V0FHZ0F3VFVWcUg5bExsZytNZWlMRHlWckl0OWwyL1R5L0tmZlRQM3kzcnAvWnBob3h2ejEvdXhlS08rOW1UR0E5WFFNbXlOVEVtVTVOZ0JvUERSQTAxcmkvakhrTkFCajh1MkJQRDVMNFdMN3JsOUd1Nzh5STJ2SnFhaWRqVVJhVTRCYjQ5SndlZzM4M0JaSnlzNmhJV3p2L1lyNk54RWY1NVJXd0lRZlkzTk9UVkRQNmc5SjVTb2JjZzhHR0tJS0duVTZEdmpkTmFTWVplb1Bud0ZRUmdFUUFJd1JyVm90MlV1R0w0SzBCWm9tckJIa01SanFxekVWNnEyblBSWmtwanJaT2RydU9QRFBQaGw0SFMraHV4OERka2VEYjZBaG1zdXNPR3BhL1d6a1RMek5FeVpZZncwa3MwQ3ZIaGpDcHcyUFZ5ZHlGWHh6MjhLTDBRKzQraHBGWGQ5NU1iSEUxTGhzQXBva0M3aXYyTlNNSFd1QjM1WnY5NktiUUY4czlxUDEvNldBZ0FSNGVaczdjTzJrdTlKOEpadnFuZ01NVVNVVkdyMG5YRmFXOUxucWxPK0dvOUF3TjhCdUFBSUFIb0NRazlCQUtDcUVNWFlVdzVtRTIzQmE5MDBFUTlkR1JydGVHSjY1RFRTM0hVQjFFMnIrTzFKZjcvYWlmYU45SkNoYXNBL3Zzb3Zkbkh0cG9NS0hwMldqNWRINnlHbFRRTUp0L1N5NDltWitYam9LaWVlK3Q0RFc5amRyR09NRUNPS1FKc0dvWkdZclljNUVtTjJEREZFbEhTRXZrdGxBRStkK0hISWU2SW1QUTdnZWdBbEsrRnFjaytNY0tLYVV3OXEwMWI3QzUxRDlMK2ZvcDlzWFo0R24ydkQ5UmVHRnVLK3RkQ0xWVHZqQzFJTC9ncWdUUU12L3ErZnZzdktJZ21Zdno2QWpRY1ZITTVTSVlsQVFBR3NraDdnNnFhSndXSjRaN1NvSzhGdTFYOG1xb1pDYTNESWZCaGlpQ2hwMVJrNDZ6Q0FDZHEwNis0NVZVUHRDMVc3QklMV0NCb2FhWURSaDBYMkxxOExqK3hodzZWdDlVV3plMCtvZUhHMjhkTkliUnRLZU9yYTBNalE4bTBCdkJObmtMcTR0UVVyZDhwNDQwY3ZXdGFYa0ptcjRaa1orVkRVMEdpS29nTGJqeWpCcWFUem0xa3dmNzAvNGpwZG00WnVlVHVQS2tsejVFSlZ4aEJEUkVsUEdQbU5IOENDZ244cWhRNlRQeWlYTzJpcitoSW1YNjJIQlZrQi92NlZHOTVBMFI4MTdaNXFjTmtTTjcwV3JUTHY4RzQyT0FwR1FRNW5xWGo0cTN4b0d0Q29wb2hEcDJLdlRXbFpUOEk3WTFPeCs3aUMxeGQ0TWVsemQ4d2lmYi90a29NaHBuOUhhNkVRMHovc2xPdmZkMWVDU245VVpnd3hSRVJKSXRVaDROV2JVb0poNGVWNUhtdzZXUHlVU2JNNlluQ2hiWGw1YnBZSGg3TlVUQnpvd1AyZnVaR2RyMkhvK1RZOE9jS0ZkNWQ0OGRiQzZLTXl0L1RTQjh5YTE1VXdaYVFMbHoyWEE3OGNQWlN0M2lYanR0NTYrMTV0TExCWkVBdzhxUTRCUFZxRWJua01NY21CZFdLSWlKS0FKQUl2ajA1QjB6cjZyL1hGbXdMNGRFWDBEVmpwTGlGWS9LNGlmYnpjaDBFdjVHRFRRUVg5TzFveFphUUxGZ200YzRBRER3NTJGbXBmTTFYQWxWMURSd3A4dWRLSEhFL3NVYVcxZTJRRUNqSmJpbDNBaFMxREl5KzkyMXBoS1ZqdkcxQVE4eGdETWhlT3hCQVJtWndvQXM5ZDc4TEZyZlZmNllleVZFeWQ2MEdueGhJYTE1TFFwSmFJak5vaW10UVdrVkZiUXJwTHdJT2Z1N0hncjhLMVZNNnU2Ukt2MzUrdUh0ZG96cWs4UFlRczNSekFvbzBCRENnb2VIZGJienZzVnVEWm1hSDFPK1A3T1lLN2pqeCtEUi8vWFBTdWVJOWZ3NHB0QWZSdHIxL3oyaDQyL0x4Vi94NUhkQStGb2RVN0EzRDd1QjRtR1RERUVCR1ozSXMzcE9EeXpxRlJod2JWUmN5Zm5GYkVPNENqcCtPL2lhZllCVHczU3E4M2N5cFB3eFBUWTlkMWlaZWlBcE8rY09QVm0xS0NvZVBHaSt3UUJXREtUQS9PcVNsRzdHVDZhcVUvcm5PT1p2M2hEMTZ2VHpzcm10WVc0YklMNkI0MmxUUjNYZlJDZUdRK0RERkVSQ2JudEVZK2oxYUsvNHc4cjRiOW1TcjJub3gvZTNHYVUwQy9nbUNReUNxM3NnSTg4SmticjkrU2dsNEZwMW1QNm1tSEtPclRYV2VtZjdMY0d0NWRFdDlPcG1WYkFzanhhRWh6Q2hBRjRHK1hPcERtQ0kwUXVYMGFGbTVnaUVrV0RERkVSQ2EzYXFlTTN1MUNTVWJWZ0VPblZPdzZybUR2Q1JWN1R1ai8zbnRDUVdaZXlhZFJ3cWVKY2hPOFd6dWdBUGQ5bW85M3g2YmcvR2I2TFdsa0QxdEVtMWZtZVpCYnhGcVljSDRabUxuV2o1c3YwVWR4aHA1dmhUV3NzT0dNTmY1aWQydVJlVERFRUJHWjNMSXRBZFN1Sm1MSFVRVTdqeW5ZYzF5Qkw0SHJWdXRVQzRXQVUrN0VsK3IzQlRUYzlaRWJIL3hmYXJDYTd4bnI5OG1Zc2RZZjQ1M1JmYmpNaCtzdnRNTm1BZXlXVU45VkZmaGt1YUduVFZDQ2NYY1NFWkhKN2M5VThlcDhEK2I4NmNmV3c0a05NRURrV1VSRjFYUXBpenl2aHZIdjV4WGFmWFRnbEFxdGhBTW54M05VZlBkNzRiQXkvWGMvRG1YeHZLUmt3aEJEUkVSRjZ0SWtOR2hmbnFYNnIrcHFRNXBUS1BSYStJblg4ZnBoZmVGMUw3RzJuSk41TWNRUUVWRk10VklGWEJxMjNtWlFaeHNhcENmKzFuRlJhMHZFZ1pYaFJsOXN4NlFZWDR1bW1sUEFFeU5jaFY1LytHcG5rWXVleVh6NG41T0lxSXF3U2tEN1JoS3U2MkhERXlOY0VPS29kM2ZqUlhaWXc1YXBYTnphZ2xrUFZzT3RsOW9URmdqYU5aVHc4bzBwd2VzZHkxWng1NGZ1aUZvdXQxNXF4OTBESGNWZXl5SUJyOTRVS3ZvWDdxTFdGa3lLVWxTUHpJc0xlNG1Ja2xBMXA0QTI5U1cwYVNpaGJRTUpiUnRKYUZsUGlnZ2t6OHpJaDF6RTdGQ1hEQXZHOWdrRmgrTTVLdXFtNlVjVVRMclNpU3U3MnZEazlIeHNqT05vZzFnNm5DUGhmK05TZ3lkdWV3TWFKbjdreHBiREN1NzcxSTMvM3BZYTNHbzl2cjhEYnArR0Q1WkZueGF5U3NEVTBTbTRzR1hvMW5ib2xJcGExWVRnVVF4LzYyVkhubGZEVzRzcS9oUnZTanlHR0NJaUV4TkZvSGtkQ2EzcVMyaFZYMFNyK2hMYU5KRFFzRWJ4d3lRdW00QWNqNGJiM3NtREpFWU95elNySStIVjBhNWdnRmkvVDhadDcrWmhmRDhIeHZWMVFCTDFFWlF2SmxiRGw3LzYwUC9abkJKWHdlMlNZY0U3WTFLUVdsREhSZFdBaDcvS3g1YUNrNmxYN3BEeHlMUjh2REFxTkdyMHdHQW4zRDdnNjFXUlFjWXFBYS9lbklJK1lWTmZXVzRONDk3TFEvdEdFbDRlblJKOC9jN0xITEJJd09zTEdHVE1qaUdHaU1qRW5GWUJYOStUR3JHVk9CYWZyR0hIVVJWYkRpbllja2lHcjZCZXl0a2pLVmVmWjhPalE1M0JjSkdkcitIaHIvUGhsNEUzZnZSaTBjWUFwb3gwb1hVRENhS2dyMW01cktNVlQzem5DWmI1TDg3d0MyeDRiSmdyZUt5QXFnSC9uSmFQUlJzajN6OXZuUi8xcXd0NElHd2FxSDhISzc1WjdZTmFrSm5TbkFKZXZUa2w0b0JIWDhHSXpvRk1GUWN5VmJTdTc4WDQvcUZScGYvcjUwQ0RkQkZQVE05UCtHNHVxamdWZndJWUVSR2h3K1NzaEZWY2UrM21GUFR2R0ZtMjF5OERXdzdMMkxCZndlWkRDclljVnJEN3VBSWx4ZzVqUVFCNnRiRmlmRDg3dW1TRXdrQjJ2b1k3UDNSai9mN0lPNzFGMHM4MnVyMnZJemhhQXdDei8vRGorZGtlWk9kSC8vYXNFdkQzcTUwWTFUTjBwSUNxQVk5OWs0K1pSZFNEZVhTWUV6ZjB0R1BhYWorbXpNZ1BmaDhadFVXOGVWc3FtdFlPalR4NS9IcmRtZDkyeVZHdkVXN3pJUVgzZitwTytOYnJUUy9XNFAyMUF2Q0hURVJrZ0VTR21FR2RyYmozY2lmKzJpOWp3d0VGNi9mSjJIWkVDWjdvWEpUV0RTUU02R2pGa1BOc09LZG01QlRVanFNS0h2Z3N2OGlqQnRvMmxEQmxwQXR0R29TU1RHYWVocWUvTHp5cTBpWERncWRHT05HaVhxaXRUOWJ3NkxUOHFGdWl3NGtDMExlREZZdkRydG1ublg0U2RuVlg1TEVDRXo1dzQ4KzloWWRYQkFGNGJMaXJVRVhnZkwrRzEzN3c0c3RmUTZNN1pjVVFVekg0UXlZaU1rQWlRMHhKcExzRVhON0Zobk16SkhSdllVSGR0TUpyWjN3QkRSLzk3TU03UDNuaGoyT3F4U29COTE3dXhDMjk3QkU3bm43NEs0QXBNL0tSNWRadzcrVU9qTzNqUVBqU204dzhEZmQ4WEhpVXB6aDJDekRwcXNLaktvZXpWRXo4MkkzdHhkU3l1ZXN5Qis0WVVIaW4wenVMdlhqang4U3NrMkdJcVJoY0UwTkVWSVhrK3pYY2RMRTk2aFprajEvRGpMVit2TC9VaDZPbjQ1OWVDU2pBMUxrZUxOOGF3TFBYdTFDdnVuN3R5enRiY1NMSGdSZG1lN0R4b0JMeHQrYS85aXVZOUlVYmgwc3hqVE54WU9FQXMyNmZqSHMrY2VOVUhHZER2Ym5RaTMwblZUeDFiV2hOem9sY2xjWHdUSWgxWW9pSXFoQy9ERXlabVIveDJvWURDcDZiNVVIL1ozTXdaWWFuUkFFbTNPcGRNb2EvbW9zRmYrbFRQaWR5VmJ5NVVCL1pXTHd4Z0hkKzhrSlJnYmNXZVhIemYzTkxGV0FBNFBVRkhpemZwbitHcGdFZi9lekRiZS9reFJWZ3pwanpweCtqL3BPTFhjZjBVWnQvZmV2QjZSanJlS2p5NG5BWEVaRUJqSnBPT3VQdWdRNGN6OUh3ODlZQWpwUXl0QlJsNlBrMjVIZzBMTmtjV3NNaUNrREwrbEt4MHozeGNOa0V2SHlUQ3g4dDgySDFydEp2TDdKYkJWelcwWW81ZjVic2tNbmljRHFwWXZDSFRFUmtBS05EREpVdmhwaUt3ZWtrSWlJaU1pV0dHQ0lpSWpJbGhoZ2lJaUl5SllZWUlpSWlNaVdHR0NJaUlqSWxoaGdpSWlJeUpZWVlJaUlpTWlXR0dDSWlJaklsaGhnaUlpSXlKWVlZSWlJaU1pV0dHQ0lpSWpJbGhoZ2lJaUl5SllZWUlpSWlNaVdHR0NJaUlqSWxoaGdpSW1PNGplNEFsWnM4b3p0UVZUREVFQkVaWTVmUkhhQnl3LysyRllRaGhvaklHRE9ON2dDVm0xbEdkNkNxWUlnaElqS0F6Nk5PQmJEZjZINVF3dTJUSWI5a2RDZXFDb1lZSWlJRDdIeWpWbzZxQ21PTjdnY2xsZ1poN0xZWDYrUWEzWStxZ2lHR2lNZ2dXNmFtTDFKVjRUSndSQ1laN05jZ0ROajhZdnBpb3p0U2xRaEdkNENJcUtwcmVYZG1tdDBwVGdJd0JFQUxBS2tHZDRuaWt3ZDlFZThzbjBlZHV2T05XamxHZDR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pJY1A4UHdQRWxlOVJBOHVVQUFBQUFTVVZPUks1Q1lJST0iLAoJIlRoZW1lIiA6ICIiLAoJIlR5cGUiIDogIm1pbmQiLAoJIlZlcnNpb24iIDogIjM3Igp9Cg=="/>
    </extobj>
    <extobj name="ECB019B1-382A-4266-B25C-5B523AA43C14-7">
      <extobjdata type="ECB019B1-382A-4266-B25C-5B523AA43C14" data="ewoJIkZpbGVJZCIgOiAiMTc2OTE3MTYwMDk4IiwKCSJHcm91cElkIiA6ICIxODM2MzczMzIzIiwKCSJJbWFnZSIgOiAiaVZCT1J3MEtHZ29BQUFBTlNVaEVVZ0FBQTFVQUFBQ1RDQVlBQUFCbXBqUHlBQUFBQ1hCSVdYTUFBQXNUQUFBTEV3RUFtcHdZQUFBZ0FFbEVRVlI0bk8zZGQ1aFU1ZGtHOFB2TXpQYktzaXgxV1duU1Vhb0lnaFFyQW9JS0dtT01SbGcwSmhwTmpDVWFNZm9aOHlWR0UyTmtGeFZUYktCU0RZU2lvRFRwQ0VodkFzdlMyL1oydmorZU9kKzBjMmJPOUozZCszZGRlOEhzekp3NU03TTdlKzd6UHUvekFr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qWmNTN1IwSWxwby83elZBK1VXMDk0T0lURkxWZDZBY2YwZ3BuRklkN1YwaG9vYXBvRUI5RFFDUERZZ2lURkh3ejh4TS9HVGlSS1UyMnZzU2FURWZxZ0FHSzZLWXcyQkZSR0hHWUVVVUhZMDFXRFdJVUFVd1dCSEZuQkFIcThsejFiY1VCUStHWWx0RUZBUVZkYlhBMEhkdVZWWkZlMWNZcklpaW96RUdxd1lUcWdBR0s2S1lFK3BnTlUrZG9RRDNoV0piUkJRNEZhaXRWVEh3M1Z1VkRkSGVGd1lyb3Vob2JNR3FRWVVxZ01HS0tPWXdXQkUxU0F4V1JOU1lnbFdEQzFVQWd4VlJ6RkhWZDNDKzRxZktySWxWb2RqYzVMbnFoNHFDdTBLeExTSUtuQXJVS25Yb1hUaE8yUmJ0ZldHd0lvcU94aEtzTE5IZWdYQlFDc2MrQmhYVG9yMGZSR1NTb2p5QXpLUzMxTDRGY2FIWTNQUmJsUitvS2o0S3hiYUlLSEFLWUZVdDJKdy9SKzBaN1gyWk1rVjVURkY0YkVBVWFhcUtlOCtkdzdRSkUxUnJ0UGNsbkJya1NKVkduVHovTFhEaU9sSHNVUEV1TmhVOXFHd01XZk1LamxnUjFRUDFhY1Nxc0ZCOVMxVjViRUFVQlc4dlhZb0haODFxbUNOV0RUcFVBU3dGSklvNUlRNVcrZlBVMlFER2hXSmJSQlE0RmFnRmNNWDBzY3FPYU84TGd4VlIxRFRZWU5VZ3kvK2NLWVZqSHdQVTE2TzlIMFJra29LZm9FK3JhYUVxQlN3Y3E0eG5LU0JSOUNtQUZjRFd5ZlBVN3RIZWwveDg1U0dXQWhKRnhhVHJybXVZcFlBTmZxUkt3eEVyb2hqRFVrQ2lCb2tqVmtTRUJqaGkxV2hDRmNBNVZrUXhwdzV2NFVMNXo1VlpFMFB5b2N0U1FLTDZRUVZxbFZwMExoeXY3SS8ydmt5YnBzNVFGQzdEUUJRRmJ4NC9qa2VtVGxYcW9yMGpvZERneS8rY0tkUEhQTVN1Z0VReHhJS0hrSkgwaGpwaFpraktCQXJIS3VNQnpBbkZ0b2dvY0FwZ1ZhM1luVDliN1JEdGZYbndRZVYrVmNWNzBkNlAra3dKNHluNGhJVFFiOU1TZ3FQYjlIUWdMaVJGNk9URnd5MWI0cTlUcDZvTklvODBpQ2ZoRHdZcm9oZ1Q0bUIxcmdKM1FNWG5vZGdXRVFWT0FheXdZdHVrZVdxN2FPOUxmUWxXdWJsQUJ4TXhNejhmNk44L2RJOXJzUUFUSndJcEtmclgzM29yTUh5NC9uVlpXYkkvdWJuK1AyN0hqc0FQZmdCa1pKaS9UMmFtUEo2UmE2NEJoZzN6dmcwem9ldXV1OHk5RjVtWndPREJ3R1dYZWI4K05kWDN0dHdwQ2pCb0VOQ2loZi8zZFhmNzdVQ1BIc0Z2Snd3YVRMQ0srU2NRQ0FZcm9oZ1R3bUExYTZKU2U2NFN0ekpZRWRVTFNSWmdCNE9WdVB4eVlNUUlvSDM3NExhVG4yLzhwVWRSNU9CZkwyelliRUIyTmxCU0V0dys2Zm4rZTZDMkZ1alVLWFRiUEhkT3dsbzdnNThvaXdVWU13WVlPTkQzdGxUVjkyMEdEcFJBV1Z3czI5YSt0Tkc5Z1FNbEZKV1Z1VjV2SnRncGlnU2hwazE5MzlhWHBrMkI1T1RndHhNbURTSlkyYUs5QTlHaVRCL3prRHA1UGpqSGlpaEdTTENDT21GbTBIT3NaazFVYWlmTVZHOXRrb0M1VUhCTHFIYVJxQ0hJU1FFdVZnSVZOUkY3U0MxWWRYOTdySEl3WW8rcTQ4RUhsZnVuVFZNUnJUbFdYMzRKSkNaS3NLcXRCUTRmRG54YkN4Y0NseTQ1THFlbEFUZmY3UDkyY25Ja0FKdzRFZGgrV0szQUF3OTR2MDJmUHZKbFpNWU1vTnFnWlZGbXB1dmxvaUxnNGtVWi9YSy83dElsZVYyUEhBSDY5WlB2clYzcnVVMHRFUGtLVlIwNkFHM2J5di92dmRmMXVxb3FZT1ZLeC9XVEpubmUvOS8vQnVMampiZXY3VWRTa3VkemNYYit2T1AvK2ZuQXhvM3laVWJmdnZKVldHanU5bUgwY011V3dOU3Bhc3pPc1dxMG9RclFndFdDUkNqcWZkSGVGeUl5d1lLSGtKbFVwVTZkK3JneWRXcFFIN3IyWUhWYmswVE1CM0JEaVBZd0lpd0tZUFZ6amtOTkhlRHQrR0I0TytES0ZzQ016Y0Q1aXFCMjcvKzFTZ1B1N0JIOE5xL3ZBSFRLQWdvMkFyVW0zdlVtU2NCOVZ3S3ZyZEcvUGkwZStPMHc0TGt2SWhvY2doYUs5OTFta2U4WlVRQzhPQUw0NTFaZzFmZUI3R1hBa2l3cU5qL3dxWHJGTzdjclFVU0o0RDM0b0hKL1FZR2FDRVMrVzJoZEhiQmtDVEJ1bklTZ1lGeTZKS05MT1RrU05KeTVsL2xaN1RVQVNVbXlENm9xSXl1QUl4UlVWTGdlMkZkVk9XNWp4dHExTWpMbGo5YXRwWFFPa05mRGFuVzhMdHErVEp5b2Y5OEJBK1RMMmFlZkFtZk9BSnMyU1RsZXIxNUFUUTJ3WVlPVSs2V251OTUrMkREUFVrSXRmR1JuQTBPSEFzdVdBY2VPQVhmY0FXemJCbXpkS3RkblpVblo1UGJ0d09yVndIWFh5V3U0YXBWcldMdm5IdCt2ZzYvUStjNDdFaFliZ0lkYnRVSWxvUDRLVUV5TUU5WXZqVHBVQVlBeWZmVDk2dVFGWUxBaWloRUtIc1d4dmdoUnNLcWFNRk1kRSs1Z0ZXZFEwREN4QnpBMHo5dzJwc3gzL1ArV3k0SFJsL3UzRDM5WUNSdzRwMzlkeHl4Z1FqZGdjekZRVlFzazYwek9ycXJWUHhpM1dvRE1SUDN0dGtnRnVtVEx5SWZWNERVNFcrNzdiSEMzWmhLcXpBUXFBRWl3eXVNQ0VoTFMzQ2JDcHlVQTZRbEFSZ0lRNzFaUVdsSUZkTTRHZm1HaU5Nakl6QjNBc2dQMTczMjNXWUJmRGdMMm5RVSsvYzYvN1VTRWdneXJEVnZyUTdDYU1rWDVRVUdCQ2tRaFdGVlZBWjk4SXVFbVdLbXB3T2pSbnFNUVAveWgvdTNIMlh1ajF0UUE3NzRyLzlmbUNvMXo2NXQ2NEFDd2RLbjVmU2t0ZFIxUjBlVG5BOHVYQTN2MmVGN25IT0p1dnRuMXNoYW10T2VXa0NEZk8zSkV0Z2ZJU0kvRm9oODRWcTZVN1ZWVnllWC8vTWRSa21lMXloeWtOV3RrZTRDRVM2MWswR29GYnJwSkF0TitlLy9LNWN2bCtoMDc1UFd6V3VXKzMzemplTHhSbzRCbXpZQ1RKeDM3NFcyRXlHS1JFYTVWcTJTN2pZR3E0dkhDUWlBL1AvYUNWYU1QVlFDREZWSE1pYkZnOVRlREFzTm5sc3JCdDJaQWF6bHcvdU1xT2JqMzVabGx2bS9Uc1Fud0V5OW5PRnVsQVE4UGtORFRyNVY4NmZsb08vQ2xUbUZXOHhUZytXSGU5K0dYZzR5dmUyd1JVT1pqSmJLMGVPQkNwZmZiR0VtS0EvNW84SzcrYm9UbjkxNVk3dmovVyt1QjRoSkh5UFMxbndEd2d0TmsvdnIydnRmVUFUdE9BbU02eTJXOVlHVzI3Q2xzR25Hd1NraHdqQmdCTXFvUmltQ2xaOFlNMTh2WFhpdnp1R2JOa3RFdDdmM1B5WkhSRy9mUWM4Y2RRSG01NnphYU41ZlJtNjFiWGZlN3RsWkdpTXJLakV2WWtwUDFyeXN1bHZ2VzFBQXpaOHIzMnJVRHJyL2VNNHdNSGl5M1c3WEs4YjBlUFlDZVBXVWJsVzZmSVhWMXdJSUZqbjI5ZU5GeG5kYjFyNlRFRVFTZDV6WFYxa29JTzN0V1FxSHo3OHY5OTdzK2p2dmNybkhqNmtXcFhiMFdxOEdLb2NxT3dZb294b1ErV0kxcmtvRFBvY0NneDFYZ3RJUGd2aTJCMjdzNUxwOHRkeTNOU28yWE1ybDlaODF0OTR5SjBwc2NnMjVlQUpDYkFUeDZGWEQ0UFBEZUZxRE83VTlYdkJWNGRDQ1FaQU8rTGRiZlJ0RWwxOUVVWngyemdDY0dTNW5keVZMZisyb2tPeGs0ZkNHdys1WlZlKzVmZW9JRUxhTkFsMkVmZVR0VEpxSHF4UkhBZDZlQUQ3ZjU5OWoxOFgxZnNFZktJMi9vSUtPUDgzY0RMNDBBbXJuZC9zZFh5cGN6by9jNTVCUmtXT0t3L3Y0NWF0OFo0NVFqRVhwVVhaRU1WaU5IQW0zYU9DNXJwV3BHelNWNjk1WXZaeWRQQW5OTUxCcmhQRDhwSzh0eDRGOVQ0M3BkbHk3eXIvTUlrNkpJMFByT0xaUm5aOHYrNStYSjNMQUxUcit6Wjg1SWFQS25WQStRSUhYbWpPdjM4blJHZWJ0MGtWQTRiNTVqLzlQVFpkN1V3WU9lZ1VwakZGcTFFU3R2b2ZhczArL3JyRm42bzNEdXZMMEdlcUhTMjV3cWY4c3ZZMDBzQml1R0tpY01Wa1F4SnJUQnFuekNUUFdXY0FRcjdTQllHNFhRTGxzVUdlblI1R1ZLK0dqaDFucjNURGxRSGVKNithN05nQ2w5SlJTOXRRR28xSmxiOUpNK1FGWVM4T2Mxc2cvZXR1V3RYTzVGblJFaFFFYUZpaTdwWDZkcG1peWpUVmxKM204SFNCbGlvazFDR09CNEhZdExnSUl4bnJkLzdTYlh5MXBvMkhkV2d1RFpjdGxlc3hUZzhGN2Zqdy9JL1M2NXZjLzE2WDBIZ0ErMkFjMVRnWEw3d2VmcmE2VTBFSkNTeFdldmxSTEdIZllTcFI0NXdJVHVvZDhQYnhTZ21jMkNqWTBwV0MxZUxBZnp6Wm9CdHppTmNtb2pOTTRtVHBSUXMzMjc2L2RyQXBnak9IQWdjUFNvWjB2MHhFVHBvZ2NBTFZzNlN0YWFOcFdPZ0tkT3VkNSt4dzVnODJZSmg3ZmRCbno5TmJCdm4rZmp1WS9TR0pYLzZZWEp1RGhIQU16TmxmSzZEaDJralhwUmtieDJyVnBKODRlOFBCbE5XNzNhK0xsYnJmcWxnVGI3MGJIWjEzUGNPSE9qaXQ0Ni9obUZMVUIvVHRYKy9US2ZTNC9XZk1MZGxWZktWNnlJdFdERlVPVkdndFg4UkNpUnI2TW1vZ0FvZUJUSCtsV293Tk9LOTE0TVB0bUQxZGdtaVZnSTRKb1E3YUdoNURqWGNqR04rL2YrdUVwL0ZNUDlJRnhQRTUzNVRnUGJ5Q2pFd1hQQXh6djBiOU8vTlhCVmF4bkpLSzF5ZmF4aXQ5YksrODdvbDZUbFpRQlQrZ0d2cnRZUFpXYWFWN1MxcjErVGt5SmYza2E4N3U0SlhPRzBub3YyT21waDZjVVZ3QW1kdHRETlU0SG5yblZjcnE1MVBFNjdKakl2UzIva1JrL0JCbURUY2UrM2lkYjdycW10QTE1ZjQ1Z2pkOXJwYkhlQy9hamdYTG5qZmM3MVl3MmhVRktBWm5FV3JQbkpYSFhBdTdjcVJiN3ZFVDcyWUpVSVlKelBHd2RJTzRCMzczSm5OQUpTV2VsN2RFUlJ2Qi9zZCs0c0lXVDJiTTlRMWF1WGhJNURoMlJlbGRhQW9VMGJLVTA4ZmRwemV5ZE9BSjk5SnQwTFI0eVE1eEpNQjBPOS9hMnNsSEExZUxEc1cxcWFoSlhzYkNranJLaVE1MVJWQmN5ZEsvLzI2eWY3ZHNRcG5xZWtTR3YxcFVzOXc1UFdzQ0lod1RGQ3BEWDN5TXlVY2ovbmtiZzVjNElmcVNvc2xPZHkxMTBTc0kxZXQyN2RKRVFlT3FSL3ZWNElCK1J4ZCswQ3Z2M1c5ZnRkdThwWGZhV3FlTHlnQUZWVHB1RHBhTytMTHd4Vk9wVHBZMzVnYjdmT1lFVVVDeFQxU1V4ZUFIWDY2RkFFcTVJSk05V2JJeFdzQU9ETmRjQzNPdTJLYzFLTVIza0EvUU56TTc0N0pXVmd4eTRDend6eGZ0c3huUjF6Y0RUT1pXQk5nMWozSkROUlNnN1BlUmtGNjVrakJ6Q1Z0VURmVnNCQ0x5TkdmMTh2LzdaSWxkZkd2Vnp0TjBQOTM4ZThEQWxaTDMxbDd2YitkRG1NOVB2dXpLZ0RvRTN4Zm4wVXRMWXBXRmRQZ3RYNGdnSjFOc0lZckVMTmFDUUdrT0J3OWRVeTJxVVhDQ3dXWU85ZU9SQWZPMVlDd2ZuekVtd09IalNlZDFkUkllM2N1M2JWNy9hbk53S2wxMlhQbmMwbW95eTdkc21vemJ4NTB2amhpeStrM0ZCckRuSEREUkxtRmkyU05hdmF0NWZicjE3dEdxcHljK1UxVUJUam9IUGRkWjdmbXpoUlh0TjMzbkY4THhRalZZQjBiRHg4V0o2blhxaEtUSlFScUJNbkhBMHkzSGtMZHhVVm50ZXZXU05mOWR4VEJRVXFwa3hSNm5Xd1lxZ3kwT0NDbFVYeG5EQkJqVWRLdk16MmR4OWlBT1EwZE5GRm9EYkdmejcrUDFqZDhyUVNaSmxBTklJVklITjlmajBZbUxFRjJHOWlmbzJaT1M1NnBYa1hLNEhQOXdDOW1zdmxwNVlBNTV6Q1FIS2M3SXY3ajh2UVBPQ0h2VnkvOS9KSTMvdmdyVkhGeFVyZ2ljWDYxeWtLMExNNXNPOGNjS29VR0pUclBWVDU4c0p5L1Y4QkxZVHBhWnNCRkpmcTN5OVVJdlcrTzR1ekFOVTZCNEZhTjhTcSt0V2VtY0VxUUltSit2T0o0dUlrZkZSVVNEdHhQZDk4SXlNMTJvRjRyMTRTa2pJeWZIZjlVMVhQT1ZjYTk1R1VpUk9CZGVzOFIxN2NnNDVXL25iZ2dQeS9yRXhHMkxUUW1Kd3N6eWs5SGZqOGN5bFh6TTZXc0xadm4yZXA1R1dYeWZNNmRjcXpKTEZmUDNtTW8wZWxJWVV2b1JpcDBxeGZMNDFBT25jR2R1OTJmRjlSNUxuWWJCSWk5YlJ2RHd3ZkxuTzhuQnR2ZUpPYUN0eDVwMnp6d0FIZnQ0K2llaCtzR0txOENDaFk5Y2lSSXZ3TlBqNzNDMFlELzlrTHpOM3QvWFptMlN6QWI0Y0NmMTZyZjZyMGlVSEFxVExnM2MyZTE3VktBNTYvRnZqck44Q09VNTdYT3ovR3J3ZkxLVzY5MDZ1QlNJa0hPamNGZWpRRFZoMDFkMFNoNlpFRGpPME12UHgxNEk5dnN3RFBEZ0hlM1FKOGJ4L0xUN0lCNlltT09xSHV6WUJIcmdKK3VkZ3hPY0pYSFpJekJZN1pwbnBVMVhOc1pVaGJDY0lyUWxRM2NVOVBxV042K1dzNWl0V2t4UU9QRDVTaGkrbWJ6Ryt2UTVhOFo2SDYrUTBWUlgwUytRdFMxVUwxNXlFS1ZxT2JKT0MvVUhCVnFIYlJHNnNpODNmYzIzeEgydFc1d01UdTVnN2V3OW04NE1vV0VqaitzMWRDemFCY0NZS0Jmdno0NmxLb0p6ZERSdExNbE54cFRwYjZkdzRyMHU5N2swVGc4VUZBNFViUE9WdmFmTFNVZU1kenpyQzNwRytSS2g5WEo0Sm9PaEtFMWxZRksrLzdYQjMwM2kyS1FkdVV5SWlsWUpXZUxxM010VExBMGxJWkxSazVVc0xSdkhtT0VSNTNxaXFCQ3BDNVVzT0dTZW5mNGNPZXpTUDhvUmMreXNwOGg1SzJiV1ZCVy9mT2dvQUVwS0ZEcFZ2Zm5Ea1NLREl6cFEzN2lSUEFpaFd1MjRxUGwrZXlXZWVReUdJQk9uV1NRTldtamF5VmRleVk5MzJiTU1INzlmNDRkMDVLOUFZUGxoSkw3YlVlT2xSRzE1WXNNUTVNaXFML1hucWozY2ZiWVVvOVVxK0RGVU9WRDM0SHE2dmJBSDFheWw5VVg0WDEzaFNNTnI1dXlnTFA3eW1RaVFGNmk4SEVXV1VtOU80Z1BnVzF4OGpMa0ZaVkdyTkhHcWRLWlNRa00xSEMwR1daUUljbVFNczAyZTd4RW1udlZWWU50UE95YlBocTU0TG9PTmtmVGY5V3dDUXZ2YU0xTTdZQWE0L0svN3ZuQUZuSnJnSHA5bTVTYy9US0t2MjZwQmFwd0crR0FPOXZjMnhINzNVNFhTWTFOSVBiQWovcTVYbTk1dlcxd0U2bjR2UUVLekMrQzdER3ZtM3RpTXNNbzlQcEgyNlhPcS9PVFlIMVRvSC83cDdTb1dDV3dTbkY5QVQ5NzZmR0E2TTZBWWZPQXdjTi9oTFdxZWI2UTRmZXc4aGZnQkFGcXdzVFpxbzNSakpZQVZGc1p4MEV2VVlRdnZnS1pOZTFseEdUdFVlQmltbzV6M0hMNWNDMkU0SFZlQVl5VXBVYUwrZWRYc2d4L3ppUExneHNVZUZJdmU4OWN1UzhrRVV4ZnQ3NU9wUGNYeGd1SDJrUGZ4N2UvVE9pQU8zaWFyRjYwcWZxMExkdlY0NUdaeTlFSklOVmNyS011UGl6Y0s0Mjh0S25qNFNuMGFPbEpPL0RENlVkZWR1MkVqVGNtMDBZMmJ0WE9nMW1adnEzTnBXZVFNdi8xcXlSWmhRWlRuLzJrNU5sZmxGZW5nU1JEUnNrYUdWblM2QXFMd2YrKzEvUEVzaDI3U1E4NlRYUzZOVkxSbThXTHBSU3UySERaSjZZZXd0NXpadzVFbndTRTJYOXIvZmVjNng5cFVsSmtibFM3Ny92dWNDd252WHJwVVg5cUZIU2pLSm5Ud2xVSzFZWXo2VnFST3B0c0dLb01rR0MxWUlLVTEwQloyeVJVM3lUK3NpTTVhMUJqT2k4c2M1MUJuRjJNdkJ6blo2anZyVFBsQU56bzVVL2cvSENNSE8zZSs1TENTNTlXOG9wOEYybjVYVHpuTjB5T3FVZGZJOXNKOWNiV1cyaUNkU0xYK2xQQ0xCWmdPZUdBdVZPUnp2WDVBSTdUN211WGpwN3B3UytuL1lEL25lVjZ6WVNyTURrUGhJQ056cUZacjNYNGZubHJrZHd6N21OMTJjbUFyKzgydk4rdzlzQlVPVDBQQUJrSnBsL25iWEFiUlRLSi9YUkQ1NS9jQ3NjZjJHRnRHWDc0L1hlSCsrbi9ZMnZPMVVHUFB1RjkvdUhUMHdHSzIya3d1d2l0NEVFR1RNVUJIYUEvOUYyMTFHa2VLdDB1VHQrQ2FoeDJsNnY1c0JkUGJ4dnEwOUxhY20rWkwralM5MmlmZElzNHBxMndOZCtIR0FHdzZnMFVjK05IWUh4WFdYK2x6OGkvYjVmMlZJQzZ1SHpuc0gyMWk1eXZtVG5LVG5mVTk4b1FEc2xEcXNtZmFvT2JnekI2dkxMWmQ3VGdRUCtoU3BBZ2tHN2R0Smdva2NQV2F4MjhXSVptVnEzenJXMHpKZkxMcE5BVlZNRERCb2tnY09vVGJrdmdaYi82WTBXMWRYSkNNdnMyWTdHR1IwN3lxaE9XUm5RcEltMFczY3YvZXZVU1c1L3dXMnBocnc4S2YzYnVWTkd6bGF0a2xLOFcyNlI1MXpxZFA3VnFOWDlmZmZwZng4QTdyM1g5ZktpUmZydmExMmRYRGQrdkFSaVFFYW9EdXFzRmRoSTFjdGd4VkJsa3VtdWdEVjFVbFB4NjhIbWVnQjdjN3BNZXZwZWxnbnNjUnRsY20vdHBQWER6VWlRMzBZVmpqSkFiZUpFaVZzTHI0b2FjN09xcjJnQnhGc2NvMkR0TWgwMUkzcWpabG81NFZzYmdDMEdWUnF2K2ZocjdiNWQ1N0RWTkVsRzM3VEZaTnhIaVU2VTZFOFcwR3BZeXB4SytIcm15Q2Z5bFU0dHc1NWFLdS9oMDBOa1FvZHpyK254WGFVODhKVlZublV6emlGS0w5UzRsd3ZxeldGS2lRTnU3QURNMncyVVZqdmVWd0I0ZFkzajU2Qmd0T3ZqWGRVYStJblRnaVhQTC9mY3RrWUw1OTV1bzRWNTdYMjRMQlBJN3dNczNLZC9ORHY2Y3RtSFY5ZjROMU0vdkI1Ry92d3FGT0x4WURjMGE2Snk0WUdaNmlockF2NFRxbUNsS0k1RlpUVk43QjhaNTAwZXJEeHZVRmZ2ckgwVGMxM3JuQ1hGQlRiU1VsTGx1b1pTaHl6Z29mN0EwMHZsbzh6NWR0NGt4d0YzOXBCZmdVVk9aNUxYSGdXdTd5Q0R5YnZQK0s3QVRVK1FoWFcxd2RsQXl2LzhrV1NURVRWdmdUVGE3M3VpRGVpU3JUODN6YUxJci9HT1UwQzNabks3WFRvZDN1cUJ0aFlibHVkL3FnNHB2RjBKb2lRa2VQWmd0UkRBVFQ1dmJKTFd6bnZrU0FreXUzYkovQ1oveE1WSms0V3paNlZrN3RneEdmVVlNVUtDbFh0VEJhMWtUTzluTnlkSDduZmtpSXdXalI0TjNINjdCS0dEQjZYa2J2bHkxM1diOUpTVkFWOTlaYjc4NzZ1dmZLL0RWRkVoSTFHQWpCUU5HaVNoYXNzV0dlMjU4a3I1WHRPbTB1SzlyazVHdWxxMWt2MTMxcjI3Qk5nelo0QzFheDNiWDdoUW52TnR0d0VyVnpxQ3piLy83Yml2eFNLaHRhUkU5dHRkY3JMYy82T1BYRHNONmdWVFJaR3l3NTQ5WlY4dlhKQi9od3lSNTdGM3IyY1liS1NlS2loUUs2ZE1VYVpHZTBjMERGVitNRjBLV0ZZdHJhSkMwVDRwSzBsR005eER4aXM2TFdrQTRNbkI4bTlsTGZESVF2bS9GcXEwNnpTYmpnTUZHMzN2d3owOVhjdkFodWJKRitCYVNoWXBrL3U2bGdocW96aHZ1ODBKYXBVbXRUdGwxVktLZGsxYkNadW43Si9Tb3pwSmlkMC90dW8vem5OZkFCY3FaVTZWWnNFZTRJdURydk9TUW1sOFZ6bjZYSEZZVHZFL2VRM3cyVTcvdDJObVZyMjMyeVRZZ0RkSGVYNy9ubDd5WmNSOXhPc1BxOEl6UW1xYThwaWFQdzlLNGRpZ2c5VTdFNVd6d1l4WVdTMk84d0FQRDVCUm1NMXVoNE9kbWtxUU9HMXl6b3FadDdsSkFPZDIybVhLcjByUDVzRDJBRXZ0QUpteXA4Sy9LbENMSXFWbm1ZbkFqTTJ1OTYxVGdYOXRsWE5XRC9VSC9yUktYaTlOU3J6c2UwLzdSOTRyMThtdmsvWWorT3BxL1NDV2t5S0xGS2NueU9POWVZdnNoeittekpjdzZydy9RUDE3My91MGxITTE2M1hPK3QvUVFmN2svT1ViWU16bHdIMjlnWmUvQ3QvSFhWQVVkSUFOWDllVFlIVnpLSU5WaHc3eXI4MG1EUmQ4emVkeGw1RWhnU281V1ZxS3F5cHcvTGdFbjVFakpXaHMyaVNqT0sxYlM2ZThsaTBsY0ZTNG5STnIyUks0OFVicFNyZHNtWlMxZmZLSkJKWGh3MlZFNlBScHViNXBVOW1XRnRnc0ZnbEtXb2xkVlpVRVJMUE0zall1VHRxTTkrNHRJV1hCQWlrVEJHVE9WSG01QkpLME5BbVVpZ0lVRnp1YU1tUmx5Zk5wMVVxK3YyaVJhL0E1YzBibW50MXdnNVJPbmp3cGdheW9TTjZqM0Z4NTdPUmtHVTNTQzRMYWZLWHljcytXK1lDRTJoWXRaS1NzWFRzcEZ6eDlXdmIzMENIWk4yMnRxajU5Sk1BV0ZjbDhzYk5uNVhWMkRzUjNHUnlseHRvNlZTWThieCt4bWhydEhRRVlxdnptTlZnbHg3bU9MSlJVaGEvajNpT0xYQy9mMnd2bzF3cVl1c0orU3RqK3VPMHk1WWpoSDF0ZFMrZCtlNjNuWDhyMlRXVHUxYUo5cnZ2OXhCTDVOODRDL0cyVTU3WWk3WldWOHE4Mk9xTUZ6djZ0WEcvWE1RdjRZVS9INWJKcUNTam5LNlNNcjNjTEdVMXpIdWs2VXlZOW92WEs3VjY5d2ZXeWUzbWZMKzRqYXBsdW80M2Rtd0dEY3gwbGh4Tzd5Mm52L1FHR0VtL3o4cnhkditZbzhJOHRqdmM5R0tWUm1WUGxKblRCYXRaRTVjTGRDOVNiVSt1d0ZJQ0pDWHp5TmsvcEp3MFA0aXp5WXdqSVNNSCtjM0tRVzFzbmc1VFhYaWFsWUtNN0E0dnR2NGJsMWVIN0dDa3VBZWJ1Y3EySTdaNERkTXNCenBZQlB4c2dWYUQvMlN1OWQvYWNrVkNqNTN5Rlo4ZTRYczNsRC8xdFhXWFFlczhaeDNQU1d5L0thcEhSbGE3TjVDTm1yVTV4MTRGejBoOWxYQmRwdHZEWGI0QUw5Z1BCKzY2VStVSzdUd1AvM0FwOFd3ejg2VVk1TndGSWNQTG1qemRJTDVlcHk2VUUwbCtwOFk0UVdGL2Y5NnR6Z1NNWFBKdE45R291cFg4ckRzdDc4L0YyV1FUNHNhdUJ2eGowUDRvNkJSM1VPSHd4YWE0NjdPMWJsUkIxVHdwTUtJUFZrU055a0wxNnRlZmNIRE02ZDVaUm13VUxYQnNhN044dmM0dTB0dUp4Y1JJbUFBa1I2OWU3aG9uY1hBbFVGeTVJdU5QMnBhSkMycGl2V3lkenM1bzFreUNYa3lNTklKeEh2Ynd0dkJzcU45MGt3V2pyVnBsWDVUNS9hdGN1MmZmdTNTWHduVDh2SVFtUXNIUHR0UklJdDJ5Uk9WbDZyZEhQblpONVZmMzd5MGhZYWFrOHo0a1RKVXdkUENnQnFDU0FMcUhEaDB2WFBxdFZBdGZCZzdMUHhVNkZQa1ZGOHBXWkthV0xlWGxTMHRtamg0UzRqeitXKzU0NFlid2dzSkdrSk1mUFFZeXFOOEdLb1NvQWhzRnFVaC9YVVkyWHZnS09YRFErZUIzVlNiNmNIVHp2Q0EzZU9KZWt0VTZUdVVxQUhOVTRYM2ROVy9tMzZKTFRFMUNBWnNuQVYyNmQ1ZHBteUJISkZjMkJkemFiNzI0WENMM0dEcUgrcS8zVlllRHJ3M0xLV1ZGY1J3NHJhNlVUNG1OdVBZZGYvdG94SWNKYmVaeGU2TkxhWnZsekgyZDlXOHErL25xdzR6VDU2MnNENzIzc1BvZExrNTBNUEhxVjhmWGxOWkxKdGREdFhxdGtScG5PcWJpb0NsMncrbUMwY3U3dUJlcDFab1BWaFVvNXo3R3hTRXJXamw1MFBhUDRpMFV5d3ZMd0FNQUNZTjR1NE9aTzB0L2swKy9rZWlQQkxnSjdzdFF4ZFM4alVTcFBoN2NERHAwRC9yd0dhSk11QjlxVCtraUY1N3pkd0NxRGVSMVBPbVh3ekVUZ3BvN0FvTGJBaWtOeXJtWllPNm04M1ZJczB4R25MbmU5ZjNJY01LbXZmSVJ1UHdtODc3WkFwYk9GZTZVS2VFaWVUSlA4NTFhWnkvWFJOcW44ZFQ1ZjVEeG5xRldhUEwvWk8rVkh0SFc2Tk5wY3NsOS9jV0ovdFV4MVZNN1d4L2U5ZVFwd2VWUFB3ZS9oN1lBSjNhUUI2aWYybmpXWHFvQTN2cEhnK3V4UTRJTnR3ZlZlQ2hjRjZBSUZ5eHRTc0RwMHlIY3pnbm56akEvZzE2K1hjT0UrNnFSdFczUHlwRFMwVUJUOXNyOWp4NlIwY01jTy9YQlhVbUxjTnQwZm16ZjdMaDEwVmxycTJpeGp4UXJqRVJLZnpCc0FBQ0FBU1VSQlZDRE5nUVA2N2NKVlZiWmx0ZnJ1UGxoZExTSHhtMjhjd2UzenorV3hmWVhmOG5LWlM2YTNqL3YyeWZlLy8xNWVjNk4xeFFEWngvWHI1U3NwU1pwWlZGUTR0bHRTRWxpd2M1OXpGb1BxUmJCaXFBcVFickFxMkNDbld2TXlYQmNJMFRzNGYyR1lIUFF2YzV0MTZENVB4NHdKM1lEdlRyc0dPa0JPbS9adkxmKy92S2wwYWdPQTNIUTVMWHJRYlFSaytTR1pNNVBmUjlxTS8zc2JzTTVMM1VIekZLQ3NCcmdVUUcySVhzQXdVNHFvcDMwVENZUEg3Y0h4YnpwbGE4N203cFlqeWEwblpKVExmWDZTZHNUaTc4STBSazFFdEZuL0Q3cTF6R3FhREx6c3RNTG5vdjNBdWlJNUt2eFpmem55M0huYXNicHFVcHhyNThWa3A4c0pUci9LTm92VVhSbjlMR25oMHVoNm15SS9IMXFZZSsxRy9kdDVvemZYTHVxaUU2eFVGWmh1OEtPdEtETEFlbnMzbVNiNHQyOWtKR2J0VWVDTzdoSm1CdVVDLy83V2RhNlNKdGhGWURNVFplNU03NWFPajQ4dkRnSnpkc21QeDRGendHdHJaT1Rvam01U2xuZTRJL0RKRGhsMWlyZktkTHZVZUNrM2E1NGlsOXRtU0VoNWF6Mnd0ZGp4V0gxYnlmTWQzRmJLM1RZVkFjc095SDN2dTFLQzNmcGp3SHRiZkZkUHYvK3Q1UDhiT2tnd1diTGZFUWpjdGMyUTIvVnJKZUVyT1U1Q2xWV1Jjd3kvR3lFalk1L3ZNWGR1cDBNVzBEVmJScVdxNitROTd0cE1RdHBLZStpc2orKzdvZ0Q3empyQ1VadDBZRUozbVR1MTl5enc5M1d1SHd0SEx3Si9YQ1g5YUtiMGszMmNzMHRHQXV1VGhoaXNmSEVleFhEbjNBcmRES001Z0hWMStpM0hRMjM5ZXY5dVgxM3RHcERNcnNkazVOSWwzN2R4NWh4NnpNNXQwa2JJOUJ3NTRyb29zVm5sNWV3RTZDYnF3WXFoS2ppdXpUZ3Jhd0hVZXJaK01qbzRMNm55ZmVDdStGaTBkM0F1MERrYitKK3ZQVVBWOWUybDdtUnJzWlM2TGJZdnY5MjltVHoyOXpxZlJBZk9BUzkrRFV6dURUelFXMGE5M0RzWTltNEJETXVUMDg5dnJnOXMwUmlqZys2UjdYemZOOUVtUjRKWHRaSExUdzZXdi81YXFIcnhLOW4zYlNkZHl4U1Q0MlFVNkt6SlU5TCtMRXdER0RlcXNGbGNXNThaT1ZrcVh6KytRbzQ0M2R1Yy83U2Y2MlgzT1hLYXRobkcxemt6bXBjSGVKWjRtaTExYkpGcXZsTmhOS2hLYnFnMjljRm81ZHdQUGxCdlRFdkZsd0I4OUxMek5MQ05qUDQwUzVFVzRSOXNjL3hvWHF3RTN0MEViQzRDN3JrQ2VPb2E0Sm1sbnYxWEFsMEVOaTlERHBLMXZINjZEUGp2ZnVDclE2NkxBR3QybnBLQjk4RzVVbmIzeTBIQXRQWHkwWEJuRHprNEw2bVNYOEhkWjJRa1pQY1oxNE8xOHhVU29KWWRrQkdkd1cxbEpHdjVJUWs0Tmlzd2M0ZGNiNFlLR2RIWmQxWUcvTFdQTjJlSk5sbGlya09XUEljL3JaYmJhNzYvQVB4dG5aVG9qZTBNdkRoQ1FzVDNQZzZVRXF6eW1NNHJXRlRXeUhQeHRiUmNOTi8zNGhKNWZvRDhhZm5SRmZKeHNYQXZNSCtQZnZmQjQ1Zmt2YisxTXpDZ0RYQStCQ042NFdBUFZvdno1NnNqQzhjbzBZNTlJVnBna0lqOG9TaG9FODNIWjZnS2tKby8vM2RROFp1d1AxQ2N4Ymo4S3p0WlRqTXVQYUEvUWNHaXlLblBsVWRrOGQvbXFYSzdxM1BsVktYUjZhblNLdUN2NjZSMDhOdVRjaHE1VHd0SGlXSG5iS25obWJkSEZvMk50UCs5VGtabXRQWmt2MXNCSEx2a21GTjFva1RxaDlxbUE1ODV2UzZEMjBwQTNXWVBnYzZoeWJsMFR5dTlDMVU0U0lvelh3NTNWV3M1NnZyZlZYS1VabEdrTmdnQS9yN0JzVGp5cXpkSUV3aXRSTE5QUzhmOHNZUG5QZWZjK2N0OUZLcytCeVd6Vkh5QzFodnZET1VtUDd4Yk9mMkREOVRoZ1FTcjAyWHlWcjI3MmJpWHgrWmk0TUI1R1Z4MlByQmVzaDlZYWZLd2JlOFo0S2tsVXM2bE9YeEI1a2lkcTVEdWJzZE5uS2xWVlJtRjJYaGN3dFdXRS9LOVA2MldnM0YvcWxTUGw4aW8wdXhkamdQNXA1WUVWdW02dGRneEd1YXVva1lHMzgrVnkza1hJMGN1QUcrdWsvQmxwdXI1dTFQQVR6K1hYMCtydmJxNHV0WmNRNDlvdnUvT3RKRTBtOFgzK1pMS0dnbThzM2ZxTjFhdEx4U2dsNnBpV1RTRFZVR0IrbmNBQnMyMmlTaU1adVRuWTNJMGQ0Q2hLZ0QyUVBVc2xJRG1NdnNuSmQ2eFNJdXpCQnZ3Y0g4cHZadTNSLysrbisyUzBablNLZ2thTjdTWDBadm1LY1oxS1pvNlZjb1RrK09BMzQrUW93VnQ4ZUNQdGtlM1VjVzhQWElrMkRwTkdsVWMwemtpWEhkTWVpKzNTSlVqQm9zQ1hOOU9qaVMxOWx6T1FjRzVkTy9WTmZLdnR4STJYMDBnbkRWSmxIYnV2dTZUbXk2bmpzK1d5NFNVNWlseU92dlA5dDZ1NWRXdXJkREtuQzQ3ejZOVFZibHNWUnhERWY3UU82cDhZWVg1a2FybnIvWC9NY1BOSHFpVXFWTkRma2o0NGQzSzZVbHoxZXNzQ3ZZQ1NETjd2MzFuWFVkTmpGeW9jRFJpMEZUVW1HOTVYbE9uUC9vVVNGTkpRSDRNbHg1d3ZSd281NUdSUUtjTytyTE5qNEgwL1g3TTZ3RGtZOUxmWmhMUmZ0K2RuZFlwTGZTbVBnY3FqVDFZemNkVWRUQ21LaEhkWTN1Z2VoQ0I5VGtoTjRtSjhxVlhOcGVkTGZPdzlKcEtVS00wWThvVVBJQWcxNlVNRmtPVm55SWFxQUJwS0hHdVFrNkYxdFpKRFkzTklndlE1cVRJaUVaMXJZeG9lZXlzNnVpK3RuQ2ZsSlYxYnlibGVrZE1GaUdYVmN1Q3hqdFB5OUdUci9sS2dVcFBrRm9kSTRyVHk2MGQwYlgyY3Z4NjVLS2NxcDNRVFJaUkhuNFprSk1LVEhNS2s4NEw1ZXJOcVFxVjF1a1M1dWE3aGQvTVJOZEdHVmFMMVArY0xIVU1JWndzOVR5eU1xdFpTbUFqVEhwaHNqNEdKYlBDR0tnMGlvTDc0RWVnSXFLd3FWSHE4QVlEVmV3Yk1rUTZDbjcybWN3ZjBpUW15bUs4UjQvNjErbXVSUXRaLzJuRGh0RHZLMFZWdlFoVUFFT1ZYd0lPVk9rSk1vbGgyMG56OTlFT2JHL3BKQWZIancrVTR2L2ZmQUZNNlN1TDF2NWpxOVR4bVBITlVXQlVSeWtCTE56aysvWXU5N1UzcTlBTGJzRklpWk5GZC91M2twTENSZnNjSXk5V1JZcjl5Nm9sVVBWcTd2K3A3RSsrazBrSjkvYVMrVmYvM2VkZjh3bC9ScU1BL1FDVGxpQXo5Nzg4NVBuWTdxZDlENTBIbnRINUN4SElhSk16N1dkSm0rL2s2N0tlMzY5MEhjRlNGT0RQTndBdmZlMDZrejRuQlhqNm11RDJONVFpRUtnbXoxT2ZWSUJYd3JWOUlqS3RCblg0Y2VFNDVZTklQaWdEbFhlcHFkS3llOGNPLzliY1dybFNGc3h0MVVyYXdXdXV1VWFhVmF4Wm8zKy9aSU0vbVltSnNzYlRxVlB5cFVkdnJTNW5nd1pKd0l0RUF3OHlwZDRFS29DaHlqUTFmOTV2QWdwVVY3ZVJlVThiaS93TFZZRDBETzdkVXNMQXlQYlM0dXF0OWRJSTQ3T2QvcFhnOVdvaEl6WFZ0VEo2ODdkMW5xdFVSa0tTdlQzM0w2NlNJR1ZSWkVMSC9EMFMvSzVzSWRlckFINDF5SFhkcjFWK2xod2V2aUNUUUlibVNTQndIeWx5cDBEbUptbnQ1LzF0cWY3R090ZDZtdE5sd1BndUVneTMrTkdMT000cW8zQjVHZElNWkdNVUZsZ0dISjBGUDlvdVlkZDVOVlR0LzFiRjlmc2xWWEo3N2I2bDFjWno5OEpOeFR3b1JYZUhNMURsejFFZkFRTlYyTmdzTWtCZkwvNWErcUFnTnZhekFhdFJGT1FYUkQ1US9Sa01WSVlzRmxrd3Q3TFNkNkRLTjVpSk5uS2tmTG03NXg3WHk1OThJaVdCN3Q5M2Q2T1hocllYTHdJZmZXUjgvWjQ5d0xoeGNydjlPczF4S0hKVUZlOHZXNGJKOVNWUUFReFZwcWo1OC80SHF2SzA2VUFWYjEvNTdvRSswdWJxNisrQlQvMmN3SkJnay83Rnh5NENDL1pLS2RpakE2WFg3bHNiUFBzTmErRkQ3d0MyWGFaMHcvdnVGREJyaDdTRWVuYW85TWJkZUZ4S0N2K3hWWDl1VWlDMDU2LzNZOTR6Ui83Tnk1UTVXNnVPNkxmYXFsTmxyYXhFbXp5bjg1WHlHcGlsQUxpdXZUVGJPRmtxSXlpVCt3QWZibmRkeEVaN1I2OW9EZ3pvSTIzTWZtOWZKOHlmVWEzS1d1QlVxZXVLbXBjM0JVYTBBejdlb1Q4WndmMm42YWFPMHFTaWVZb0VsVk5sTXNsRFc1bjFsMWU3M2o3Y3pTT2NGenMyV0ozZGNGVHFMbnZQaG1lKzBPOEpIVzRTcU81UUNxZUU3Y3hCL2h6MUVWandsM0J0MzV1V3FiTHUwM2VuOUpzMGFOY3ZzamRwOEVmQkdPbXE1OXhOTHkxQmZuM203NWJXMitHaTlkTFJ2REVLZVBrcnoycmxnakhBODE4YS80bzJTZlE5bnloWUhiTmtNZUZubHNuVTAveStzbzdYZXAwRFJ3V3VGY3dhYlQ2V3hlQXZTN2dXZlc2QUpGQ05VV1pFOGtIdGdlb1hZS0F5MUwyN0xLejc4Y2UrYnp0enB2RjFhV25BelRkN3Y0M1dXcjJ3VVA1dDFneTQ3anBaMUhlbnppRlkzNzZ5a08rQ0JiTDJsUm1uVDh1YVRvTUhTeHYwUUJabnB1RFpBOVdQWjgxU3dqUWJOekFNVlQ3NEhhZ0FSNWU4ZUN2dzJsci93Z0FnQjlXVCt3S1pDY0FycXlSVTdEMHJpN2RNNmlNSDN3djJBQzNUZ0c3Wk1uTzVVMU1KV3U2dG5pNXZLZzB0enBRQmIyK1NVWk9YdmdMdTdBN2NmeVZ3VHk4Sk5XZktaWFNrc3RZUjJLd0tVRndLbkMyVEVhYXNKUG0rKzB4cGJhWFBpaHE1cjliYS9hTE9VYzM4UFZMV3QzaS83NFZvakZhYXZMeXBsQ0wyYXU3YW9FSFRNZzJZMkYyT2VoYnZsL0RZdDVWMHgzdHBoQ3dJdlBTZ0hHMTJ6cGI3M05aVlduSDliWjMrVEhDYnhiRy91ZW55ci9NUnp5TUxYVytmbHdFODFFK2FlemozV082VUpRR3JWcFVnQnpqS0drdXJaQi8rWXcvUld2alR5djltYkhHc05lYXVWM1BnOXE3eS96aXJqSEpxSFEyMU9XTCtYbjdJYlYwdFp4WUZlSE1VOE52bEVpYU5ST09vc0lFSEtnQzRyWnNzWkx0Z3QrY0JlWjBxYXgxbEpNcDBQTDNyL1ZWci8yajU1U0NabmpsL3QvbnRaQ1ZKeHY3aW9QZVB3bTdOZ0VjR0FtdU9BQjl2TjkrUXdWMi9Wc0Q5dldVaDRLL3RhMGJGV2Z5cm9qVnpQa1Zya0trTnRxODdKbjF6QnJTV2dnTG4xNmRmYS9ub2RxZTFSbi9Mb05MNG9RWEdyN01DS1lJb3FYSXM0TnhJTVZEVlUxWXIwTHMzc0h1M3ViV2dmQzIrNitzMmNYSEFwRW1lM3g4eVJMNk0vUENIcnBmbnpKR0ZrWTFzMlNKaHNYdDNsZ0ZHUTMwTlZBQkRsVmRxL29LWG9LcitCU29BMkg1S0Rtdy9DdkRJNE9wY0taLzY4MXJYY3JJTlJYSmd2OFArMjU1a2svQUF5Ri80ZWJ0ZFcySDN5SkZWRzArVVNMalQybnBmcWdMZTNpejlqTHZueUVoV3N4VDVOOGttQzhZb2tBUC9tVHVrQlBINjluTGZrNldlUjBZbFZjQzFlWTZqdDZwYUdZVTZxUFBwdC8ya2ZBWGo2amF5TWlZQUxORloxR1pVSnlBOUhuaDF0ZU8wK3ZwandKN1R3UGl1RW5yL2F6OE5mNkZTanFCbTc1STI4WUIrbzRvN3V3TkQya29naXJmSzZKNjNFWmc3ZThodENqZTZqaDdlWlYvVVIzUHNrbU5lM05mZk80NEM5Wnd0Tno3YXk4dHcvZjhUZ3h5WDNVZTB6RjcydFlCdm5Tb0Y2UFhyZFBySFVJcCtGTTVBTlhtdU9obEs5QUpWLzlhU29RSGdUMjVsTE9YVndQdmI1RmNmMEQ5WWYyS3g2MkN0R1dYVjBqQjBkNTc4YUYrb2tEV1pmTEVvc2g1V1diWHZCV08vT3dVVWJnQiswa2ZPSzJucktYWFBBWjdWNlpPaXR3RHVsUG55YTd6eHVLenoxREpObG52THpRQ2U5R09xbjVsMW9MUnpJVlpGUHBibjc1YVB0dHgwNDErSjU3NlFmN09UcGZEQTJjd2RqazZGV1VuQVkyNEQwKzVVQUd1T0FzOE1rVUZ0dlJHeWhrNVZVV3V4NE9jTVZQVlRYcDdNWTlxMXkveDlqRW9BZlYyL1p3K3dmRG53NzMrYmZ5d2p2aFpPcnFpUVJYZTdkR0dvaWpSRndmdExsOWJQUUFYd0E4R1FQVkE5RTdZdWZ4Mno1Q0JaYnlGYVJaRW1EaVVteHBXMXVoSzl2K0kyQzNCREIrRExnNDRTc2tERVd5VnNxWkFXN2tiSDBOb3JGY3d4ZHFjczRJb1cwbVRDU0hLY2ZKWFhPTG9iQWpJNjB6Rkw1cTVWMVJxUGhEbVBPZ0h5K2prSG45UjQ2UmJvUEFlclRUclF2b2tjUWRXcDhoamVGaEhPU0pCUTZ2NGVaaVhKdm10SFlzZExmSWVTT0N2UU5SdllmODcxK1RwTFQ1QXd1T2VNOTIwMWJCOWpUK285eXZMaFFmeXdlemQ1cmpwWlVWQVlydTM3a212UHkvLzZWaGF6L2UyMXdMS0RNdTBTa0VhVHZ4NHMweTAvM2k0bGFhWFZ3SWZiUEgvTWJ1b281eGo4TWRkKzd1RjRpYm1wY3RlMWw4ZDQva3Z6N2JzN1pFbm9TNHNIZm4yTmhDdjNIL3NYaGdOdmZPTzVUZTJjZ3dJSmY4UGJ5UUM5VWVBWTFRbTR0WXR4aUNvWVkyNmY5VGd2Wk56ZlBsS2xQVTZMVkhrTzJ1V0NNYTc3bVpNaUN4RjdHNm5TM05GTnpzTTkrMFZ3N2UxampUMVEvYXhnakRJdGtvL0xRR1hlc0dGQWJpN3dyMytadjA5NnV2SDNSNDB5bnU5VVhlM2FJVEErM3Z4amF2d3A1YnY4Y25sK00yZWFHMkdqNENrSzNsK3lwUDRHS29BalZiclUvQVhQaFRWUUFkNFhLbEYxRHNZTmJ3dmpvNXVhdXREVWhWVFZtdXU4RjRvQmk3MW5mVS9hS0t2V1gwejNURGx3eHNUcFd2ZXc1Zjc2bFZSNU5yVTRldEg3NnFIdUxoZ01CUmdGYVcrcWE2VU52amNYSy8wZmZtaElWTXpHK2ZKN2xlVmp3aGVvNXF1VEZUVjZnY3BtQVg0MlFFS1VkdkQ5ankzQTdkMmt0SzY2Vm02ei9hVE1pUUtBRDdaSlNWM2JETS9LMGE4UE93Wm5uYjB3WEVLYWN4OGNpd0k4UDB4KzdZcE1UcjIwV1lDYk9razVuei9ySVowdWsycmNxOXJJVVd0VmpmNEE3ZWt5NDRGYkZWSW84TTB4NEtEQkFydG16ZDh0UlFMdUVtM0EwME9BZHpmcE4yR04xSy9qb24weWYyNzRaWTJxRExCV1VmQ3JTQWVxYWRQVWw4RkFaVnAydHN4Qk1zTmlBWktTZ0ZxRFF3M3QrMGJYV3l5QXpRYlUyUDhDM0hlZlg3c0t3REVYeXd6dGVXVm5NMVJGeUt5aUl0eFhud01Wd0ZEbHdSNm9Yb2pZT2xSRUZCd0pWSGNwc3lhR2JjcndsSGxxdnFxaUlGemJONk9tVGtabmpsNlVrUTNuRVl5LzN1eDYyejR0WFM4L1BjUnpOS2EwMnJnQmFFbVZhMkJKam5QY3g2d3JXc2hvMDBvdkZhM09FcXl5WHZjTkhXVU8xSXBEVWxVTVNOOGVkL0ZXMSsvclRhOE1ObEFCRW83MHdwdlYzaHZJL2JXS3RKSXFhVll5dUczakNGV3ExQUQ4NnUyeHl1dVJmTnhwMDlTWEZRVlBnWUhLdE5SVW9Gam54STJlN0d6cHF1ZUwrL3duWjh1WFN4bWd4dXdvVW1ZbU1IR2k3OXM1SzdIL3pxZWsrSGMvQ3NpczQ4ZHg5OVNwU3RoT21vWUtRNVVUQmlxaUdCT3BRSVhvQmlxTjgyRHBDOHZOSGN4cnBXYkIwRUtWM2dDeGtSNDVVaTFzMUZ2Rm1VVUJuaDRxWFFzM0hRZG03NVRwbTBQdG9jbzlOQUxBYjRhNlhuNXNrWXprZGNoeWZPK2xGZWJYT2ZkWGJaMU1zVXgyS2pOcW5pSk5SRDc3enJVUmFMaHRQeWtOT3R5N0p6WTA5a0QxMDdmSEtoRWRNV2FnQ2t4Y25KVGxtWEhxRkRBanlKbHg3cU5ZL2dZbGYyalB5OGFqNkhDTG1VQUZNRlQ5UHdZcW9oZ1RnVUExZVo3Nm8vb1NxTnc5ZVkyNWVVMTZyYno5bFdUL1MrSFBuSjI4RFBOcms5ZXB3SnlkMGtObnYwNzE3N3pkMGliOWN5OUx6WlZYeSszU0VpVGNqT2xzZmwrOStXRXYrWEttelpjcXJaTFJPTTN3ZHJKcXhFZmI1SEtmbHRLb1ErTStSOHY1OHFRK25oMEN0VVlqdmhwbkhMWUgxN1laRFRwVTFRSjRqSUVxZHRUVlNRZEFNMVJWZ29yRklpTmMvcnFvYy9KazFpemdnb25Qb0l3TVlNSUUveDVQZTE1RzVZZ1VFakVWcUFDR0tnQU1WRVF4SjBLQlNnSCtHYTd0QitzUEt3TWZxZnJaQUtCbmMrUDczTjVOdnR4cEhmUVc3Skc1UnQ0MFRmWStkZFNkM3Z5dXgvOHJaWDE5V2dGRDhvQWRwNEROWHRiUjFocVRkc3dLUGxScDVYMmY3WFJkQyt6NVlUTFBDNUF1aUUzc0swMmtKOGl5ZUd1UE90YkkrdTZVTk9ub2tTUHR6NS8vVXI2Zm5RejgvQ3JINVJlR3l4S0NXbVBVckNUcER2akNjblBOTmJWcG10cXFGdzFRclFvOE5uMnM4a1lrSDVTQktqamw1VEpQeWgvcDZZR05NT25OaC9JM0tQa2oyYjVFUTFrVWxtRnNKR0l1VUFFTVZReFVSTEdHZ1FwQWNDTlY3MytyUDA4SjBHOVU0ZXpwSVZMNjVrdUNWWmE5TXlNdlUxcUQrL0pnUCsvWG0ybUZibGFDL1V6MHlWSkhlTFVvOHFVOXJ6UGxNaW9HU0JkQktLNDliaXJzVFRaeU02UjVobnNJTGk1eHJFVGh2R0tDRnFTS1RUUUhCUng5aE9KTmpnckVHQWFxR0hYMkxKQ1Y1ZnQyZXJTUXBNMTM4blZaeit6WnJpTlZGZ3R3NzczQVo1KzVqbXhsWkFEangvdTNmMDJieXIvblFqQnZrenpFWktBQ0dubW9VdlBuUDhGQVJSUkRWSHlPNnRTN2xWbGp3aGFvOHVlcUUxRFBBeFVRM0VqVk9SL3JzSGhydnFCQTVoTDVVcXZLeWdGbUZGMTBqTnE0UEpZQ2pPOGlvMm9XeFhVMFI5dVhuREROSTBxMWwvVTVkL0ZMdFAvRjFFSlZjWWtzbTljeEN4aWNDM3krVjlZVWQ1ZGtNMTdoUWR0bW9Jc2RBOUpwRWZDOW5ub01xbE9CcHlJZHFBb0wxZCtxS2dOVnNJcUtnSUVEWlZRblVpTTZpWW55NzZwVnNwNlV4ZUs0VGp2QnBDaXUzNitva050cjk2MnM5SDNDcWxVcnVkMlpScjJLU2VncEN1WVdGZUdlV0F4VVFDTU9WZXFrK1U5QXhSOFlxSWhpaEFTcU81VDNodnVJQklITG42dE9nSUtaNGRwK0tEMC9MRHFQRzJjMXQ4TENoVW9nSTlIY05xdnJQRU5jVmhMd295dUF6azJCTjljQk4zY0NycjFNdWdsVzFBQ2Rta3BKWFhZUzhNd3k3NkhFWmdHNk5mTzlNb0d6WnZZUktPYzF2dDNubGgwNkwydGRUZWtIRkpjQ0N3MjY3NlVuR0srU29ZVTNmNXFBdU5OZTV3dGgrODJJaWpvVmVITDZXT1ZQa1h4UWU2Q2FDZ2Fxb08zZkR3d1lBSFRxQkd6ZEdwbkh2UGRleC84SEQ5YS9qZEdvbEhiN0R6OEVMbmxaT3NKaUFkcTNsK2RYMS9CT1pFU05QVkJObkRwVkNkdEowM0JybEtGS25UVC9DU2dNVkVReEl3S0Jhdkk4ZFRRUUc0SHFEeXVCSXhma2dQeVY2NEZIRjNxR2lzeEU0SDlHQWs4dWtjVmtReUV0UVVhTXpEU3NLTG9JdEU3ei96RVNiZEx3NGVhT1VxTDR4amN5T2xWY0loMy9IaDRnb2E1THRxd2Y5Y0czM2dOVmJqcHdmMjhwamZNblZMWE5rRVlVNTUxKzR0SVM1Rit0dGZ6ZU0zSkdPOGtHdkw3V01WSTB2SjJVODJsenNmSXlqZGZxYW1HZmxIOHlpRzZCYmV3THBoNHp1WVpZZmFjQ3FnSTh4MEFWMjBwTGdYMzdnQjQ5Z08zYnZUZDFzTm1rUVVXYS9UTWpNMVArOWZmeTIyOGJQNGFpQUE4OElLM1c5UnBiYUh3RnBTNWRnSVFFWU5zMjc3Y2o4eHBDb0FJYVlhaGlvQ0tLTVJFSVZBL01VY2Nvd0x4d2JUOVUzTHZIYWY2aTAzSmM4K3FOcnBmZlhHYytYTFJ2SWwvbktpUXdER3dqM3pmVEpuMzNHYUJIY3dsMzUwMjhjemtwd0tCY1lPaGxRRXFjZEE3TXkzQ1UrNTB1QS83NkRmRElWUktRQ2pZWVB3K3R6T2Y2amtDL2xqTDM2UjliZk8rRHMrN05aQjN5dEFRZ013RW9yNUZHRk5XMUVvQXNDbkJuRDNtc3NtclhFYTErcmFRTWNHdXhqT3gxeWpLZW85YStpYncrd1l4VWRjbVdvSGZFWkxmRitreVZuUHJzOUxIS3k1RjhYQWFxOEZpM1RocEc5TzROYk5oZ2ZMdnNiR0RzV01kbDkzbFNaaTk3VzhCWFVlU0hxNjR1OEJHbXhFU2diMThKVkdZNkM1SnZEU1ZRQVkwc1ZERlFFY1dZQ0FVcXE2WCtCeW9BZUdLeDQvOXhGaG0xT1ZlaEh4Z3lFb0ZuaHdLL1dlWmFydWZQd1h1Q1RVcnNOTlYxampXa2ZGbC9ETGl0S3pDZ05iQjR2L2ZiTms4RnBnNlRlcStOeDRFdkRzam9rellYTER0WkZoTytzZ1h3Nm1yZ25sN3kzUGVkbGNmWmVSbzRXU0xOSUFCWjd3b0FybW9OTEQ4RWZQS2RoQ0YzaVRiSGZadzFTd0U2TmdYZTJ3eGtKQURQWHV0NC9wL3NrTGxpRC9TVC9WbThIeGpSRHJqM0N1RHRUWEs3TnVtT1VhcityWUNrT09rRW1HQ1Z1V2FaaVk1bUgxZTBBSGFjOU53SHMyd1dvRzlMWUdPUnVhWVc5WmtXcU41bW9Hb3d5c3FBTDc4RXJyOGVPSFlNT0c3UXZiTzQySHNnQ2dWVkJhWlBEMjRidzRiSktOZjY5U0hacFVhdklRVXFvQkdGS2pWLy9pT2NRMFVVUTFSMUNTck8zNm44YTB6WUF0V2t6OVRyTFRFU3FBQnBtaEJ2QmJybkFMZDBrdUJVc01HMW1ZSkdheEp4cVVyYWtnZGk1eW5nb1FWUzNtYXhTTm1mMldZSTV5dWt2ZmlJOXNDWEI3MDN0emhSSXVWelJ5NDRRbCtYYlBuM2Q4TWxkRjJxa3ZCeHZBVDR3eW9KSzllMUIzN1FVMjYzb1FpWXZsSCszemxiUXRrN20xeEhzMGEybDVMSnlocDVIWWZrQVdkMXl2TEdkWkhTdjQzSEpZdzlzbEJ1WDE0dEllczNRNldWK3J1YmdIWEhnT09YSkZROWVZMlUvU1hhWkpRcndRcU03U3l2eFhlbkpHRGUzMXNlWTB1eFBNZFdhZEsyUFNWZTVwR1ZWY2tDeHRWMTVrTFNvRnk1N3hJZndUVkd2QmpwUURWdG12b2tBMVY0ZmY4OThNNDcwZDZMMEZpMEtOcDcwS0FzTENyQ1hRMGxVQUdOSkZUWkE5WHJERlJFTVVJQzFYamxYL2NHTWRQRXUwbWZxZGRiYkZqcys1YjFoODBpb3pjWkNjQ200OERmMXp2V0tBcVhPdFV4aDhoZmMzYkpTTXhOblh5dmE3WDd0T3RsTGZ6c1BnUDg2MXNabFhMdXlMWHVtSHhsSjB2M3ZZMUZqdXZlMnlMZlArNDJ4Nmh0aHFPRVVZVUVxZzkwNWtWVTFnQnpkemxHdHlwckhNSDBiSVdNUXEwOUNoeTF6OHRZZlVSR0RNZDFrYkxCMVVlQWcrZmtPWlJXQTZ1K2Q0ekNIVHd2eitOVW1lejMwWXZBOWhNU0hKOGQ2dGczTXlFcEpWNUMyNUw5d2MzSnFnOVU0SGZUeHlyUFIvSXhwMDFUbjFRVS9CNE1WRVNSdHZENGNkdzJkYXJTb05yck5QZ1BFZ1lxb2hqRFFPVlY4eFFadGZGVnhtZFJaSjdTaVJMOUVqY2pPU25TcVM2WU9UN09ldVFBRC9XWGthaTlmcllmVHJRRjEybzhVRGFMbE9lRm9wb3VMVUZHdll4R25kTGk1ZjBFWlA2VlZaSFJRRjhqZ2dxQW53NlE0UGJxNnRodXA4NUFSZFNvTk1oQUJUVHdEeE0xZi82dm9lSVZCaXFpR0JHSlFEVmJIV2F4WWdrYXlVZzlVWDJtQW4rWVBoWlBBMHJFWm9RVkZLaS9CdkFLR3ZneEVGRTkxR0FERmRDQVAxQVlxSWhpREFNVlVhUENRRVhVZUtncUZoVVhZM3hERFZSQUF6MndVQ2ZQZjVTQmlpaW1MRWF0ZWtjNEExWCtmUFVhcUZpRUJ2cTVSeFJqWHArK0NjOUVNbEFWRnFxUHFpb0RGVkVVTENzcmE3Z2pWSm9HOThHaVRwNy9LSURYR0tpSVlzWmlsTWZmcHZ6cnhuQUhxcVVBRXNMMUdFUmtrb3JYQ3pmamw1aXFSR3dtbUQxUXZZWUdlTnhEVk04dEt5M0ZtTWNmVjhMY1ZpbjZMTkhlZ1ZCaW9DS0tPV0VQVkQrWnJkN0FRRVZVVHpCUUVUVW1qU1pRQVEyb0RJYUJpaWptaEQ5UXpWV0gyeFRNQVFNVlVkVFZxWGoxUWlXZVpLQWlhaFFhVmFBQ0dzaUhEQU1WVWN5SlZLRDZIRUJTdUI2RGlNelJBdFdzaVVwdHBCNlRnWW9vYWhwZG9BSWF3QWVObWo5dkNsVGxMUVlxb2hpaFlnVnE2OFlvNzk1NnlmZU5BOE5BUlZSL1JDTlFGUlNvVXdDOGhRWnduRU1VUzFRVlgxKzZoSnVmZUVLSjhTWEovUmY3NVgvVnRzK1FZSjBkN2QwZ0lwUE9YRGl2ekpwWUZhN04yNXRTekFNREZWSDBxWGh6WHpxZVdqNDhjb0VLQUNvcjhWbGNISGhzUUJSaEowN2cvTlNwU3RqK3h0ZG5QSU5EUkEyR1BWQXRCSkFhN1gwaGF2UlV2TGtuSGI5WVBseXBpZmF1RUJHRlc0UHEva2RFalZmK0hQVXFBQXZBUUVVVWRhcUtkMUNNeHhpb2lLaXhpUDN5UHlJaUFMVUtxaXdxYm8zMmZoQTFkaFlWS29xeHBuQ0tVaDN0ZlNFaUlpSWlJaUlpSWlJaUlpSWlJaUlpSWlJaUlpSWlJaUlpSWlJaUlpSWlJaUlpSWlJaUlpSWlJaUlpSWlJaUlpSWlJaUlpSWlJaUlpSWlJaUlpSWlJaUlpSWlJaUlpSWlJaUlpSWlJaUlpSWlJaUlpSWlJaUlpSWlJaUlpSWlJaUlpSWlJaUlpSWlJaUlpSWlJaUlpSWlJaUlpSWlJaUlpSWlJaUlpSWlJaUlpSWlJaUlpSWlJaUlpSWlJaUlpSWlJaUlpSWlJaUlpSWlJaUlpSWlWaWdwM2dBQUFEbEpSRUZVSWlJaUlpSWlJaUlpSWlJaUlpSWlJaUlpSWlJaUlpSWlJaUlpSWlJaUlpSWlJaUlpSWlJaUlpSWlJaUlpSWlJaUlvcXkvd09LOTk3Z3BPdGFsZ0FBQUFCSlJVNUVya0pnZ2c9PSIsCgkiVGhlbWUiIDogIiIsCgkiVHlwZSIgOiAiZmxvdyIsCgkiVmVyc2lvbiIgOiAiNiIKfQo="/>
    </extobj>
  </extobjs>
</s:customData>
</file>

<file path=customXml/itemProps636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11245</Words>
  <Application>WPS 演示</Application>
  <PresentationFormat>宽屏</PresentationFormat>
  <Paragraphs>2125</Paragraphs>
  <Slides>85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85</vt:i4>
      </vt:variant>
    </vt:vector>
  </HeadingPairs>
  <TitlesOfParts>
    <vt:vector size="101" baseType="lpstr">
      <vt:lpstr>Arial</vt:lpstr>
      <vt:lpstr>宋体</vt:lpstr>
      <vt:lpstr>Wingdings</vt:lpstr>
      <vt:lpstr>微软雅黑</vt:lpstr>
      <vt:lpstr>汉仪旗黑-25S</vt:lpstr>
      <vt:lpstr>黑体</vt:lpstr>
      <vt:lpstr>Times New Roman</vt:lpstr>
      <vt:lpstr>Wingdings</vt:lpstr>
      <vt:lpstr>Arial Unicode MS</vt:lpstr>
      <vt:lpstr>Calibri</vt:lpstr>
      <vt:lpstr>Wingdings 3</vt:lpstr>
      <vt:lpstr>Symbol</vt:lpstr>
      <vt:lpstr>汉仪旗黑-85S</vt:lpstr>
      <vt:lpstr>Segoe UI</vt:lpstr>
      <vt:lpstr>2_Office 主题​​</vt:lpstr>
      <vt:lpstr>1_Office 主题​​</vt:lpstr>
      <vt:lpstr>科研报销规范及 要求</vt:lpstr>
      <vt:lpstr>PowerPoint 演示文稿</vt:lpstr>
      <vt:lpstr>一、预算编制科目的具体内容及支出范围</vt:lpstr>
      <vt:lpstr> </vt:lpstr>
      <vt:lpstr> </vt:lpstr>
      <vt:lpstr>PowerPoint 演示文稿</vt:lpstr>
      <vt:lpstr> </vt:lpstr>
      <vt:lpstr>PowerPoint 演示文稿</vt:lpstr>
      <vt:lpstr>(1)报销必备材料</vt:lpstr>
      <vt:lpstr>   （1）报销必备材料</vt:lpstr>
      <vt:lpstr>(1)报销必备材料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                 校外人员劳务发放信息表模板 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三、报销中的注意事项</vt:lpstr>
      <vt:lpstr>1.经费报销的审批权限</vt:lpstr>
      <vt:lpstr>2.报销票据相关要求</vt:lpstr>
      <vt:lpstr>PowerPoint 演示文稿</vt:lpstr>
      <vt:lpstr>PowerPoint 演示文稿</vt:lpstr>
      <vt:lpstr>3.横向科研项目预开票流程</vt:lpstr>
      <vt:lpstr>4.项目资金管理使用不得存在行为</vt:lpstr>
      <vt:lpstr>5.结题财务流程</vt:lpstr>
      <vt:lpstr>PowerPoint 演示文稿</vt:lpstr>
      <vt:lpstr>进入新疆师范大学—机构设置-行政部门-计财处主页</vt:lpstr>
      <vt:lpstr>点击财务网上综合服务平台登录</vt:lpstr>
      <vt:lpstr>网上预约报账系统  用户登录 </vt:lpstr>
      <vt:lpstr>PowerPoint 演示文稿</vt:lpstr>
      <vt:lpstr>PowerPoint 演示文稿</vt:lpstr>
      <vt:lpstr>1.日常报销录入</vt:lpstr>
      <vt:lpstr>日常报销录入 选择项目</vt:lpstr>
      <vt:lpstr>日常报销录入  确认信息</vt:lpstr>
      <vt:lpstr>日常报销录入  填写明细</vt:lpstr>
      <vt:lpstr>日常报销录入  支付方式【冲借款】</vt:lpstr>
      <vt:lpstr>日常报销录入  支付方式【对公支付】</vt:lpstr>
      <vt:lpstr>日常报销录入  支付方式【对私支付】</vt:lpstr>
      <vt:lpstr>日常报销  合并提交</vt:lpstr>
      <vt:lpstr>日常报销录入  打印单据</vt:lpstr>
      <vt:lpstr>日常报销录入  查看单据</vt:lpstr>
      <vt:lpstr>PowerPoint 演示文稿</vt:lpstr>
      <vt:lpstr>国内差旅报销 录入</vt:lpstr>
      <vt:lpstr>国内差旅报销  选择项目</vt:lpstr>
      <vt:lpstr>国内差旅报销 住宿明细填写</vt:lpstr>
      <vt:lpstr>国内差旅报销 住宿明细填写</vt:lpstr>
      <vt:lpstr>国内差旅报销 交通费明细填写</vt:lpstr>
      <vt:lpstr>国内差旅报销 其他费用填写</vt:lpstr>
      <vt:lpstr>国内差旅报销 支付方式</vt:lpstr>
      <vt:lpstr>PowerPoint 演示文稿</vt:lpstr>
      <vt:lpstr>借款  录入</vt:lpstr>
      <vt:lpstr>借款  录入</vt:lpstr>
      <vt:lpstr>感谢大家聆听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科研报销培训</dc:title>
  <dc:creator>J1</dc:creator>
  <cp:lastModifiedBy>Lenovo</cp:lastModifiedBy>
  <cp:revision>98</cp:revision>
  <dcterms:created xsi:type="dcterms:W3CDTF">2022-06-02T02:16:00Z</dcterms:created>
  <dcterms:modified xsi:type="dcterms:W3CDTF">2022-06-21T07:38:12Z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F40E0D2D8DBC439B8447880080290A23</vt:lpwstr>
  </property>
  <property fmtid="{D5CDD505-2E9C-101B-9397-08002B2CF9AE}" pid="3" name="KSOProductBuildVer">
    <vt:lpwstr>2052-11.1.0.11365</vt:lpwstr>
  </property>
</Properties>
</file>