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0.svg" ContentType="image/svg+xml"/>
  <Override PartName="/ppt/media/image12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handoutMasterIdLst>
    <p:handoutMasterId r:id="rId31"/>
  </p:handoutMasterIdLst>
  <p:sldIdLst>
    <p:sldId id="257" r:id="rId4"/>
    <p:sldId id="328" r:id="rId5"/>
    <p:sldId id="260" r:id="rId7"/>
    <p:sldId id="261" r:id="rId8"/>
    <p:sldId id="262" r:id="rId9"/>
    <p:sldId id="263" r:id="rId10"/>
    <p:sldId id="268" r:id="rId11"/>
    <p:sldId id="276" r:id="rId12"/>
    <p:sldId id="269" r:id="rId13"/>
    <p:sldId id="277" r:id="rId14"/>
    <p:sldId id="271" r:id="rId15"/>
    <p:sldId id="281" r:id="rId16"/>
    <p:sldId id="284" r:id="rId17"/>
    <p:sldId id="282" r:id="rId18"/>
    <p:sldId id="285" r:id="rId19"/>
    <p:sldId id="283" r:id="rId20"/>
    <p:sldId id="286" r:id="rId21"/>
    <p:sldId id="287" r:id="rId22"/>
    <p:sldId id="264" r:id="rId23"/>
    <p:sldId id="265" r:id="rId24"/>
    <p:sldId id="322" r:id="rId25"/>
    <p:sldId id="266" r:id="rId26"/>
    <p:sldId id="289" r:id="rId27"/>
    <p:sldId id="290" r:id="rId28"/>
    <p:sldId id="291" r:id="rId29"/>
    <p:sldId id="267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9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gs" Target="tags/tag286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15" Type="http://schemas.openxmlformats.org/officeDocument/2006/relationships/tags" Target="../tags/tag76.xml"/><Relationship Id="rId14" Type="http://schemas.openxmlformats.org/officeDocument/2006/relationships/tags" Target="../tags/tag75.xml"/><Relationship Id="rId13" Type="http://schemas.openxmlformats.org/officeDocument/2006/relationships/tags" Target="../tags/tag74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tags" Target="../tags/tag92.xml"/><Relationship Id="rId10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tags" Target="../tags/tag108.xml"/><Relationship Id="rId2" Type="http://schemas.openxmlformats.org/officeDocument/2006/relationships/tags" Target="../tags/tag10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36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6" Type="http://schemas.openxmlformats.org/officeDocument/2006/relationships/tags" Target="../tags/tag151.xml"/><Relationship Id="rId15" Type="http://schemas.openxmlformats.org/officeDocument/2006/relationships/tags" Target="../tags/tag150.xml"/><Relationship Id="rId14" Type="http://schemas.openxmlformats.org/officeDocument/2006/relationships/tags" Target="../tags/tag149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850900" y="4394200"/>
            <a:ext cx="2717800" cy="635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>
            <a:outerShdw blurRad="635000" dist="203200" dir="5400000" sx="88000" sy="88000" algn="ctr" rotWithShape="0">
              <a:schemeClr val="accent1">
                <a:lumMod val="75000"/>
                <a:alpha val="40000"/>
              </a:schemeClr>
            </a:outerShdw>
          </a:effectLst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27" name="Rectangle 41812_#color-2486&amp;2042"/>
          <p:cNvSpPr/>
          <p:nvPr userDrawn="1">
            <p:custDataLst>
              <p:tags r:id="rId3"/>
            </p:custDataLst>
          </p:nvPr>
        </p:nvSpPr>
        <p:spPr>
          <a:xfrm>
            <a:off x="8724900" y="3429000"/>
            <a:ext cx="3467100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8" name="Ellipse 39_#color_$accent1_$accent1_#shadow_$accent1-2486&amp;2043"/>
          <p:cNvSpPr/>
          <p:nvPr userDrawn="1">
            <p:custDataLst>
              <p:tags r:id="rId4"/>
            </p:custDataLst>
          </p:nvPr>
        </p:nvSpPr>
        <p:spPr>
          <a:xfrm>
            <a:off x="6172200" y="876300"/>
            <a:ext cx="5105400" cy="51054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25400">
            <a:noFill/>
          </a:ln>
          <a:effectLst>
            <a:outerShdw blurRad="1155700" dist="685800" dir="5399997" sx="96000" sy="96000" algn="ctr" rotWithShape="0">
              <a:schemeClr val="accent1">
                <a:alpha val="82000"/>
              </a:scheme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30" name="Ellipse 40_#color-2486&amp;2045"/>
          <p:cNvSpPr/>
          <p:nvPr userDrawn="1">
            <p:custDataLst>
              <p:tags r:id="rId5"/>
            </p:custDataLst>
          </p:nvPr>
        </p:nvSpPr>
        <p:spPr>
          <a:xfrm>
            <a:off x="6642100" y="1346200"/>
            <a:ext cx="4165600" cy="4165600"/>
          </a:xfrm>
          <a:prstGeom prst="ellipse">
            <a:avLst/>
          </a:prstGeom>
          <a:solidFill>
            <a:schemeClr val="bg2"/>
          </a:solidFill>
        </p:spPr>
      </p:sp>
      <p:sp>
        <p:nvSpPr>
          <p:cNvPr id="31" name="Rectangle 41814_#color-2486&amp;2046"/>
          <p:cNvSpPr/>
          <p:nvPr userDrawn="1">
            <p:custDataLst>
              <p:tags r:id="rId6"/>
            </p:custDataLst>
          </p:nvPr>
        </p:nvSpPr>
        <p:spPr>
          <a:xfrm>
            <a:off x="8724900" y="0"/>
            <a:ext cx="3467100" cy="3429000"/>
          </a:xfrm>
          <a:prstGeom prst="rect">
            <a:avLst/>
          </a:prstGeom>
          <a:solidFill>
            <a:schemeClr val="bg2"/>
          </a:solidFill>
        </p:spPr>
      </p:sp>
      <p:sp>
        <p:nvSpPr>
          <p:cNvPr id="32" name="Intersect-2504&amp;2019"/>
          <p:cNvSpPr/>
          <p:nvPr userDrawn="1">
            <p:custDataLst>
              <p:tags r:id="rId7"/>
            </p:custDataLst>
          </p:nvPr>
        </p:nvSpPr>
        <p:spPr>
          <a:xfrm>
            <a:off x="6172200" y="876314"/>
            <a:ext cx="2550459" cy="2552690"/>
          </a:xfrm>
          <a:custGeom>
            <a:avLst/>
            <a:gdLst/>
            <a:ahLst/>
            <a:cxnLst/>
            <a:rect l="l" t="t" r="r" b="b"/>
            <a:pathLst>
              <a:path w="2550459" h="2552690">
                <a:moveTo>
                  <a:pt x="2550465" y="0"/>
                </a:moveTo>
                <a:lnTo>
                  <a:pt x="2550465" y="2552687"/>
                </a:lnTo>
                <a:lnTo>
                  <a:pt x="0" y="2552687"/>
                </a:lnTo>
                <a:cubicBezTo>
                  <a:pt x="5" y="1143624"/>
                  <a:pt x="1141674" y="1211"/>
                  <a:pt x="2550465" y="0"/>
                </a:cubicBezTo>
              </a:path>
            </a:pathLst>
          </a:custGeom>
          <a:solidFill>
            <a:schemeClr val="accent1"/>
          </a:solidFill>
        </p:spPr>
      </p:sp>
      <p:sp>
        <p:nvSpPr>
          <p:cNvPr id="34" name="Ellipse 44_#color_#shadow_$accent1-2486&amp;2051"/>
          <p:cNvSpPr/>
          <p:nvPr userDrawn="1">
            <p:custDataLst>
              <p:tags r:id="rId8"/>
            </p:custDataLst>
          </p:nvPr>
        </p:nvSpPr>
        <p:spPr>
          <a:xfrm>
            <a:off x="6530975" y="5172075"/>
            <a:ext cx="800100" cy="800100"/>
          </a:xfrm>
          <a:prstGeom prst="ellipse">
            <a:avLst/>
          </a:prstGeom>
          <a:gradFill>
            <a:gsLst>
              <a:gs pos="0">
                <a:schemeClr val="accent1">
                  <a:alpha val="75000"/>
                </a:schemeClr>
              </a:gs>
              <a:gs pos="100000">
                <a:schemeClr val="accent1">
                  <a:alpha val="0"/>
                </a:schemeClr>
              </a:gs>
            </a:gsLst>
            <a:lin ang="4800000" scaled="0"/>
          </a:gradFill>
          <a:effectLst>
            <a:outerShdw blurRad="635000" dist="50800" dir="5400000" sx="104000" sy="104000" algn="bl" rotWithShape="0">
              <a:schemeClr val="accent1">
                <a:alpha val="25000"/>
              </a:schemeClr>
            </a:outerShdw>
          </a:effectLst>
        </p:spPr>
      </p:sp>
      <p:sp>
        <p:nvSpPr>
          <p:cNvPr id="35" name="Exclude_#color-2486&amp;2053"/>
          <p:cNvSpPr/>
          <p:nvPr userDrawn="1">
            <p:custDataLst>
              <p:tags r:id="rId9"/>
            </p:custDataLst>
          </p:nvPr>
        </p:nvSpPr>
        <p:spPr>
          <a:xfrm>
            <a:off x="0" y="4597400"/>
            <a:ext cx="2260600" cy="2260600"/>
          </a:xfrm>
          <a:custGeom>
            <a:avLst/>
            <a:gdLst/>
            <a:ahLst/>
            <a:cxnLst/>
            <a:rect l="l" t="t" r="r" b="b"/>
            <a:pathLst>
              <a:path w="2260600" h="2260600">
                <a:moveTo>
                  <a:pt x="0" y="0"/>
                </a:moveTo>
                <a:lnTo>
                  <a:pt x="0" y="2260600"/>
                </a:lnTo>
                <a:lnTo>
                  <a:pt x="2260600" y="2260600"/>
                </a:lnTo>
                <a:cubicBezTo>
                  <a:pt x="1012105" y="2260600"/>
                  <a:pt x="0" y="1248495"/>
                  <a:pt x="0" y="0"/>
                </a:cubicBezTo>
              </a:path>
            </a:pathLst>
          </a:custGeom>
          <a:solidFill>
            <a:schemeClr val="accent1"/>
          </a:solidFill>
        </p:spPr>
      </p:sp>
      <p:sp>
        <p:nvSpPr>
          <p:cNvPr id="36" name="Exclude_#color-2504&amp;2027"/>
          <p:cNvSpPr/>
          <p:nvPr userDrawn="1">
            <p:custDataLst>
              <p:tags r:id="rId10"/>
            </p:custDataLst>
          </p:nvPr>
        </p:nvSpPr>
        <p:spPr>
          <a:xfrm rot="10800000">
            <a:off x="9931400" y="0"/>
            <a:ext cx="2260600" cy="2260600"/>
          </a:xfrm>
          <a:custGeom>
            <a:avLst/>
            <a:gdLst/>
            <a:ahLst/>
            <a:cxnLst/>
            <a:rect l="l" t="t" r="r" b="b"/>
            <a:pathLst>
              <a:path w="2260600" h="2260600">
                <a:moveTo>
                  <a:pt x="0" y="0"/>
                </a:moveTo>
                <a:lnTo>
                  <a:pt x="0" y="2260600"/>
                </a:lnTo>
                <a:lnTo>
                  <a:pt x="2260600" y="2260600"/>
                </a:lnTo>
                <a:cubicBezTo>
                  <a:pt x="1012105" y="2260600"/>
                  <a:pt x="0" y="1248495"/>
                  <a:pt x="0" y="0"/>
                </a:cubicBezTo>
              </a:path>
            </a:pathLst>
          </a:custGeom>
          <a:solidFill>
            <a:schemeClr val="accent1"/>
          </a:solidFill>
        </p:spPr>
      </p:sp>
      <p:sp>
        <p:nvSpPr>
          <p:cNvPr id="37" name="Union_#color-2486&amp;2055"/>
          <p:cNvSpPr/>
          <p:nvPr userDrawn="1">
            <p:custDataLst>
              <p:tags r:id="rId11"/>
            </p:custDataLst>
          </p:nvPr>
        </p:nvSpPr>
        <p:spPr>
          <a:xfrm>
            <a:off x="10185400" y="1130300"/>
            <a:ext cx="876300" cy="601183"/>
          </a:xfrm>
          <a:custGeom>
            <a:avLst/>
            <a:gdLst/>
            <a:ahLst/>
            <a:cxnLst/>
            <a:rect l="l" t="t" r="r" b="b"/>
            <a:pathLst>
              <a:path w="876300" h="601183">
                <a:moveTo>
                  <a:pt x="0" y="0"/>
                </a:moveTo>
                <a:lnTo>
                  <a:pt x="406400" y="0"/>
                </a:lnTo>
                <a:lnTo>
                  <a:pt x="406400" y="416019"/>
                </a:lnTo>
                <a:cubicBezTo>
                  <a:pt x="406400" y="518282"/>
                  <a:pt x="323499" y="601184"/>
                  <a:pt x="221235" y="601184"/>
                </a:cubicBezTo>
                <a:lnTo>
                  <a:pt x="221235" y="416019"/>
                </a:lnTo>
                <a:lnTo>
                  <a:pt x="0" y="416019"/>
                </a:lnTo>
                <a:lnTo>
                  <a:pt x="0" y="0"/>
                </a:lnTo>
                <a:moveTo>
                  <a:pt x="469900" y="0"/>
                </a:moveTo>
                <a:lnTo>
                  <a:pt x="876300" y="0"/>
                </a:lnTo>
                <a:lnTo>
                  <a:pt x="876300" y="416019"/>
                </a:lnTo>
                <a:cubicBezTo>
                  <a:pt x="876300" y="518282"/>
                  <a:pt x="793399" y="601184"/>
                  <a:pt x="691135" y="601184"/>
                </a:cubicBezTo>
                <a:lnTo>
                  <a:pt x="691135" y="416019"/>
                </a:lnTo>
                <a:lnTo>
                  <a:pt x="469900" y="416019"/>
                </a:lnTo>
                <a:lnTo>
                  <a:pt x="469900" y="0"/>
                </a:lnTo>
              </a:path>
            </a:pathLst>
          </a:custGeom>
          <a:solidFill>
            <a:schemeClr val="accent1"/>
          </a:solidFill>
          <a:effectLst>
            <a:outerShdw blurRad="254000" dist="101600" dir="5400000" sx="104000" sy="104000" algn="bl" rotWithShape="0">
              <a:schemeClr val="accent1">
                <a:alpha val="13000"/>
              </a:schemeClr>
            </a:outerShdw>
          </a:effectLst>
        </p:spPr>
      </p:sp>
      <p:sp>
        <p:nvSpPr>
          <p:cNvPr id="38" name="Ellipse 45_#color_$accent1_1_$accent1_2-2486&amp;2052"/>
          <p:cNvSpPr/>
          <p:nvPr userDrawn="1">
            <p:custDataLst>
              <p:tags r:id="rId12"/>
            </p:custDataLst>
          </p:nvPr>
        </p:nvSpPr>
        <p:spPr>
          <a:xfrm>
            <a:off x="5575300" y="596900"/>
            <a:ext cx="833120" cy="833120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468000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3"/>
            </p:custDataLst>
          </p:nvPr>
        </p:nvSpPr>
        <p:spPr>
          <a:xfrm>
            <a:off x="850900" y="584200"/>
            <a:ext cx="5118100" cy="34544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 b="0">
                <a:solidFill>
                  <a:schemeClr val="tx2"/>
                </a:solidFill>
                <a:latin typeface="汉仪文黑-85W" panose="00020600040101010101" charset="-122"/>
                <a:ea typeface="汉仪文黑-85W" panose="00020600040101010101" charset="-122"/>
                <a:sym typeface="汉仪文黑-85W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ea typeface="汉仪文黑-85W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1812_#color-2504&amp;2031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3429000"/>
            <a:ext cx="3467100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0" name="Ellipse 39_#color_$accent1_$accent1_#shadow_$accent1-2504&amp;2032"/>
          <p:cNvSpPr/>
          <p:nvPr userDrawn="1">
            <p:custDataLst>
              <p:tags r:id="rId3"/>
            </p:custDataLst>
          </p:nvPr>
        </p:nvSpPr>
        <p:spPr>
          <a:xfrm rot="10800000" flipV="1">
            <a:off x="914400" y="876300"/>
            <a:ext cx="5105400" cy="51054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25400">
            <a:noFill/>
          </a:ln>
          <a:effectLst>
            <a:outerShdw blurRad="1155700" dist="685800" dir="5399997" sx="96000" sy="96000" algn="ctr" rotWithShape="0">
              <a:schemeClr val="accent1">
                <a:alpha val="82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1" name="Ellipse 40_#color-2504&amp;2033"/>
          <p:cNvSpPr/>
          <p:nvPr userDrawn="1">
            <p:custDataLst>
              <p:tags r:id="rId4"/>
            </p:custDataLst>
          </p:nvPr>
        </p:nvSpPr>
        <p:spPr>
          <a:xfrm rot="10800000" flipV="1">
            <a:off x="1384300" y="1346200"/>
            <a:ext cx="4165600" cy="4165600"/>
          </a:xfrm>
          <a:prstGeom prst="ellipse">
            <a:avLst/>
          </a:prstGeom>
          <a:solidFill>
            <a:schemeClr val="bg2"/>
          </a:solidFill>
        </p:spPr>
      </p:sp>
      <p:sp>
        <p:nvSpPr>
          <p:cNvPr id="12" name="Rectangle 41814_#color-2504&amp;2034"/>
          <p:cNvSpPr/>
          <p:nvPr userDrawn="1">
            <p:custDataLst>
              <p:tags r:id="rId5"/>
            </p:custDataLst>
          </p:nvPr>
        </p:nvSpPr>
        <p:spPr>
          <a:xfrm rot="10800000" flipV="1">
            <a:off x="0" y="0"/>
            <a:ext cx="3467100" cy="3429000"/>
          </a:xfrm>
          <a:prstGeom prst="rect">
            <a:avLst/>
          </a:prstGeom>
          <a:solidFill>
            <a:schemeClr val="bg2"/>
          </a:solidFill>
        </p:spPr>
      </p:sp>
      <p:sp>
        <p:nvSpPr>
          <p:cNvPr id="13" name="Intersect-2504&amp;2035"/>
          <p:cNvSpPr/>
          <p:nvPr userDrawn="1">
            <p:custDataLst>
              <p:tags r:id="rId6"/>
            </p:custDataLst>
          </p:nvPr>
        </p:nvSpPr>
        <p:spPr>
          <a:xfrm rot="10800000" flipV="1">
            <a:off x="3469342" y="876301"/>
            <a:ext cx="2550459" cy="2552691"/>
          </a:xfrm>
          <a:custGeom>
            <a:avLst/>
            <a:gdLst/>
            <a:ahLst/>
            <a:cxnLst/>
            <a:rect l="l" t="t" r="r" b="b"/>
            <a:pathLst>
              <a:path w="2550459" h="2552691">
                <a:moveTo>
                  <a:pt x="2550465" y="0"/>
                </a:moveTo>
                <a:lnTo>
                  <a:pt x="2550465" y="2552687"/>
                </a:lnTo>
                <a:lnTo>
                  <a:pt x="0" y="2552687"/>
                </a:lnTo>
                <a:cubicBezTo>
                  <a:pt x="5" y="1143625"/>
                  <a:pt x="1141674" y="1211"/>
                  <a:pt x="2550465" y="0"/>
                </a:cubicBezTo>
              </a:path>
            </a:pathLst>
          </a:custGeom>
          <a:solidFill>
            <a:schemeClr val="accent1"/>
          </a:solidFill>
        </p:spPr>
      </p:sp>
      <p:sp>
        <p:nvSpPr>
          <p:cNvPr id="14" name="Ellipse 41_#color-2504&amp;2038"/>
          <p:cNvSpPr/>
          <p:nvPr userDrawn="1">
            <p:custDataLst>
              <p:tags r:id="rId7"/>
            </p:custDataLst>
          </p:nvPr>
        </p:nvSpPr>
        <p:spPr>
          <a:xfrm rot="10800000" flipV="1">
            <a:off x="1866900" y="1828800"/>
            <a:ext cx="3200400" cy="3200400"/>
          </a:xfrm>
          <a:prstGeom prst="ellipse">
            <a:avLst/>
          </a:prstGeom>
          <a:solidFill>
            <a:schemeClr val="bg2"/>
          </a:solidFill>
        </p:spPr>
      </p:sp>
      <p:sp>
        <p:nvSpPr>
          <p:cNvPr id="15" name="Ellipse 44_#color_#shadow_$accent1-2504&amp;2039"/>
          <p:cNvSpPr/>
          <p:nvPr userDrawn="1">
            <p:custDataLst>
              <p:tags r:id="rId8"/>
            </p:custDataLst>
          </p:nvPr>
        </p:nvSpPr>
        <p:spPr>
          <a:xfrm rot="10800000" flipV="1">
            <a:off x="4953635" y="5029200"/>
            <a:ext cx="800100" cy="800100"/>
          </a:xfrm>
          <a:prstGeom prst="ellipse">
            <a:avLst/>
          </a:prstGeom>
          <a:gradFill>
            <a:gsLst>
              <a:gs pos="0">
                <a:schemeClr val="accent1">
                  <a:alpha val="75000"/>
                </a:schemeClr>
              </a:gs>
              <a:gs pos="100000">
                <a:schemeClr val="accent1">
                  <a:alpha val="0"/>
                </a:schemeClr>
              </a:gs>
            </a:gsLst>
            <a:lin ang="4800000" scaled="0"/>
          </a:gradFill>
          <a:effectLst>
            <a:outerShdw blurRad="635000" dist="50800" dir="5400000" sx="104000" sy="104000" algn="bl" rotWithShape="0">
              <a:schemeClr val="accent1">
                <a:alpha val="25000"/>
              </a:schemeClr>
            </a:outerShdw>
          </a:effectLst>
        </p:spPr>
      </p:sp>
      <p:sp>
        <p:nvSpPr>
          <p:cNvPr id="17" name="Exclude_#color-2504&amp;2052"/>
          <p:cNvSpPr/>
          <p:nvPr userDrawn="1">
            <p:custDataLst>
              <p:tags r:id="rId9"/>
            </p:custDataLst>
          </p:nvPr>
        </p:nvSpPr>
        <p:spPr>
          <a:xfrm rot="10800000" flipV="1">
            <a:off x="9931400" y="4597400"/>
            <a:ext cx="2260600" cy="2260600"/>
          </a:xfrm>
          <a:custGeom>
            <a:avLst/>
            <a:gdLst/>
            <a:ahLst/>
            <a:cxnLst/>
            <a:rect l="l" t="t" r="r" b="b"/>
            <a:pathLst>
              <a:path w="2260600" h="2260600">
                <a:moveTo>
                  <a:pt x="0" y="0"/>
                </a:moveTo>
                <a:lnTo>
                  <a:pt x="0" y="2260600"/>
                </a:lnTo>
                <a:lnTo>
                  <a:pt x="2260600" y="2260600"/>
                </a:lnTo>
                <a:cubicBezTo>
                  <a:pt x="1012105" y="2260600"/>
                  <a:pt x="0" y="1248495"/>
                  <a:pt x="0" y="0"/>
                </a:cubicBezTo>
              </a:path>
            </a:pathLst>
          </a:custGeom>
          <a:solidFill>
            <a:schemeClr val="accent1"/>
          </a:solidFill>
        </p:spPr>
      </p:sp>
      <p:sp>
        <p:nvSpPr>
          <p:cNvPr id="18" name="Ellipse 45_#color_$accent1_1_$accent1_2-2486&amp;2052"/>
          <p:cNvSpPr/>
          <p:nvPr userDrawn="1">
            <p:custDataLst>
              <p:tags r:id="rId10"/>
            </p:custDataLst>
          </p:nvPr>
        </p:nvSpPr>
        <p:spPr>
          <a:xfrm>
            <a:off x="5857875" y="876300"/>
            <a:ext cx="820420" cy="820420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6" name="Union_#color-2504&amp;2041"/>
          <p:cNvSpPr/>
          <p:nvPr userDrawn="1">
            <p:custDataLst>
              <p:tags r:id="rId14"/>
            </p:custDataLst>
          </p:nvPr>
        </p:nvSpPr>
        <p:spPr>
          <a:xfrm rot="10800000" flipV="1">
            <a:off x="1130300" y="1130300"/>
            <a:ext cx="876300" cy="601183"/>
          </a:xfrm>
          <a:custGeom>
            <a:avLst/>
            <a:gdLst/>
            <a:ahLst/>
            <a:cxnLst/>
            <a:rect l="l" t="t" r="r" b="b"/>
            <a:pathLst>
              <a:path w="876300" h="601183">
                <a:moveTo>
                  <a:pt x="0" y="0"/>
                </a:moveTo>
                <a:lnTo>
                  <a:pt x="406400" y="0"/>
                </a:lnTo>
                <a:lnTo>
                  <a:pt x="406400" y="416019"/>
                </a:lnTo>
                <a:cubicBezTo>
                  <a:pt x="406400" y="518282"/>
                  <a:pt x="323499" y="601184"/>
                  <a:pt x="221235" y="601184"/>
                </a:cubicBezTo>
                <a:lnTo>
                  <a:pt x="221235" y="416019"/>
                </a:lnTo>
                <a:lnTo>
                  <a:pt x="0" y="416019"/>
                </a:lnTo>
                <a:lnTo>
                  <a:pt x="0" y="0"/>
                </a:lnTo>
                <a:moveTo>
                  <a:pt x="469900" y="0"/>
                </a:moveTo>
                <a:lnTo>
                  <a:pt x="876300" y="0"/>
                </a:lnTo>
                <a:lnTo>
                  <a:pt x="876300" y="416019"/>
                </a:lnTo>
                <a:cubicBezTo>
                  <a:pt x="876300" y="518282"/>
                  <a:pt x="793399" y="601184"/>
                  <a:pt x="691135" y="601184"/>
                </a:cubicBezTo>
                <a:lnTo>
                  <a:pt x="691135" y="416019"/>
                </a:lnTo>
                <a:lnTo>
                  <a:pt x="469900" y="416019"/>
                </a:lnTo>
                <a:lnTo>
                  <a:pt x="469900" y="0"/>
                </a:lnTo>
              </a:path>
            </a:pathLst>
          </a:custGeom>
          <a:solidFill>
            <a:schemeClr val="accent1"/>
          </a:solidFill>
          <a:effectLst>
            <a:outerShdw blurRad="254000" dist="101600" dir="5400000" sx="104000" sy="104000" algn="bl" rotWithShape="0">
              <a:schemeClr val="accent1">
                <a:alpha val="13000"/>
              </a:schemeClr>
            </a:outerShdw>
          </a:effectLst>
        </p:spPr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5"/>
            </p:custDataLst>
          </p:nvPr>
        </p:nvSpPr>
        <p:spPr>
          <a:xfrm>
            <a:off x="1947450" y="2798755"/>
            <a:ext cx="2880000" cy="1081088"/>
          </a:xfrm>
        </p:spPr>
        <p:txBody>
          <a:bodyPr wrap="square" anchor="b">
            <a:normAutofit/>
          </a:bodyPr>
          <a:lstStyle>
            <a:lvl1pPr algn="ctr">
              <a:defRPr sz="6000" b="0">
                <a:solidFill>
                  <a:schemeClr val="tx2"/>
                </a:solidFill>
                <a:latin typeface="汉仪文黑-85W" panose="00020600040101010101" charset="-122"/>
                <a:ea typeface="汉仪文黑-85W" panose="00020600040101010101" charset="-122"/>
                <a:sym typeface="汉仪文黑-85W" panose="00020600040101010101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39_#color-2486&amp;2105"/>
          <p:cNvSpPr/>
          <p:nvPr userDrawn="1">
            <p:custDataLst>
              <p:tags r:id="rId2"/>
            </p:custDataLst>
          </p:nvPr>
        </p:nvSpPr>
        <p:spPr>
          <a:xfrm>
            <a:off x="8763000" y="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3429000" h="3429000">
                <a:moveTo>
                  <a:pt x="3429000" y="0"/>
                </a:moveTo>
                <a:cubicBezTo>
                  <a:pt x="1535214" y="0"/>
                  <a:pt x="0" y="1535214"/>
                  <a:pt x="0" y="3429000"/>
                </a:cubicBezTo>
                <a:lnTo>
                  <a:pt x="3429000" y="3429000"/>
                </a:lnTo>
                <a:lnTo>
                  <a:pt x="3429000" y="0"/>
                </a:lnTo>
              </a:path>
            </a:pathLst>
          </a:custGeom>
          <a:solidFill>
            <a:schemeClr val="accent1"/>
          </a:solidFill>
        </p:spPr>
      </p:sp>
      <p:sp>
        <p:nvSpPr>
          <p:cNvPr id="10" name="Ellipse _#color_$accent1_1_$accent1_1-2504&amp;2021"/>
          <p:cNvSpPr/>
          <p:nvPr userDrawn="1">
            <p:custDataLst>
              <p:tags r:id="rId3"/>
            </p:custDataLst>
          </p:nvPr>
        </p:nvSpPr>
        <p:spPr>
          <a:xfrm>
            <a:off x="8763000" y="34290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3429000" h="3429000">
                <a:moveTo>
                  <a:pt x="0" y="3429000"/>
                </a:moveTo>
                <a:cubicBezTo>
                  <a:pt x="1893786" y="3429000"/>
                  <a:pt x="3429000" y="1893786"/>
                  <a:pt x="3429000" y="0"/>
                </a:cubicBezTo>
                <a:lnTo>
                  <a:pt x="0" y="0"/>
                </a:lnTo>
                <a:lnTo>
                  <a:pt x="0" y="3429000"/>
                </a:lnTo>
              </a:path>
            </a:pathLst>
          </a:custGeom>
          <a:gradFill>
            <a:gsLst>
              <a:gs pos="100000">
                <a:schemeClr val="accent1">
                  <a:alpha val="25000"/>
                </a:schemeClr>
              </a:gs>
              <a:gs pos="0">
                <a:schemeClr val="accent1">
                  <a:alpha val="0"/>
                </a:schemeClr>
              </a:gs>
            </a:gsLst>
            <a:lin ang="5040000" scaled="0"/>
          </a:gra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1" name="Exclude_#color-2504&amp;2058"/>
          <p:cNvSpPr/>
          <p:nvPr userDrawn="1">
            <p:custDataLst>
              <p:tags r:id="rId4"/>
            </p:custDataLst>
          </p:nvPr>
        </p:nvSpPr>
        <p:spPr>
          <a:xfrm>
            <a:off x="5334000" y="34290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3429000" h="3429000">
                <a:moveTo>
                  <a:pt x="0" y="3429000"/>
                </a:moveTo>
                <a:lnTo>
                  <a:pt x="3429000" y="3429000"/>
                </a:lnTo>
                <a:lnTo>
                  <a:pt x="3429000" y="0"/>
                </a:lnTo>
                <a:cubicBezTo>
                  <a:pt x="3429000" y="1893786"/>
                  <a:pt x="1893786" y="3429000"/>
                  <a:pt x="0" y="3429000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2" name="Exclude_#color-2486&amp;2108"/>
          <p:cNvSpPr/>
          <p:nvPr userDrawn="1">
            <p:custDataLst>
              <p:tags r:id="rId8"/>
            </p:custDataLst>
          </p:nvPr>
        </p:nvSpPr>
        <p:spPr>
          <a:xfrm flipV="1">
            <a:off x="0" y="0"/>
            <a:ext cx="2260600" cy="2260600"/>
          </a:xfrm>
          <a:custGeom>
            <a:avLst/>
            <a:gdLst/>
            <a:ahLst/>
            <a:cxnLst/>
            <a:rect l="l" t="t" r="r" b="b"/>
            <a:pathLst>
              <a:path w="2260600" h="2260600">
                <a:moveTo>
                  <a:pt x="0" y="0"/>
                </a:moveTo>
                <a:lnTo>
                  <a:pt x="0" y="2260600"/>
                </a:lnTo>
                <a:lnTo>
                  <a:pt x="2260600" y="2260600"/>
                </a:lnTo>
                <a:cubicBezTo>
                  <a:pt x="1012105" y="2260600"/>
                  <a:pt x="0" y="1248495"/>
                  <a:pt x="0" y="0"/>
                </a:cubicBezTo>
              </a:path>
            </a:pathLst>
          </a:custGeom>
          <a:solidFill>
            <a:schemeClr val="accent1"/>
          </a:solidFill>
        </p:spPr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9"/>
            </p:custDataLst>
          </p:nvPr>
        </p:nvSpPr>
        <p:spPr>
          <a:xfrm>
            <a:off x="856341" y="1277259"/>
            <a:ext cx="6540486" cy="4339770"/>
          </a:xfrm>
        </p:spPr>
        <p:txBody>
          <a:bodyPr wrap="square" anchor="ctr">
            <a:normAutofit/>
          </a:bodyPr>
          <a:lstStyle>
            <a:lvl1pPr algn="l">
              <a:defRPr sz="5400" b="0">
                <a:solidFill>
                  <a:schemeClr val="tx2"/>
                </a:solidFill>
                <a:latin typeface="汉仪文黑-85W" panose="00020600040101010101" charset="-122"/>
                <a:ea typeface="汉仪文黑-85W" panose="00020600040101010101" charset="-122"/>
                <a:sym typeface="汉仪文黑-85W" panose="00020600040101010101" charset="-122"/>
              </a:defRPr>
            </a:lvl1pPr>
          </a:lstStyle>
          <a:p>
            <a:r>
              <a:rPr lang="zh-CN" altLang="en-US" dirty="0"/>
              <a:t>单击编辑母版标题</a:t>
            </a:r>
            <a:endParaRPr lang="zh-CN" altLang="en-US" dirty="0"/>
          </a:p>
        </p:txBody>
      </p:sp>
      <p:sp>
        <p:nvSpPr>
          <p:cNvPr id="14" name="Ellipse 44_#color_$accent1_1_$accent1_2-2504&amp;2059"/>
          <p:cNvSpPr/>
          <p:nvPr userDrawn="1">
            <p:custDataLst>
              <p:tags r:id="rId10"/>
            </p:custDataLst>
          </p:nvPr>
        </p:nvSpPr>
        <p:spPr>
          <a:xfrm rot="18900000" flipV="1">
            <a:off x="7689850" y="2525792"/>
            <a:ext cx="2146300" cy="2146300"/>
          </a:xfrm>
          <a:prstGeom prst="ellipse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4880000" scaled="0"/>
          </a:gradFill>
          <a:ln w="25400">
            <a:noFill/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8244542" y="1277259"/>
            <a:ext cx="3387319" cy="4339770"/>
          </a:xfrm>
        </p:spPr>
        <p:txBody>
          <a:bodyPr wrap="square" anchor="ctr">
            <a:normAutofit/>
          </a:bodyPr>
          <a:lstStyle>
            <a:lvl1pPr marL="0" indent="0" algn="l">
              <a:buNone/>
              <a:defRPr sz="8000" b="0">
                <a:solidFill>
                  <a:srgbClr val="273644"/>
                </a:solidFill>
                <a:latin typeface="汉仪文黑-85W" panose="00020600040101010101" charset="-122"/>
                <a:ea typeface="汉仪文黑-85W" panose="00020600040101010101" charset="-122"/>
                <a:sym typeface="汉仪文黑-85W" panose="00020600040101010101" charset="-122"/>
              </a:defRPr>
            </a:lvl1pPr>
          </a:lstStyle>
          <a:p>
            <a:pPr lvl="0"/>
            <a:r>
              <a:rPr lang="zh-CN" altLang="en-US" dirty="0"/>
              <a:t>节编号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>
                <a:ea typeface="汉仪文黑-85W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>
                <a:ea typeface="汉仪文黑-85W" panose="00020600040101010101" charset="-122"/>
              </a:defRPr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>
            <a:lvl1pPr>
              <a:defRPr>
                <a:ea typeface="汉仪文黑-85W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0000"/>
            <a:ext cx="10515600" cy="864000"/>
          </a:xfrm>
        </p:spPr>
        <p:txBody>
          <a:bodyPr wrap="square">
            <a:normAutofit/>
          </a:bodyPr>
          <a:lstStyle>
            <a:lvl1pPr>
              <a:defRPr>
                <a:latin typeface="汉仪文黑-85W" panose="00020600040101010101" charset="-122"/>
                <a:ea typeface="汉仪文黑-85W" panose="00020600040101010101" charset="-122"/>
                <a:sym typeface="汉仪文黑-85W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800" b="0">
                <a:latin typeface="汉仪文黑-85W" panose="00020600040101010101" charset="-122"/>
                <a:ea typeface="汉仪文黑-85W" panose="00020600040101010101" charset="-122"/>
                <a:sym typeface="汉仪文黑-85W" panose="00020600040101010101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850900" y="4131310"/>
            <a:ext cx="2723000" cy="635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effectLst>
            <a:outerShdw blurRad="635000" dist="203200" dir="5400000" sx="88000" sy="88000" algn="ctr" rotWithShape="0">
              <a:schemeClr val="accent1">
                <a:lumMod val="75000"/>
                <a:alpha val="40000"/>
              </a:schemeClr>
            </a:outerShdw>
          </a:effectLst>
        </p:spPr>
        <p:txBody>
          <a:bodyPr wrap="square"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lt1">
                    <a:lumMod val="100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署名</a:t>
            </a:r>
            <a:endParaRPr lang="zh-CN" altLang="en-US" dirty="0"/>
          </a:p>
        </p:txBody>
      </p:sp>
      <p:sp>
        <p:nvSpPr>
          <p:cNvPr id="8" name="Rectangle 41812_#color-2486&amp;2118"/>
          <p:cNvSpPr/>
          <p:nvPr userDrawn="1">
            <p:custDataLst>
              <p:tags r:id="rId3"/>
            </p:custDataLst>
          </p:nvPr>
        </p:nvSpPr>
        <p:spPr>
          <a:xfrm>
            <a:off x="8724900" y="3429000"/>
            <a:ext cx="3467100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9" name="Ellipse 39_#color_$accent1_$accent1_#shadow_$accent1-2486&amp;2120"/>
          <p:cNvSpPr/>
          <p:nvPr userDrawn="1">
            <p:custDataLst>
              <p:tags r:id="rId4"/>
            </p:custDataLst>
          </p:nvPr>
        </p:nvSpPr>
        <p:spPr>
          <a:xfrm>
            <a:off x="6172200" y="876300"/>
            <a:ext cx="5105400" cy="51054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0"/>
          </a:gradFill>
          <a:ln w="25400">
            <a:noFill/>
          </a:ln>
          <a:effectLst>
            <a:outerShdw blurRad="1155700" dist="685800" dir="5399997" sx="96000" sy="96000" algn="ctr" rotWithShape="0">
              <a:schemeClr val="accent1">
                <a:alpha val="82000"/>
              </a:scheme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11" name="Ellipse 40-2486&amp;2122"/>
          <p:cNvSpPr/>
          <p:nvPr userDrawn="1">
            <p:custDataLst>
              <p:tags r:id="rId5"/>
            </p:custDataLst>
          </p:nvPr>
        </p:nvSpPr>
        <p:spPr>
          <a:xfrm>
            <a:off x="6642100" y="1346200"/>
            <a:ext cx="4165600" cy="4165600"/>
          </a:xfrm>
          <a:prstGeom prst="ellipse">
            <a:avLst/>
          </a:prstGeom>
          <a:solidFill>
            <a:schemeClr val="bg2"/>
          </a:solidFill>
        </p:spPr>
      </p:sp>
      <p:sp>
        <p:nvSpPr>
          <p:cNvPr id="12" name="Rectangle 41814_#color-2486&amp;2123"/>
          <p:cNvSpPr/>
          <p:nvPr userDrawn="1">
            <p:custDataLst>
              <p:tags r:id="rId6"/>
            </p:custDataLst>
          </p:nvPr>
        </p:nvSpPr>
        <p:spPr>
          <a:xfrm>
            <a:off x="8724900" y="0"/>
            <a:ext cx="3467100" cy="3429000"/>
          </a:xfrm>
          <a:prstGeom prst="rect">
            <a:avLst/>
          </a:prstGeom>
          <a:solidFill>
            <a:schemeClr val="bg2"/>
          </a:solidFill>
        </p:spPr>
      </p:sp>
      <p:sp>
        <p:nvSpPr>
          <p:cNvPr id="13" name="Intersect-2504&amp;2023"/>
          <p:cNvSpPr/>
          <p:nvPr userDrawn="1">
            <p:custDataLst>
              <p:tags r:id="rId7"/>
            </p:custDataLst>
          </p:nvPr>
        </p:nvSpPr>
        <p:spPr>
          <a:xfrm>
            <a:off x="6172200" y="876302"/>
            <a:ext cx="2550459" cy="2552690"/>
          </a:xfrm>
          <a:custGeom>
            <a:avLst/>
            <a:gdLst/>
            <a:ahLst/>
            <a:cxnLst/>
            <a:rect l="l" t="t" r="r" b="b"/>
            <a:pathLst>
              <a:path w="2550459" h="2552690">
                <a:moveTo>
                  <a:pt x="2550465" y="0"/>
                </a:moveTo>
                <a:lnTo>
                  <a:pt x="2550465" y="2552687"/>
                </a:lnTo>
                <a:lnTo>
                  <a:pt x="0" y="2552687"/>
                </a:lnTo>
                <a:cubicBezTo>
                  <a:pt x="5" y="1143624"/>
                  <a:pt x="1141674" y="1211"/>
                  <a:pt x="2550465" y="0"/>
                </a:cubicBezTo>
              </a:path>
            </a:pathLst>
          </a:custGeom>
          <a:solidFill>
            <a:schemeClr val="accent1"/>
          </a:solidFill>
        </p:spPr>
      </p:sp>
      <p:sp>
        <p:nvSpPr>
          <p:cNvPr id="16" name="Exclude_#color-2486&amp;2131"/>
          <p:cNvSpPr/>
          <p:nvPr userDrawn="1">
            <p:custDataLst>
              <p:tags r:id="rId8"/>
            </p:custDataLst>
          </p:nvPr>
        </p:nvSpPr>
        <p:spPr>
          <a:xfrm>
            <a:off x="0" y="4597400"/>
            <a:ext cx="2260600" cy="2260600"/>
          </a:xfrm>
          <a:custGeom>
            <a:avLst/>
            <a:gdLst/>
            <a:ahLst/>
            <a:cxnLst/>
            <a:rect l="l" t="t" r="r" b="b"/>
            <a:pathLst>
              <a:path w="2260600" h="2260600">
                <a:moveTo>
                  <a:pt x="0" y="0"/>
                </a:moveTo>
                <a:lnTo>
                  <a:pt x="0" y="2260600"/>
                </a:lnTo>
                <a:lnTo>
                  <a:pt x="2260600" y="2260600"/>
                </a:lnTo>
                <a:cubicBezTo>
                  <a:pt x="1012105" y="2260600"/>
                  <a:pt x="0" y="1248495"/>
                  <a:pt x="0" y="0"/>
                </a:cubicBezTo>
              </a:path>
            </a:pathLst>
          </a:custGeom>
          <a:solidFill>
            <a:schemeClr val="accent1"/>
          </a:solidFill>
        </p:spPr>
      </p:sp>
      <p:sp>
        <p:nvSpPr>
          <p:cNvPr id="17" name="Exclude_#color-2504&amp;2066"/>
          <p:cNvSpPr/>
          <p:nvPr userDrawn="1">
            <p:custDataLst>
              <p:tags r:id="rId9"/>
            </p:custDataLst>
          </p:nvPr>
        </p:nvSpPr>
        <p:spPr>
          <a:xfrm rot="10800000">
            <a:off x="9931400" y="0"/>
            <a:ext cx="2260600" cy="2260600"/>
          </a:xfrm>
          <a:custGeom>
            <a:avLst/>
            <a:gdLst/>
            <a:ahLst/>
            <a:cxnLst/>
            <a:rect l="l" t="t" r="r" b="b"/>
            <a:pathLst>
              <a:path w="2260600" h="2260600">
                <a:moveTo>
                  <a:pt x="0" y="0"/>
                </a:moveTo>
                <a:lnTo>
                  <a:pt x="0" y="2260600"/>
                </a:lnTo>
                <a:lnTo>
                  <a:pt x="2260600" y="2260600"/>
                </a:lnTo>
                <a:cubicBezTo>
                  <a:pt x="1012105" y="2260600"/>
                  <a:pt x="0" y="1248495"/>
                  <a:pt x="0" y="0"/>
                </a:cubicBezTo>
              </a:path>
            </a:pathLst>
          </a:custGeom>
          <a:solidFill>
            <a:schemeClr val="accent1"/>
          </a:solidFill>
        </p:spPr>
      </p:sp>
      <p:sp>
        <p:nvSpPr>
          <p:cNvPr id="19" name="Union_#color-2486&amp;2133"/>
          <p:cNvSpPr/>
          <p:nvPr userDrawn="1">
            <p:custDataLst>
              <p:tags r:id="rId10"/>
            </p:custDataLst>
          </p:nvPr>
        </p:nvSpPr>
        <p:spPr>
          <a:xfrm>
            <a:off x="10185400" y="1130300"/>
            <a:ext cx="876300" cy="601183"/>
          </a:xfrm>
          <a:custGeom>
            <a:avLst/>
            <a:gdLst/>
            <a:ahLst/>
            <a:cxnLst/>
            <a:rect l="l" t="t" r="r" b="b"/>
            <a:pathLst>
              <a:path w="876300" h="601183">
                <a:moveTo>
                  <a:pt x="0" y="0"/>
                </a:moveTo>
                <a:lnTo>
                  <a:pt x="406400" y="0"/>
                </a:lnTo>
                <a:lnTo>
                  <a:pt x="406400" y="416019"/>
                </a:lnTo>
                <a:cubicBezTo>
                  <a:pt x="406400" y="518282"/>
                  <a:pt x="323499" y="601184"/>
                  <a:pt x="221235" y="601184"/>
                </a:cubicBezTo>
                <a:lnTo>
                  <a:pt x="221235" y="416019"/>
                </a:lnTo>
                <a:lnTo>
                  <a:pt x="0" y="416019"/>
                </a:lnTo>
                <a:lnTo>
                  <a:pt x="0" y="0"/>
                </a:lnTo>
                <a:moveTo>
                  <a:pt x="469900" y="0"/>
                </a:moveTo>
                <a:lnTo>
                  <a:pt x="876300" y="0"/>
                </a:lnTo>
                <a:lnTo>
                  <a:pt x="876300" y="416019"/>
                </a:lnTo>
                <a:cubicBezTo>
                  <a:pt x="876300" y="518282"/>
                  <a:pt x="793399" y="601184"/>
                  <a:pt x="691135" y="601184"/>
                </a:cubicBezTo>
                <a:lnTo>
                  <a:pt x="691135" y="416019"/>
                </a:lnTo>
                <a:lnTo>
                  <a:pt x="469900" y="416019"/>
                </a:lnTo>
                <a:lnTo>
                  <a:pt x="469900" y="0"/>
                </a:lnTo>
              </a:path>
            </a:pathLst>
          </a:custGeom>
          <a:solidFill>
            <a:schemeClr val="accent1"/>
          </a:solidFill>
          <a:effectLst>
            <a:outerShdw blurRad="254000" dist="101600" dir="5400000" sx="104000" sy="104000" algn="bl" rotWithShape="0">
              <a:schemeClr val="accent1">
                <a:alpha val="13000"/>
              </a:schemeClr>
            </a:outerShdw>
          </a:effectLst>
        </p:spPr>
      </p:sp>
      <p:sp>
        <p:nvSpPr>
          <p:cNvPr id="22" name="Ellipse 44_#color_#shadow_$accent1-2486&amp;2051"/>
          <p:cNvSpPr/>
          <p:nvPr userDrawn="1">
            <p:custDataLst>
              <p:tags r:id="rId11"/>
            </p:custDataLst>
          </p:nvPr>
        </p:nvSpPr>
        <p:spPr>
          <a:xfrm>
            <a:off x="6530975" y="5172075"/>
            <a:ext cx="800100" cy="800100"/>
          </a:xfrm>
          <a:prstGeom prst="ellipse">
            <a:avLst/>
          </a:prstGeom>
          <a:gradFill>
            <a:gsLst>
              <a:gs pos="0">
                <a:schemeClr val="accent1">
                  <a:alpha val="75000"/>
                </a:schemeClr>
              </a:gs>
              <a:gs pos="100000">
                <a:schemeClr val="accent1">
                  <a:alpha val="0"/>
                </a:schemeClr>
              </a:gs>
            </a:gsLst>
            <a:lin ang="4800000" scaled="0"/>
          </a:gradFill>
          <a:effectLst>
            <a:outerShdw blurRad="635000" dist="50800" dir="5400000" sx="104000" sy="104000" algn="bl" rotWithShape="0">
              <a:schemeClr val="accent1">
                <a:alpha val="25000"/>
              </a:schemeClr>
            </a:outerShdw>
          </a:effectLst>
        </p:spPr>
      </p:sp>
      <p:sp>
        <p:nvSpPr>
          <p:cNvPr id="23" name="Ellipse 45_#color_$accent1_1_$accent1_2-2486&amp;2052"/>
          <p:cNvSpPr/>
          <p:nvPr userDrawn="1">
            <p:custDataLst>
              <p:tags r:id="rId12"/>
            </p:custDataLst>
          </p:nvPr>
        </p:nvSpPr>
        <p:spPr>
          <a:xfrm>
            <a:off x="5575300" y="596900"/>
            <a:ext cx="833120" cy="833120"/>
          </a:xfrm>
          <a:prstGeom prst="ellipse">
            <a:avLst/>
          </a:prstGeom>
          <a:gradFill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alpha val="0"/>
                </a:schemeClr>
              </a:gs>
            </a:gsLst>
            <a:lin ang="468000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3"/>
            </p:custDataLst>
          </p:nvPr>
        </p:nvSpPr>
        <p:spPr>
          <a:xfrm>
            <a:off x="850900" y="592811"/>
            <a:ext cx="5308600" cy="2986100"/>
          </a:xfrm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atin typeface="汉仪文黑-85W" panose="00020600040101010101" charset="-122"/>
                <a:ea typeface="汉仪文黑-85W" panose="00020600040101010101" charset="-122"/>
                <a:sym typeface="汉仪文黑-85W" panose="00020600040101010101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159.xml"/><Relationship Id="rId18" Type="http://schemas.openxmlformats.org/officeDocument/2006/relationships/tags" Target="../tags/tag158.xml"/><Relationship Id="rId17" Type="http://schemas.openxmlformats.org/officeDocument/2006/relationships/tags" Target="../tags/tag157.xml"/><Relationship Id="rId16" Type="http://schemas.openxmlformats.org/officeDocument/2006/relationships/tags" Target="../tags/tag156.xml"/><Relationship Id="rId15" Type="http://schemas.openxmlformats.org/officeDocument/2006/relationships/tags" Target="../tags/tag155.xml"/><Relationship Id="rId14" Type="http://schemas.openxmlformats.org/officeDocument/2006/relationships/tags" Target="../tags/tag154.xml"/><Relationship Id="rId13" Type="http://schemas.openxmlformats.org/officeDocument/2006/relationships/tags" Target="../tags/tag153.xml"/><Relationship Id="rId12" Type="http://schemas.openxmlformats.org/officeDocument/2006/relationships/tags" Target="../tags/tag15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xclude_#color-2486&amp;2115"/>
          <p:cNvSpPr/>
          <p:nvPr userDrawn="1">
            <p:custDataLst>
              <p:tags r:id="rId12"/>
            </p:custDataLst>
          </p:nvPr>
        </p:nvSpPr>
        <p:spPr>
          <a:xfrm>
            <a:off x="0" y="4597400"/>
            <a:ext cx="2260600" cy="2260600"/>
          </a:xfrm>
          <a:custGeom>
            <a:avLst/>
            <a:gdLst/>
            <a:ahLst/>
            <a:cxnLst/>
            <a:rect l="l" t="t" r="r" b="b"/>
            <a:pathLst>
              <a:path w="2260600" h="2260600">
                <a:moveTo>
                  <a:pt x="0" y="0"/>
                </a:moveTo>
                <a:lnTo>
                  <a:pt x="0" y="2260600"/>
                </a:lnTo>
                <a:lnTo>
                  <a:pt x="2260600" y="2260600"/>
                </a:lnTo>
                <a:cubicBezTo>
                  <a:pt x="1012105" y="2260600"/>
                  <a:pt x="0" y="1248495"/>
                  <a:pt x="0" y="0"/>
                </a:cubicBezTo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9" name="Exclude_#color-2504&amp;2022"/>
          <p:cNvSpPr/>
          <p:nvPr userDrawn="1">
            <p:custDataLst>
              <p:tags r:id="rId13"/>
            </p:custDataLst>
          </p:nvPr>
        </p:nvSpPr>
        <p:spPr>
          <a:xfrm>
            <a:off x="9931400" y="0"/>
            <a:ext cx="2260600" cy="2260600"/>
          </a:xfrm>
          <a:custGeom>
            <a:avLst/>
            <a:gdLst/>
            <a:ahLst/>
            <a:cxnLst/>
            <a:rect l="l" t="t" r="r" b="b"/>
            <a:pathLst>
              <a:path w="2260600" h="2260600">
                <a:moveTo>
                  <a:pt x="2260600" y="2260600"/>
                </a:moveTo>
                <a:lnTo>
                  <a:pt x="2260600" y="0"/>
                </a:lnTo>
                <a:lnTo>
                  <a:pt x="0" y="0"/>
                </a:lnTo>
                <a:cubicBezTo>
                  <a:pt x="1248495" y="0"/>
                  <a:pt x="2260600" y="1012105"/>
                  <a:pt x="2260600" y="2260600"/>
                </a:cubicBezTo>
              </a:path>
            </a:pathLst>
          </a:custGeom>
          <a:gradFill>
            <a:gsLst>
              <a:gs pos="0">
                <a:schemeClr val="accent1">
                  <a:lumMod val="20000"/>
                  <a:lumOff val="80000"/>
                  <a:alpha val="100000"/>
                </a:schemeClr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16200000" scaled="0"/>
          </a:gradFill>
          <a:ln w="25400"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kern="1200">
          <a:solidFill>
            <a:schemeClr val="tx2"/>
          </a:solidFill>
          <a:latin typeface="+mj-lt"/>
          <a:ea typeface="汉仪文黑-85W" panose="00020600040101010101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14.xml"/><Relationship Id="rId3" Type="http://schemas.openxmlformats.org/officeDocument/2006/relationships/image" Target="../media/image17.png"/><Relationship Id="rId2" Type="http://schemas.openxmlformats.org/officeDocument/2006/relationships/tags" Target="../tags/tag213.xml"/><Relationship Id="rId1" Type="http://schemas.openxmlformats.org/officeDocument/2006/relationships/tags" Target="../tags/tag21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216.xml"/><Relationship Id="rId2" Type="http://schemas.openxmlformats.org/officeDocument/2006/relationships/image" Target="../media/image18.png"/><Relationship Id="rId1" Type="http://schemas.openxmlformats.org/officeDocument/2006/relationships/tags" Target="../tags/tag2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8.xml"/><Relationship Id="rId6" Type="http://schemas.openxmlformats.org/officeDocument/2006/relationships/tags" Target="../tags/tag221.xml"/><Relationship Id="rId5" Type="http://schemas.openxmlformats.org/officeDocument/2006/relationships/tags" Target="../tags/tag220.xml"/><Relationship Id="rId4" Type="http://schemas.openxmlformats.org/officeDocument/2006/relationships/tags" Target="../tags/tag219.xml"/><Relationship Id="rId3" Type="http://schemas.openxmlformats.org/officeDocument/2006/relationships/image" Target="../media/image13.jpeg"/><Relationship Id="rId2" Type="http://schemas.openxmlformats.org/officeDocument/2006/relationships/tags" Target="../tags/tag218.xml"/><Relationship Id="rId1" Type="http://schemas.openxmlformats.org/officeDocument/2006/relationships/tags" Target="../tags/tag21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23.xml"/><Relationship Id="rId2" Type="http://schemas.openxmlformats.org/officeDocument/2006/relationships/image" Target="../media/image19.png"/><Relationship Id="rId1" Type="http://schemas.openxmlformats.org/officeDocument/2006/relationships/tags" Target="../tags/tag222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image" Target="../media/image15.jpeg"/><Relationship Id="rId2" Type="http://schemas.openxmlformats.org/officeDocument/2006/relationships/tags" Target="../tags/tag225.xml"/><Relationship Id="rId1" Type="http://schemas.openxmlformats.org/officeDocument/2006/relationships/tags" Target="../tags/tag22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229.xml"/><Relationship Id="rId2" Type="http://schemas.openxmlformats.org/officeDocument/2006/relationships/image" Target="../media/image20.png"/><Relationship Id="rId1" Type="http://schemas.openxmlformats.org/officeDocument/2006/relationships/tags" Target="../tags/tag228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232.xml"/><Relationship Id="rId3" Type="http://schemas.openxmlformats.org/officeDocument/2006/relationships/image" Target="../media/image17.png"/><Relationship Id="rId2" Type="http://schemas.openxmlformats.org/officeDocument/2006/relationships/tags" Target="../tags/tag231.xml"/><Relationship Id="rId1" Type="http://schemas.openxmlformats.org/officeDocument/2006/relationships/tags" Target="../tags/tag230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35.xml"/><Relationship Id="rId4" Type="http://schemas.openxmlformats.org/officeDocument/2006/relationships/image" Target="../media/image22.png"/><Relationship Id="rId3" Type="http://schemas.openxmlformats.org/officeDocument/2006/relationships/tags" Target="../tags/tag234.xml"/><Relationship Id="rId2" Type="http://schemas.openxmlformats.org/officeDocument/2006/relationships/image" Target="../media/image21.png"/><Relationship Id="rId1" Type="http://schemas.openxmlformats.org/officeDocument/2006/relationships/tags" Target="../tags/tag233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39.xml"/><Relationship Id="rId4" Type="http://schemas.openxmlformats.org/officeDocument/2006/relationships/tags" Target="../tags/tag238.xml"/><Relationship Id="rId3" Type="http://schemas.openxmlformats.org/officeDocument/2006/relationships/image" Target="../media/image13.jpeg"/><Relationship Id="rId2" Type="http://schemas.openxmlformats.org/officeDocument/2006/relationships/tags" Target="../tags/tag237.xml"/><Relationship Id="rId1" Type="http://schemas.openxmlformats.org/officeDocument/2006/relationships/tags" Target="../tags/tag236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tags" Target="../tags/tag241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254.xml"/><Relationship Id="rId16" Type="http://schemas.openxmlformats.org/officeDocument/2006/relationships/tags" Target="../tags/tag253.xml"/><Relationship Id="rId15" Type="http://schemas.openxmlformats.org/officeDocument/2006/relationships/tags" Target="../tags/tag252.xml"/><Relationship Id="rId14" Type="http://schemas.openxmlformats.org/officeDocument/2006/relationships/tags" Target="../tags/tag251.xml"/><Relationship Id="rId13" Type="http://schemas.openxmlformats.org/officeDocument/2006/relationships/tags" Target="../tags/tag250.xml"/><Relationship Id="rId12" Type="http://schemas.openxmlformats.org/officeDocument/2006/relationships/tags" Target="../tags/tag249.xml"/><Relationship Id="rId11" Type="http://schemas.openxmlformats.org/officeDocument/2006/relationships/tags" Target="../tags/tag248.xml"/><Relationship Id="rId10" Type="http://schemas.openxmlformats.org/officeDocument/2006/relationships/tags" Target="../tags/tag247.xml"/><Relationship Id="rId1" Type="http://schemas.openxmlformats.org/officeDocument/2006/relationships/tags" Target="../tags/tag240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8.xml"/><Relationship Id="rId4" Type="http://schemas.openxmlformats.org/officeDocument/2006/relationships/tags" Target="../tags/tag165.xml"/><Relationship Id="rId3" Type="http://schemas.openxmlformats.org/officeDocument/2006/relationships/tags" Target="../tags/tag164.xml"/><Relationship Id="rId2" Type="http://schemas.openxmlformats.org/officeDocument/2006/relationships/image" Target="../media/image1.jpeg"/><Relationship Id="rId1" Type="http://schemas.openxmlformats.org/officeDocument/2006/relationships/tags" Target="../tags/tag16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" Type="http://schemas.openxmlformats.org/officeDocument/2006/relationships/tags" Target="../tags/tag255.xml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64.xml"/><Relationship Id="rId8" Type="http://schemas.openxmlformats.org/officeDocument/2006/relationships/image" Target="../media/image31.jpeg"/><Relationship Id="rId7" Type="http://schemas.openxmlformats.org/officeDocument/2006/relationships/image" Target="../media/image30.jpeg"/><Relationship Id="rId6" Type="http://schemas.openxmlformats.org/officeDocument/2006/relationships/image" Target="../media/image29.png"/><Relationship Id="rId5" Type="http://schemas.openxmlformats.org/officeDocument/2006/relationships/tags" Target="../tags/tag263.xml"/><Relationship Id="rId4" Type="http://schemas.openxmlformats.org/officeDocument/2006/relationships/tags" Target="../tags/tag262.xml"/><Relationship Id="rId3" Type="http://schemas.openxmlformats.org/officeDocument/2006/relationships/image" Target="../media/image28.jpeg"/><Relationship Id="rId2" Type="http://schemas.openxmlformats.org/officeDocument/2006/relationships/tags" Target="../tags/tag261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60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269.xml"/><Relationship Id="rId8" Type="http://schemas.openxmlformats.org/officeDocument/2006/relationships/image" Target="../media/image34.jpeg"/><Relationship Id="rId7" Type="http://schemas.openxmlformats.org/officeDocument/2006/relationships/image" Target="../media/image33.jpeg"/><Relationship Id="rId6" Type="http://schemas.openxmlformats.org/officeDocument/2006/relationships/image" Target="../media/image29.png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image" Target="../media/image32.jpeg"/><Relationship Id="rId2" Type="http://schemas.openxmlformats.org/officeDocument/2006/relationships/tags" Target="../tags/tag266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65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74.xml"/><Relationship Id="rId8" Type="http://schemas.openxmlformats.org/officeDocument/2006/relationships/image" Target="../media/image37.jpeg"/><Relationship Id="rId7" Type="http://schemas.openxmlformats.org/officeDocument/2006/relationships/image" Target="../media/image36.jpeg"/><Relationship Id="rId6" Type="http://schemas.openxmlformats.org/officeDocument/2006/relationships/image" Target="../media/image29.png"/><Relationship Id="rId5" Type="http://schemas.openxmlformats.org/officeDocument/2006/relationships/tags" Target="../tags/tag273.xml"/><Relationship Id="rId4" Type="http://schemas.openxmlformats.org/officeDocument/2006/relationships/tags" Target="../tags/tag272.xml"/><Relationship Id="rId3" Type="http://schemas.openxmlformats.org/officeDocument/2006/relationships/image" Target="../media/image35.jpeg"/><Relationship Id="rId2" Type="http://schemas.openxmlformats.org/officeDocument/2006/relationships/tags" Target="../tags/tag271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70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280.xml"/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6" Type="http://schemas.openxmlformats.org/officeDocument/2006/relationships/tags" Target="../tags/tag279.xml"/><Relationship Id="rId5" Type="http://schemas.openxmlformats.org/officeDocument/2006/relationships/tags" Target="../tags/tag278.xml"/><Relationship Id="rId4" Type="http://schemas.openxmlformats.org/officeDocument/2006/relationships/tags" Target="../tags/tag277.xml"/><Relationship Id="rId3" Type="http://schemas.openxmlformats.org/officeDocument/2006/relationships/image" Target="../media/image35.jpeg"/><Relationship Id="rId2" Type="http://schemas.openxmlformats.org/officeDocument/2006/relationships/tags" Target="../tags/tag276.xml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281.xml"/><Relationship Id="rId10" Type="http://schemas.openxmlformats.org/officeDocument/2006/relationships/image" Target="../media/image38.png"/><Relationship Id="rId1" Type="http://schemas.openxmlformats.org/officeDocument/2006/relationships/tags" Target="../tags/tag275.xml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2.xml"/><Relationship Id="rId6" Type="http://schemas.openxmlformats.org/officeDocument/2006/relationships/tags" Target="../tags/tag285.xml"/><Relationship Id="rId5" Type="http://schemas.openxmlformats.org/officeDocument/2006/relationships/image" Target="NULL" TargetMode="External"/><Relationship Id="rId4" Type="http://schemas.openxmlformats.org/officeDocument/2006/relationships/image" Target="../media/image39.png"/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" Type="http://schemas.openxmlformats.org/officeDocument/2006/relationships/tags" Target="../tags/tag28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image" Target="../media/image4.jpeg"/><Relationship Id="rId6" Type="http://schemas.openxmlformats.org/officeDocument/2006/relationships/tags" Target="../tags/tag169.xml"/><Relationship Id="rId5" Type="http://schemas.openxmlformats.org/officeDocument/2006/relationships/image" Target="../media/image3.jpeg"/><Relationship Id="rId4" Type="http://schemas.openxmlformats.org/officeDocument/2006/relationships/tags" Target="../tags/tag168.xml"/><Relationship Id="rId3" Type="http://schemas.openxmlformats.org/officeDocument/2006/relationships/image" Target="../media/image2.jpeg"/><Relationship Id="rId2" Type="http://schemas.openxmlformats.org/officeDocument/2006/relationships/tags" Target="../tags/tag167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179.xml"/><Relationship Id="rId16" Type="http://schemas.openxmlformats.org/officeDocument/2006/relationships/tags" Target="../tags/tag178.xml"/><Relationship Id="rId15" Type="http://schemas.openxmlformats.org/officeDocument/2006/relationships/tags" Target="../tags/tag177.xml"/><Relationship Id="rId14" Type="http://schemas.openxmlformats.org/officeDocument/2006/relationships/tags" Target="../tags/tag176.xml"/><Relationship Id="rId13" Type="http://schemas.openxmlformats.org/officeDocument/2006/relationships/tags" Target="../tags/tag175.xml"/><Relationship Id="rId12" Type="http://schemas.openxmlformats.org/officeDocument/2006/relationships/tags" Target="../tags/tag17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tags" Target="../tags/tag166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tags" Target="../tags/tag185.xml"/><Relationship Id="rId7" Type="http://schemas.openxmlformats.org/officeDocument/2006/relationships/tags" Target="../tags/tag184.xml"/><Relationship Id="rId6" Type="http://schemas.openxmlformats.org/officeDocument/2006/relationships/tags" Target="../tags/tag183.xml"/><Relationship Id="rId5" Type="http://schemas.openxmlformats.org/officeDocument/2006/relationships/image" Target="../media/image6.jpeg"/><Relationship Id="rId4" Type="http://schemas.openxmlformats.org/officeDocument/2006/relationships/tags" Target="../tags/tag182.xml"/><Relationship Id="rId3" Type="http://schemas.openxmlformats.org/officeDocument/2006/relationships/image" Target="../media/image5.png"/><Relationship Id="rId26" Type="http://schemas.openxmlformats.org/officeDocument/2006/relationships/slideLayout" Target="../slideLayouts/slideLayout18.xml"/><Relationship Id="rId25" Type="http://schemas.openxmlformats.org/officeDocument/2006/relationships/tags" Target="../tags/tag196.xml"/><Relationship Id="rId24" Type="http://schemas.openxmlformats.org/officeDocument/2006/relationships/image" Target="../media/image12.svg"/><Relationship Id="rId23" Type="http://schemas.openxmlformats.org/officeDocument/2006/relationships/image" Target="../media/image11.png"/><Relationship Id="rId22" Type="http://schemas.openxmlformats.org/officeDocument/2006/relationships/tags" Target="../tags/tag195.xml"/><Relationship Id="rId21" Type="http://schemas.openxmlformats.org/officeDocument/2006/relationships/image" Target="../media/image10.svg"/><Relationship Id="rId20" Type="http://schemas.openxmlformats.org/officeDocument/2006/relationships/image" Target="../media/image9.png"/><Relationship Id="rId2" Type="http://schemas.openxmlformats.org/officeDocument/2006/relationships/tags" Target="../tags/tag181.xml"/><Relationship Id="rId19" Type="http://schemas.openxmlformats.org/officeDocument/2006/relationships/tags" Target="../tags/tag194.xml"/><Relationship Id="rId18" Type="http://schemas.openxmlformats.org/officeDocument/2006/relationships/image" Target="../media/image8.svg"/><Relationship Id="rId17" Type="http://schemas.openxmlformats.org/officeDocument/2006/relationships/image" Target="../media/image7.png"/><Relationship Id="rId16" Type="http://schemas.openxmlformats.org/officeDocument/2006/relationships/tags" Target="../tags/tag193.xml"/><Relationship Id="rId15" Type="http://schemas.openxmlformats.org/officeDocument/2006/relationships/tags" Target="../tags/tag192.xml"/><Relationship Id="rId14" Type="http://schemas.openxmlformats.org/officeDocument/2006/relationships/tags" Target="../tags/tag191.xml"/><Relationship Id="rId13" Type="http://schemas.openxmlformats.org/officeDocument/2006/relationships/tags" Target="../tags/tag190.xml"/><Relationship Id="rId12" Type="http://schemas.openxmlformats.org/officeDocument/2006/relationships/tags" Target="../tags/tag189.xml"/><Relationship Id="rId11" Type="http://schemas.openxmlformats.org/officeDocument/2006/relationships/tags" Target="../tags/tag188.xml"/><Relationship Id="rId10" Type="http://schemas.openxmlformats.org/officeDocument/2006/relationships/tags" Target="../tags/tag187.xml"/><Relationship Id="rId1" Type="http://schemas.openxmlformats.org/officeDocument/2006/relationships/tags" Target="../tags/tag180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tags" Target="../tags/tag19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3" Type="http://schemas.openxmlformats.org/officeDocument/2006/relationships/image" Target="../media/image13.jpeg"/><Relationship Id="rId2" Type="http://schemas.openxmlformats.org/officeDocument/2006/relationships/tags" Target="../tags/tag201.xml"/><Relationship Id="rId1" Type="http://schemas.openxmlformats.org/officeDocument/2006/relationships/tags" Target="../tags/tag20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205.xml"/><Relationship Id="rId2" Type="http://schemas.openxmlformats.org/officeDocument/2006/relationships/image" Target="../media/image14.png"/><Relationship Id="rId1" Type="http://schemas.openxmlformats.org/officeDocument/2006/relationships/tags" Target="../tags/tag204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8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image" Target="../media/image15.jpeg"/><Relationship Id="rId2" Type="http://schemas.openxmlformats.org/officeDocument/2006/relationships/tags" Target="../tags/tag207.xml"/><Relationship Id="rId1" Type="http://schemas.openxmlformats.org/officeDocument/2006/relationships/tags" Target="../tags/tag20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211.xml"/><Relationship Id="rId2" Type="http://schemas.openxmlformats.org/officeDocument/2006/relationships/image" Target="../media/image16.png"/><Relationship Id="rId1" Type="http://schemas.openxmlformats.org/officeDocument/2006/relationships/tags" Target="../tags/tag2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>
          <a:xfrm>
            <a:off x="850900" y="4394200"/>
            <a:ext cx="2717800" cy="63500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汇报人：许芸</a:t>
            </a:r>
            <a:endParaRPr lang="zh-CN" altLang="en-US" dirty="0"/>
          </a:p>
        </p:txBody>
      </p:sp>
      <p:sp>
        <p:nvSpPr>
          <p:cNvPr id="4" name="标题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50900" y="584200"/>
            <a:ext cx="5118100" cy="345440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会计凭证影像化规范</a:t>
            </a:r>
            <a:endParaRPr lang="zh-CN" altLang="en-US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票据粘贴规范</a:t>
            </a:r>
            <a:endParaRPr lang="zh-CN" altLang="en-US"/>
          </a:p>
        </p:txBody>
      </p:sp>
      <p:pic>
        <p:nvPicPr>
          <p:cNvPr id="17" name="图片 16" descr="/data/temp/0fcbb707-ce4f-11ef-8870-b633be9f6cf9.png0fcbb707-ce4f-11ef-8870-b633be9f6cf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3708" r="3708"/>
          <a:stretch>
            <a:fillRect/>
          </a:stretch>
        </p:blipFill>
        <p:spPr>
          <a:xfrm>
            <a:off x="1136089" y="1614679"/>
            <a:ext cx="2593474" cy="2766634"/>
          </a:xfrm>
          <a:custGeom>
            <a:avLst/>
            <a:gdLst>
              <a:gd name="connsiteX0" fmla="*/ 1241901 w 2483800"/>
              <a:gd name="connsiteY0" fmla="*/ 0 h 2649637"/>
              <a:gd name="connsiteX1" fmla="*/ 1241903 w 2483800"/>
              <a:gd name="connsiteY1" fmla="*/ 0 h 2649637"/>
              <a:gd name="connsiteX2" fmla="*/ 1282228 w 2483800"/>
              <a:gd name="connsiteY2" fmla="*/ 4783 h 2649637"/>
              <a:gd name="connsiteX3" fmla="*/ 1321426 w 2483800"/>
              <a:gd name="connsiteY3" fmla="*/ 19130 h 2649637"/>
              <a:gd name="connsiteX4" fmla="*/ 2385520 w 2483800"/>
              <a:gd name="connsiteY4" fmla="*/ 551178 h 2649637"/>
              <a:gd name="connsiteX5" fmla="*/ 2483800 w 2483800"/>
              <a:gd name="connsiteY5" fmla="*/ 710202 h 2649637"/>
              <a:gd name="connsiteX6" fmla="*/ 2483800 w 2483800"/>
              <a:gd name="connsiteY6" fmla="*/ 1939377 h 2649637"/>
              <a:gd name="connsiteX7" fmla="*/ 2385517 w 2483800"/>
              <a:gd name="connsiteY7" fmla="*/ 2098463 h 2649637"/>
              <a:gd name="connsiteX8" fmla="*/ 1321421 w 2483800"/>
              <a:gd name="connsiteY8" fmla="*/ 2630510 h 2649637"/>
              <a:gd name="connsiteX9" fmla="*/ 1162374 w 2483800"/>
              <a:gd name="connsiteY9" fmla="*/ 2630508 h 2649637"/>
              <a:gd name="connsiteX10" fmla="*/ 98279 w 2483800"/>
              <a:gd name="connsiteY10" fmla="*/ 2098461 h 2649637"/>
              <a:gd name="connsiteX11" fmla="*/ 0 w 2483800"/>
              <a:gd name="connsiteY11" fmla="*/ 1939437 h 2649637"/>
              <a:gd name="connsiteX12" fmla="*/ 0 w 2483800"/>
              <a:gd name="connsiteY12" fmla="*/ 710262 h 2649637"/>
              <a:gd name="connsiteX13" fmla="*/ 98283 w 2483800"/>
              <a:gd name="connsiteY13" fmla="*/ 551176 h 2649637"/>
              <a:gd name="connsiteX14" fmla="*/ 1162378 w 2483800"/>
              <a:gd name="connsiteY14" fmla="*/ 19128 h 2649637"/>
              <a:gd name="connsiteX15" fmla="*/ 1201576 w 2483800"/>
              <a:gd name="connsiteY15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800" h="2649637">
                <a:moveTo>
                  <a:pt x="1241901" y="0"/>
                </a:moveTo>
                <a:lnTo>
                  <a:pt x="1241903" y="0"/>
                </a:lnTo>
                <a:lnTo>
                  <a:pt x="1282228" y="4783"/>
                </a:lnTo>
                <a:cubicBezTo>
                  <a:pt x="1295545" y="7971"/>
                  <a:pt x="1308674" y="12754"/>
                  <a:pt x="1321426" y="19130"/>
                </a:cubicBezTo>
                <a:cubicBezTo>
                  <a:pt x="1372435" y="44635"/>
                  <a:pt x="2323621" y="520228"/>
                  <a:pt x="2385520" y="551178"/>
                </a:cubicBezTo>
                <a:cubicBezTo>
                  <a:pt x="2447420" y="582128"/>
                  <a:pt x="2483800" y="640996"/>
                  <a:pt x="2483800" y="710202"/>
                </a:cubicBezTo>
                <a:cubicBezTo>
                  <a:pt x="2483800" y="779408"/>
                  <a:pt x="2483800" y="1870171"/>
                  <a:pt x="2483800" y="1939377"/>
                </a:cubicBezTo>
                <a:cubicBezTo>
                  <a:pt x="2483800" y="2008583"/>
                  <a:pt x="2447417" y="2067513"/>
                  <a:pt x="2385517" y="2098463"/>
                </a:cubicBezTo>
                <a:cubicBezTo>
                  <a:pt x="2323617" y="2129413"/>
                  <a:pt x="1372431" y="2605005"/>
                  <a:pt x="1321421" y="2630510"/>
                </a:cubicBezTo>
                <a:cubicBezTo>
                  <a:pt x="1270412" y="2656015"/>
                  <a:pt x="1213384" y="2656012"/>
                  <a:pt x="1162374" y="2630508"/>
                </a:cubicBezTo>
                <a:cubicBezTo>
                  <a:pt x="1111365" y="2605002"/>
                  <a:pt x="160179" y="2129409"/>
                  <a:pt x="98279" y="2098461"/>
                </a:cubicBezTo>
                <a:cubicBezTo>
                  <a:pt x="36379" y="2067510"/>
                  <a:pt x="0" y="2008642"/>
                  <a:pt x="0" y="1939437"/>
                </a:cubicBezTo>
                <a:cubicBezTo>
                  <a:pt x="0" y="1870230"/>
                  <a:pt x="0" y="779467"/>
                  <a:pt x="0" y="710262"/>
                </a:cubicBezTo>
                <a:cubicBezTo>
                  <a:pt x="0" y="641055"/>
                  <a:pt x="36384" y="582125"/>
                  <a:pt x="98283" y="551176"/>
                </a:cubicBezTo>
                <a:cubicBezTo>
                  <a:pt x="160183" y="520225"/>
                  <a:pt x="1111368" y="44632"/>
                  <a:pt x="1162378" y="19128"/>
                </a:cubicBezTo>
                <a:cubicBezTo>
                  <a:pt x="1175131" y="12752"/>
                  <a:pt x="1188259" y="7969"/>
                  <a:pt x="1201576" y="478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文本框 1"/>
          <p:cNvSpPr txBox="1"/>
          <p:nvPr/>
        </p:nvSpPr>
        <p:spPr>
          <a:xfrm>
            <a:off x="4956175" y="210693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sym typeface="+mn-ea"/>
              </a:rPr>
              <a:t>3.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sym typeface="+mn-ea"/>
              </a:rPr>
              <a:t>各种附件不得使用订书针、大头针、回形针、双面胶、透明胶带等影响扫描的物品</a:t>
            </a:r>
            <a:endParaRPr lang="zh-CN" altLang="en-US" sz="2400" b="1" dirty="0">
              <a:solidFill>
                <a:schemeClr val="accent3">
                  <a:lumMod val="75000"/>
                </a:schemeClr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2" descr="126a050d5cf7363ce479dc468b6d777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50060" y="1809115"/>
            <a:ext cx="8791575" cy="42652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票据粘贴规范</a:t>
            </a:r>
            <a:endParaRPr lang="zh-CN" altLang="en-US"/>
          </a:p>
        </p:txBody>
      </p:sp>
      <p:pic>
        <p:nvPicPr>
          <p:cNvPr id="10" name="图片 9" descr="/data/temp/0fcbb69d-ce4f-11ef-8870-b633be9f6cf9.jpg0fcbb69d-ce4f-11ef-8870-b633be9f6cf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3059" r="13294" b="21436"/>
          <a:stretch>
            <a:fillRect/>
          </a:stretch>
        </p:blipFill>
        <p:spPr>
          <a:xfrm>
            <a:off x="1223056" y="1799464"/>
            <a:ext cx="2593474" cy="2766634"/>
          </a:xfrm>
          <a:custGeom>
            <a:avLst/>
            <a:gdLst>
              <a:gd name="connsiteX0" fmla="*/ 1241901 w 2483800"/>
              <a:gd name="connsiteY0" fmla="*/ 0 h 2649637"/>
              <a:gd name="connsiteX1" fmla="*/ 1241903 w 2483800"/>
              <a:gd name="connsiteY1" fmla="*/ 0 h 2649637"/>
              <a:gd name="connsiteX2" fmla="*/ 1282228 w 2483800"/>
              <a:gd name="connsiteY2" fmla="*/ 4783 h 2649637"/>
              <a:gd name="connsiteX3" fmla="*/ 1321426 w 2483800"/>
              <a:gd name="connsiteY3" fmla="*/ 19130 h 2649637"/>
              <a:gd name="connsiteX4" fmla="*/ 2385520 w 2483800"/>
              <a:gd name="connsiteY4" fmla="*/ 551178 h 2649637"/>
              <a:gd name="connsiteX5" fmla="*/ 2483800 w 2483800"/>
              <a:gd name="connsiteY5" fmla="*/ 710202 h 2649637"/>
              <a:gd name="connsiteX6" fmla="*/ 2483800 w 2483800"/>
              <a:gd name="connsiteY6" fmla="*/ 1939377 h 2649637"/>
              <a:gd name="connsiteX7" fmla="*/ 2385517 w 2483800"/>
              <a:gd name="connsiteY7" fmla="*/ 2098463 h 2649637"/>
              <a:gd name="connsiteX8" fmla="*/ 1321421 w 2483800"/>
              <a:gd name="connsiteY8" fmla="*/ 2630510 h 2649637"/>
              <a:gd name="connsiteX9" fmla="*/ 1162374 w 2483800"/>
              <a:gd name="connsiteY9" fmla="*/ 2630508 h 2649637"/>
              <a:gd name="connsiteX10" fmla="*/ 98279 w 2483800"/>
              <a:gd name="connsiteY10" fmla="*/ 2098461 h 2649637"/>
              <a:gd name="connsiteX11" fmla="*/ 0 w 2483800"/>
              <a:gd name="connsiteY11" fmla="*/ 1939437 h 2649637"/>
              <a:gd name="connsiteX12" fmla="*/ 0 w 2483800"/>
              <a:gd name="connsiteY12" fmla="*/ 710262 h 2649637"/>
              <a:gd name="connsiteX13" fmla="*/ 98283 w 2483800"/>
              <a:gd name="connsiteY13" fmla="*/ 551176 h 2649637"/>
              <a:gd name="connsiteX14" fmla="*/ 1162378 w 2483800"/>
              <a:gd name="connsiteY14" fmla="*/ 19128 h 2649637"/>
              <a:gd name="connsiteX15" fmla="*/ 1201576 w 2483800"/>
              <a:gd name="connsiteY15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800" h="2649637">
                <a:moveTo>
                  <a:pt x="1241901" y="0"/>
                </a:moveTo>
                <a:lnTo>
                  <a:pt x="1241903" y="0"/>
                </a:lnTo>
                <a:lnTo>
                  <a:pt x="1282228" y="4783"/>
                </a:lnTo>
                <a:cubicBezTo>
                  <a:pt x="1295545" y="7971"/>
                  <a:pt x="1308674" y="12754"/>
                  <a:pt x="1321426" y="19130"/>
                </a:cubicBezTo>
                <a:cubicBezTo>
                  <a:pt x="1372435" y="44635"/>
                  <a:pt x="2323621" y="520228"/>
                  <a:pt x="2385520" y="551178"/>
                </a:cubicBezTo>
                <a:cubicBezTo>
                  <a:pt x="2447420" y="582128"/>
                  <a:pt x="2483800" y="640996"/>
                  <a:pt x="2483800" y="710202"/>
                </a:cubicBezTo>
                <a:cubicBezTo>
                  <a:pt x="2483800" y="779408"/>
                  <a:pt x="2483800" y="1870171"/>
                  <a:pt x="2483800" y="1939377"/>
                </a:cubicBezTo>
                <a:cubicBezTo>
                  <a:pt x="2483800" y="2008583"/>
                  <a:pt x="2447417" y="2067513"/>
                  <a:pt x="2385517" y="2098463"/>
                </a:cubicBezTo>
                <a:cubicBezTo>
                  <a:pt x="2323617" y="2129413"/>
                  <a:pt x="1372431" y="2605005"/>
                  <a:pt x="1321421" y="2630510"/>
                </a:cubicBezTo>
                <a:cubicBezTo>
                  <a:pt x="1270412" y="2656015"/>
                  <a:pt x="1213384" y="2656012"/>
                  <a:pt x="1162374" y="2630508"/>
                </a:cubicBezTo>
                <a:cubicBezTo>
                  <a:pt x="1111365" y="2605002"/>
                  <a:pt x="160179" y="2129409"/>
                  <a:pt x="98279" y="2098461"/>
                </a:cubicBezTo>
                <a:cubicBezTo>
                  <a:pt x="36379" y="2067510"/>
                  <a:pt x="0" y="2008642"/>
                  <a:pt x="0" y="1939437"/>
                </a:cubicBezTo>
                <a:cubicBezTo>
                  <a:pt x="0" y="1870230"/>
                  <a:pt x="0" y="779467"/>
                  <a:pt x="0" y="710262"/>
                </a:cubicBezTo>
                <a:cubicBezTo>
                  <a:pt x="0" y="641055"/>
                  <a:pt x="36384" y="582125"/>
                  <a:pt x="98283" y="551176"/>
                </a:cubicBezTo>
                <a:cubicBezTo>
                  <a:pt x="160183" y="520225"/>
                  <a:pt x="1111368" y="44632"/>
                  <a:pt x="1162378" y="19128"/>
                </a:cubicBezTo>
                <a:cubicBezTo>
                  <a:pt x="1175131" y="12752"/>
                  <a:pt x="1188259" y="7969"/>
                  <a:pt x="1201576" y="4781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4791075" y="2442210"/>
            <a:ext cx="6946265" cy="18288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sym typeface="+mn-ea"/>
              </a:rPr>
              <a:t>4.</a:t>
            </a:r>
            <a:r>
              <a:rPr sz="2400" b="1" dirty="0">
                <a:solidFill>
                  <a:schemeClr val="accent3">
                    <a:lumMod val="75000"/>
                  </a:schemeClr>
                </a:solidFill>
                <a:sym typeface="+mn-ea"/>
              </a:rPr>
              <a:t>票据粘贴以及报销材料不得用含有不相关内容的废纸，避免扫描时将不必要的内容扫描上</a:t>
            </a:r>
            <a:r>
              <a:rPr lang="zh-CN" altLang="en-US" sz="2400" dirty="0">
                <a:solidFill>
                  <a:schemeClr val="accent3">
                    <a:lumMod val="75000"/>
                  </a:schemeClr>
                </a:solidFill>
                <a:sym typeface="+mn-ea"/>
              </a:rPr>
              <a:t>。</a:t>
            </a:r>
            <a:endParaRPr lang="zh-CN" altLang="en-US" sz="2400" kern="0" dirty="0">
              <a:solidFill>
                <a:schemeClr val="accent3">
                  <a:lumMod val="7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>
            <a:off x="1243610" y="4833530"/>
            <a:ext cx="2561982" cy="46147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kern="0">
                <a:solidFill>
                  <a:schemeClr val="accent1"/>
                </a:solidFill>
                <a:latin typeface="+mn-ea"/>
                <a:cs typeface="+mn-ea"/>
              </a:rPr>
              <a:t>不得使用废纸粘贴</a:t>
            </a:r>
            <a:endParaRPr lang="zh-CN" altLang="en-US" sz="2000" b="1" kern="0">
              <a:solidFill>
                <a:schemeClr val="accent1"/>
              </a:solidFill>
              <a:latin typeface="+mn-ea"/>
              <a:cs typeface="+mn-ea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图片 16" descr="24e321e814cde94ffbc631992f70ab5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80390" y="812800"/>
            <a:ext cx="10276205" cy="53898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票据粘贴规范</a:t>
            </a:r>
            <a:endParaRPr lang="zh-CN" altLang="en-US"/>
          </a:p>
        </p:txBody>
      </p:sp>
      <p:pic>
        <p:nvPicPr>
          <p:cNvPr id="16" name="图片 15" descr="/data/temp/0fcbb5c7-ce4f-11ef-8870-b633be9f6cf9.jpg0fcbb5c7-ce4f-11ef-8870-b633be9f6cf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6252" r="6252"/>
          <a:stretch>
            <a:fillRect/>
          </a:stretch>
        </p:blipFill>
        <p:spPr>
          <a:xfrm>
            <a:off x="840011" y="1799464"/>
            <a:ext cx="2593055" cy="2766634"/>
          </a:xfrm>
          <a:custGeom>
            <a:avLst/>
            <a:gdLst>
              <a:gd name="connsiteX0" fmla="*/ 1241500 w 2483399"/>
              <a:gd name="connsiteY0" fmla="*/ 0 h 2649637"/>
              <a:gd name="connsiteX1" fmla="*/ 1241502 w 2483399"/>
              <a:gd name="connsiteY1" fmla="*/ 0 h 2649637"/>
              <a:gd name="connsiteX2" fmla="*/ 1281827 w 2483399"/>
              <a:gd name="connsiteY2" fmla="*/ 4783 h 2649637"/>
              <a:gd name="connsiteX3" fmla="*/ 1321025 w 2483399"/>
              <a:gd name="connsiteY3" fmla="*/ 19130 h 2649637"/>
              <a:gd name="connsiteX4" fmla="*/ 2385119 w 2483399"/>
              <a:gd name="connsiteY4" fmla="*/ 551178 h 2649637"/>
              <a:gd name="connsiteX5" fmla="*/ 2483399 w 2483399"/>
              <a:gd name="connsiteY5" fmla="*/ 710202 h 2649637"/>
              <a:gd name="connsiteX6" fmla="*/ 2483399 w 2483399"/>
              <a:gd name="connsiteY6" fmla="*/ 1939377 h 2649637"/>
              <a:gd name="connsiteX7" fmla="*/ 2385116 w 2483399"/>
              <a:gd name="connsiteY7" fmla="*/ 2098463 h 2649637"/>
              <a:gd name="connsiteX8" fmla="*/ 1321020 w 2483399"/>
              <a:gd name="connsiteY8" fmla="*/ 2630510 h 2649637"/>
              <a:gd name="connsiteX9" fmla="*/ 1161973 w 2483399"/>
              <a:gd name="connsiteY9" fmla="*/ 2630508 h 2649637"/>
              <a:gd name="connsiteX10" fmla="*/ 97878 w 2483399"/>
              <a:gd name="connsiteY10" fmla="*/ 2098461 h 2649637"/>
              <a:gd name="connsiteX11" fmla="*/ 6251 w 2483399"/>
              <a:gd name="connsiteY11" fmla="*/ 1989128 h 2649637"/>
              <a:gd name="connsiteX12" fmla="*/ 0 w 2483399"/>
              <a:gd name="connsiteY12" fmla="*/ 1942433 h 2649637"/>
              <a:gd name="connsiteX13" fmla="*/ 0 w 2483399"/>
              <a:gd name="connsiteY13" fmla="*/ 707266 h 2649637"/>
              <a:gd name="connsiteX14" fmla="*/ 6251 w 2483399"/>
              <a:gd name="connsiteY14" fmla="*/ 660560 h 2649637"/>
              <a:gd name="connsiteX15" fmla="*/ 97882 w 2483399"/>
              <a:gd name="connsiteY15" fmla="*/ 551176 h 2649637"/>
              <a:gd name="connsiteX16" fmla="*/ 1161977 w 2483399"/>
              <a:gd name="connsiteY16" fmla="*/ 19128 h 2649637"/>
              <a:gd name="connsiteX17" fmla="*/ 1201175 w 2483399"/>
              <a:gd name="connsiteY17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3399" h="2649637">
                <a:moveTo>
                  <a:pt x="1241500" y="0"/>
                </a:moveTo>
                <a:lnTo>
                  <a:pt x="1241502" y="0"/>
                </a:lnTo>
                <a:lnTo>
                  <a:pt x="1281827" y="4783"/>
                </a:lnTo>
                <a:cubicBezTo>
                  <a:pt x="1295144" y="7971"/>
                  <a:pt x="1308273" y="12754"/>
                  <a:pt x="1321025" y="19130"/>
                </a:cubicBezTo>
                <a:cubicBezTo>
                  <a:pt x="1372034" y="44635"/>
                  <a:pt x="2323220" y="520228"/>
                  <a:pt x="2385119" y="551178"/>
                </a:cubicBezTo>
                <a:cubicBezTo>
                  <a:pt x="2447019" y="582128"/>
                  <a:pt x="2483399" y="640996"/>
                  <a:pt x="2483399" y="710202"/>
                </a:cubicBezTo>
                <a:cubicBezTo>
                  <a:pt x="2483399" y="779408"/>
                  <a:pt x="2483399" y="1870171"/>
                  <a:pt x="2483399" y="1939377"/>
                </a:cubicBezTo>
                <a:cubicBezTo>
                  <a:pt x="2483399" y="2008583"/>
                  <a:pt x="2447016" y="2067513"/>
                  <a:pt x="2385116" y="2098463"/>
                </a:cubicBezTo>
                <a:cubicBezTo>
                  <a:pt x="2323216" y="2129413"/>
                  <a:pt x="1372030" y="2605005"/>
                  <a:pt x="1321020" y="2630510"/>
                </a:cubicBezTo>
                <a:cubicBezTo>
                  <a:pt x="1270011" y="2656015"/>
                  <a:pt x="1212983" y="2656012"/>
                  <a:pt x="1161973" y="2630508"/>
                </a:cubicBezTo>
                <a:cubicBezTo>
                  <a:pt x="1110964" y="2605002"/>
                  <a:pt x="159778" y="2129409"/>
                  <a:pt x="97878" y="2098461"/>
                </a:cubicBezTo>
                <a:cubicBezTo>
                  <a:pt x="51453" y="2075248"/>
                  <a:pt x="19384" y="2036331"/>
                  <a:pt x="6251" y="1989128"/>
                </a:cubicBezTo>
                <a:lnTo>
                  <a:pt x="0" y="1942433"/>
                </a:lnTo>
                <a:lnTo>
                  <a:pt x="0" y="707266"/>
                </a:lnTo>
                <a:lnTo>
                  <a:pt x="6251" y="660560"/>
                </a:lnTo>
                <a:cubicBezTo>
                  <a:pt x="19386" y="613339"/>
                  <a:pt x="51458" y="574388"/>
                  <a:pt x="97882" y="551176"/>
                </a:cubicBezTo>
                <a:cubicBezTo>
                  <a:pt x="159782" y="520225"/>
                  <a:pt x="1110967" y="44632"/>
                  <a:pt x="1161977" y="19128"/>
                </a:cubicBezTo>
                <a:cubicBezTo>
                  <a:pt x="1174730" y="12752"/>
                  <a:pt x="1187858" y="7969"/>
                  <a:pt x="1201175" y="478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4791075" y="2442210"/>
            <a:ext cx="6946265" cy="18288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sym typeface="+mn-ea"/>
              </a:rPr>
              <a:t>5.电子发票、发票查验单、其他相关附件需用A4纸打印，若不用A4纸打印，需粘贴在A4纸上。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26e7b96f3c080e8c623955c6d8343ca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64590" y="398145"/>
            <a:ext cx="9378950" cy="53924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票据粘贴规范</a:t>
            </a:r>
            <a:endParaRPr lang="zh-CN" altLang="en-US"/>
          </a:p>
        </p:txBody>
      </p:sp>
      <p:pic>
        <p:nvPicPr>
          <p:cNvPr id="17" name="图片 16" descr="/data/temp/0fcbb707-ce4f-11ef-8870-b633be9f6cf9.png0fcbb707-ce4f-11ef-8870-b633be9f6cf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3708" r="3708"/>
          <a:stretch>
            <a:fillRect/>
          </a:stretch>
        </p:blipFill>
        <p:spPr>
          <a:xfrm>
            <a:off x="1136089" y="1614679"/>
            <a:ext cx="2593474" cy="2766634"/>
          </a:xfrm>
          <a:custGeom>
            <a:avLst/>
            <a:gdLst>
              <a:gd name="connsiteX0" fmla="*/ 1241901 w 2483800"/>
              <a:gd name="connsiteY0" fmla="*/ 0 h 2649637"/>
              <a:gd name="connsiteX1" fmla="*/ 1241903 w 2483800"/>
              <a:gd name="connsiteY1" fmla="*/ 0 h 2649637"/>
              <a:gd name="connsiteX2" fmla="*/ 1282228 w 2483800"/>
              <a:gd name="connsiteY2" fmla="*/ 4783 h 2649637"/>
              <a:gd name="connsiteX3" fmla="*/ 1321426 w 2483800"/>
              <a:gd name="connsiteY3" fmla="*/ 19130 h 2649637"/>
              <a:gd name="connsiteX4" fmla="*/ 2385520 w 2483800"/>
              <a:gd name="connsiteY4" fmla="*/ 551178 h 2649637"/>
              <a:gd name="connsiteX5" fmla="*/ 2483800 w 2483800"/>
              <a:gd name="connsiteY5" fmla="*/ 710202 h 2649637"/>
              <a:gd name="connsiteX6" fmla="*/ 2483800 w 2483800"/>
              <a:gd name="connsiteY6" fmla="*/ 1939377 h 2649637"/>
              <a:gd name="connsiteX7" fmla="*/ 2385517 w 2483800"/>
              <a:gd name="connsiteY7" fmla="*/ 2098463 h 2649637"/>
              <a:gd name="connsiteX8" fmla="*/ 1321421 w 2483800"/>
              <a:gd name="connsiteY8" fmla="*/ 2630510 h 2649637"/>
              <a:gd name="connsiteX9" fmla="*/ 1162374 w 2483800"/>
              <a:gd name="connsiteY9" fmla="*/ 2630508 h 2649637"/>
              <a:gd name="connsiteX10" fmla="*/ 98279 w 2483800"/>
              <a:gd name="connsiteY10" fmla="*/ 2098461 h 2649637"/>
              <a:gd name="connsiteX11" fmla="*/ 0 w 2483800"/>
              <a:gd name="connsiteY11" fmla="*/ 1939437 h 2649637"/>
              <a:gd name="connsiteX12" fmla="*/ 0 w 2483800"/>
              <a:gd name="connsiteY12" fmla="*/ 710262 h 2649637"/>
              <a:gd name="connsiteX13" fmla="*/ 98283 w 2483800"/>
              <a:gd name="connsiteY13" fmla="*/ 551176 h 2649637"/>
              <a:gd name="connsiteX14" fmla="*/ 1162378 w 2483800"/>
              <a:gd name="connsiteY14" fmla="*/ 19128 h 2649637"/>
              <a:gd name="connsiteX15" fmla="*/ 1201576 w 2483800"/>
              <a:gd name="connsiteY15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800" h="2649637">
                <a:moveTo>
                  <a:pt x="1241901" y="0"/>
                </a:moveTo>
                <a:lnTo>
                  <a:pt x="1241903" y="0"/>
                </a:lnTo>
                <a:lnTo>
                  <a:pt x="1282228" y="4783"/>
                </a:lnTo>
                <a:cubicBezTo>
                  <a:pt x="1295545" y="7971"/>
                  <a:pt x="1308674" y="12754"/>
                  <a:pt x="1321426" y="19130"/>
                </a:cubicBezTo>
                <a:cubicBezTo>
                  <a:pt x="1372435" y="44635"/>
                  <a:pt x="2323621" y="520228"/>
                  <a:pt x="2385520" y="551178"/>
                </a:cubicBezTo>
                <a:cubicBezTo>
                  <a:pt x="2447420" y="582128"/>
                  <a:pt x="2483800" y="640996"/>
                  <a:pt x="2483800" y="710202"/>
                </a:cubicBezTo>
                <a:cubicBezTo>
                  <a:pt x="2483800" y="779408"/>
                  <a:pt x="2483800" y="1870171"/>
                  <a:pt x="2483800" y="1939377"/>
                </a:cubicBezTo>
                <a:cubicBezTo>
                  <a:pt x="2483800" y="2008583"/>
                  <a:pt x="2447417" y="2067513"/>
                  <a:pt x="2385517" y="2098463"/>
                </a:cubicBezTo>
                <a:cubicBezTo>
                  <a:pt x="2323617" y="2129413"/>
                  <a:pt x="1372431" y="2605005"/>
                  <a:pt x="1321421" y="2630510"/>
                </a:cubicBezTo>
                <a:cubicBezTo>
                  <a:pt x="1270412" y="2656015"/>
                  <a:pt x="1213384" y="2656012"/>
                  <a:pt x="1162374" y="2630508"/>
                </a:cubicBezTo>
                <a:cubicBezTo>
                  <a:pt x="1111365" y="2605002"/>
                  <a:pt x="160179" y="2129409"/>
                  <a:pt x="98279" y="2098461"/>
                </a:cubicBezTo>
                <a:cubicBezTo>
                  <a:pt x="36379" y="2067510"/>
                  <a:pt x="0" y="2008642"/>
                  <a:pt x="0" y="1939437"/>
                </a:cubicBezTo>
                <a:cubicBezTo>
                  <a:pt x="0" y="1870230"/>
                  <a:pt x="0" y="779467"/>
                  <a:pt x="0" y="710262"/>
                </a:cubicBezTo>
                <a:cubicBezTo>
                  <a:pt x="0" y="641055"/>
                  <a:pt x="36384" y="582125"/>
                  <a:pt x="98283" y="551176"/>
                </a:cubicBezTo>
                <a:cubicBezTo>
                  <a:pt x="160183" y="520225"/>
                  <a:pt x="1111368" y="44632"/>
                  <a:pt x="1162378" y="19128"/>
                </a:cubicBezTo>
                <a:cubicBezTo>
                  <a:pt x="1175131" y="12752"/>
                  <a:pt x="1188259" y="7969"/>
                  <a:pt x="1201576" y="478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文本框 1"/>
          <p:cNvSpPr txBox="1"/>
          <p:nvPr/>
        </p:nvSpPr>
        <p:spPr>
          <a:xfrm>
            <a:off x="4956175" y="2106930"/>
            <a:ext cx="6096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sym typeface="+mn-ea"/>
              </a:rPr>
              <a:t>6.对非票据原始凭证，如合同、文件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sym typeface="+mn-ea"/>
              </a:rPr>
              <a:t>等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sym typeface="+mn-ea"/>
              </a:rPr>
              <a:t>应拆除装订，附在报销材料中，无需粘贴。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officeArt object" descr="已粘贴的图像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 rot="16200000">
            <a:off x="657860" y="860425"/>
            <a:ext cx="5093335" cy="4695825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pic>
        <p:nvPicPr>
          <p:cNvPr id="4" name="图片 4" descr="fa88b60e3b4a0f3566b6b9a86dd15c2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07100" y="661670"/>
            <a:ext cx="5732780" cy="52755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票据粘贴规范</a:t>
            </a:r>
            <a:endParaRPr lang="zh-CN" altLang="en-US"/>
          </a:p>
        </p:txBody>
      </p:sp>
      <p:pic>
        <p:nvPicPr>
          <p:cNvPr id="10" name="图片 9" descr="/data/temp/0fcbb69d-ce4f-11ef-8870-b633be9f6cf9.jpg0fcbb69d-ce4f-11ef-8870-b633be9f6cf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3059" r="13294" b="21436"/>
          <a:stretch>
            <a:fillRect/>
          </a:stretch>
        </p:blipFill>
        <p:spPr>
          <a:xfrm>
            <a:off x="1223056" y="1799464"/>
            <a:ext cx="2593474" cy="2766634"/>
          </a:xfrm>
          <a:custGeom>
            <a:avLst/>
            <a:gdLst>
              <a:gd name="connsiteX0" fmla="*/ 1241901 w 2483800"/>
              <a:gd name="connsiteY0" fmla="*/ 0 h 2649637"/>
              <a:gd name="connsiteX1" fmla="*/ 1241903 w 2483800"/>
              <a:gd name="connsiteY1" fmla="*/ 0 h 2649637"/>
              <a:gd name="connsiteX2" fmla="*/ 1282228 w 2483800"/>
              <a:gd name="connsiteY2" fmla="*/ 4783 h 2649637"/>
              <a:gd name="connsiteX3" fmla="*/ 1321426 w 2483800"/>
              <a:gd name="connsiteY3" fmla="*/ 19130 h 2649637"/>
              <a:gd name="connsiteX4" fmla="*/ 2385520 w 2483800"/>
              <a:gd name="connsiteY4" fmla="*/ 551178 h 2649637"/>
              <a:gd name="connsiteX5" fmla="*/ 2483800 w 2483800"/>
              <a:gd name="connsiteY5" fmla="*/ 710202 h 2649637"/>
              <a:gd name="connsiteX6" fmla="*/ 2483800 w 2483800"/>
              <a:gd name="connsiteY6" fmla="*/ 1939377 h 2649637"/>
              <a:gd name="connsiteX7" fmla="*/ 2385517 w 2483800"/>
              <a:gd name="connsiteY7" fmla="*/ 2098463 h 2649637"/>
              <a:gd name="connsiteX8" fmla="*/ 1321421 w 2483800"/>
              <a:gd name="connsiteY8" fmla="*/ 2630510 h 2649637"/>
              <a:gd name="connsiteX9" fmla="*/ 1162374 w 2483800"/>
              <a:gd name="connsiteY9" fmla="*/ 2630508 h 2649637"/>
              <a:gd name="connsiteX10" fmla="*/ 98279 w 2483800"/>
              <a:gd name="connsiteY10" fmla="*/ 2098461 h 2649637"/>
              <a:gd name="connsiteX11" fmla="*/ 0 w 2483800"/>
              <a:gd name="connsiteY11" fmla="*/ 1939437 h 2649637"/>
              <a:gd name="connsiteX12" fmla="*/ 0 w 2483800"/>
              <a:gd name="connsiteY12" fmla="*/ 710262 h 2649637"/>
              <a:gd name="connsiteX13" fmla="*/ 98283 w 2483800"/>
              <a:gd name="connsiteY13" fmla="*/ 551176 h 2649637"/>
              <a:gd name="connsiteX14" fmla="*/ 1162378 w 2483800"/>
              <a:gd name="connsiteY14" fmla="*/ 19128 h 2649637"/>
              <a:gd name="connsiteX15" fmla="*/ 1201576 w 2483800"/>
              <a:gd name="connsiteY15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800" h="2649637">
                <a:moveTo>
                  <a:pt x="1241901" y="0"/>
                </a:moveTo>
                <a:lnTo>
                  <a:pt x="1241903" y="0"/>
                </a:lnTo>
                <a:lnTo>
                  <a:pt x="1282228" y="4783"/>
                </a:lnTo>
                <a:cubicBezTo>
                  <a:pt x="1295545" y="7971"/>
                  <a:pt x="1308674" y="12754"/>
                  <a:pt x="1321426" y="19130"/>
                </a:cubicBezTo>
                <a:cubicBezTo>
                  <a:pt x="1372435" y="44635"/>
                  <a:pt x="2323621" y="520228"/>
                  <a:pt x="2385520" y="551178"/>
                </a:cubicBezTo>
                <a:cubicBezTo>
                  <a:pt x="2447420" y="582128"/>
                  <a:pt x="2483800" y="640996"/>
                  <a:pt x="2483800" y="710202"/>
                </a:cubicBezTo>
                <a:cubicBezTo>
                  <a:pt x="2483800" y="779408"/>
                  <a:pt x="2483800" y="1870171"/>
                  <a:pt x="2483800" y="1939377"/>
                </a:cubicBezTo>
                <a:cubicBezTo>
                  <a:pt x="2483800" y="2008583"/>
                  <a:pt x="2447417" y="2067513"/>
                  <a:pt x="2385517" y="2098463"/>
                </a:cubicBezTo>
                <a:cubicBezTo>
                  <a:pt x="2323617" y="2129413"/>
                  <a:pt x="1372431" y="2605005"/>
                  <a:pt x="1321421" y="2630510"/>
                </a:cubicBezTo>
                <a:cubicBezTo>
                  <a:pt x="1270412" y="2656015"/>
                  <a:pt x="1213384" y="2656012"/>
                  <a:pt x="1162374" y="2630508"/>
                </a:cubicBezTo>
                <a:cubicBezTo>
                  <a:pt x="1111365" y="2605002"/>
                  <a:pt x="160179" y="2129409"/>
                  <a:pt x="98279" y="2098461"/>
                </a:cubicBezTo>
                <a:cubicBezTo>
                  <a:pt x="36379" y="2067510"/>
                  <a:pt x="0" y="2008642"/>
                  <a:pt x="0" y="1939437"/>
                </a:cubicBezTo>
                <a:cubicBezTo>
                  <a:pt x="0" y="1870230"/>
                  <a:pt x="0" y="779467"/>
                  <a:pt x="0" y="710262"/>
                </a:cubicBezTo>
                <a:cubicBezTo>
                  <a:pt x="0" y="641055"/>
                  <a:pt x="36384" y="582125"/>
                  <a:pt x="98283" y="551176"/>
                </a:cubicBezTo>
                <a:cubicBezTo>
                  <a:pt x="160183" y="520225"/>
                  <a:pt x="1111368" y="44632"/>
                  <a:pt x="1162378" y="19128"/>
                </a:cubicBezTo>
                <a:cubicBezTo>
                  <a:pt x="1175131" y="12752"/>
                  <a:pt x="1188259" y="7969"/>
                  <a:pt x="1201576" y="4781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4791075" y="2442210"/>
            <a:ext cx="6946265" cy="18288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sym typeface="+mn-ea"/>
              </a:rPr>
              <a:t>7.票据粘贴不超出A4纸大小，并且单层平铺，保证票据内容完整不遮挡。如超出A4纸大小，需切除。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sym typeface="+mn-ea"/>
            </a:endParaRPr>
          </a:p>
          <a:p>
            <a:pPr algn="l"/>
            <a:endParaRPr lang="en-US" sz="2400" b="1" dirty="0">
              <a:solidFill>
                <a:schemeClr val="accent3">
                  <a:lumMod val="75000"/>
                </a:schemeClr>
              </a:solidFill>
              <a:sym typeface="+mn-ea"/>
            </a:endParaRPr>
          </a:p>
          <a:p>
            <a:pPr algn="l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sym typeface="+mn-ea"/>
              </a:rPr>
              <a:t>8.对内容较多的A3纸型文件，如工资汇总表等，应转换成A4纸型的材料，完整清晰逐张打印出来，以方便扫描和装订。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00"/>
            <a:ext cx="10800000" cy="720000"/>
          </a:xfrm>
        </p:spPr>
        <p:txBody>
          <a:bodyPr/>
          <a:lstStyle/>
          <a:p>
            <a:r>
              <a:rPr lang="zh-CN" altLang="en-US"/>
              <a:t>票据粘贴细节</a:t>
            </a:r>
            <a:endParaRPr lang="zh-CN" altLang="en-US"/>
          </a:p>
        </p:txBody>
      </p:sp>
      <p:pic>
        <p:nvPicPr>
          <p:cNvPr id="4" name="@path_Rectangle 41763-859&amp;389" descr="/data/temp/10ef3d61-ce4f-11ef-8325-e60abdbee9a2.jpg10ef3d61-ce4f-11ef-8325-e60abdbee9a2"/>
          <p:cNvPicPr/>
          <p:nvPr>
            <p:custDataLst>
              <p:tags r:id="rId2"/>
            </p:custDataLst>
          </p:nvPr>
        </p:nvPicPr>
        <p:blipFill>
          <a:blip r:embed="rId3"/>
          <a:srcRect t="9574"/>
        </p:blipFill>
        <p:spPr>
          <a:xfrm>
            <a:off x="7137400" y="0"/>
            <a:ext cx="5054600" cy="68580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14" name="@path_1-845&amp;313"/>
          <p:cNvSpPr/>
          <p:nvPr>
            <p:custDataLst>
              <p:tags r:id="rId5"/>
            </p:custDataLst>
          </p:nvPr>
        </p:nvSpPr>
        <p:spPr>
          <a:xfrm>
            <a:off x="1502092" y="4580573"/>
            <a:ext cx="4137660" cy="1556385"/>
          </a:xfrm>
          <a:custGeom>
            <a:avLst/>
            <a:gdLst/>
            <a:ahLst/>
            <a:cxnLst/>
            <a:rect l="l" t="t" r="r" b="b"/>
            <a:pathLst>
              <a:path w="3520440" h="1170432">
                <a:moveTo>
                  <a:pt x="128016" y="0"/>
                </a:moveTo>
                <a:cubicBezTo>
                  <a:pt x="54864" y="0"/>
                  <a:pt x="0" y="54864"/>
                  <a:pt x="0" y="128016"/>
                </a:cubicBezTo>
                <a:lnTo>
                  <a:pt x="0" y="1042416"/>
                </a:lnTo>
                <a:cubicBezTo>
                  <a:pt x="0" y="1115568"/>
                  <a:pt x="54864" y="1170432"/>
                  <a:pt x="128016" y="1170432"/>
                </a:cubicBezTo>
                <a:lnTo>
                  <a:pt x="3227832" y="1170432"/>
                </a:lnTo>
                <a:cubicBezTo>
                  <a:pt x="3291840" y="1170432"/>
                  <a:pt x="3355848" y="1115568"/>
                  <a:pt x="3355848" y="1042416"/>
                </a:cubicBezTo>
                <a:lnTo>
                  <a:pt x="3355848" y="777240"/>
                </a:lnTo>
                <a:lnTo>
                  <a:pt x="3502152" y="621792"/>
                </a:lnTo>
                <a:cubicBezTo>
                  <a:pt x="3529584" y="603504"/>
                  <a:pt x="3529584" y="576072"/>
                  <a:pt x="3502152" y="557784"/>
                </a:cubicBezTo>
                <a:lnTo>
                  <a:pt x="3355848" y="402336"/>
                </a:lnTo>
                <a:lnTo>
                  <a:pt x="3355848" y="128016"/>
                </a:lnTo>
                <a:cubicBezTo>
                  <a:pt x="3355848" y="54864"/>
                  <a:pt x="3291840" y="0"/>
                  <a:pt x="3227832" y="0"/>
                </a:cubicBezTo>
                <a:lnTo>
                  <a:pt x="128016" y="0"/>
                </a:lnTo>
              </a:path>
            </a:pathLst>
          </a:custGeom>
          <a:solidFill>
            <a:schemeClr val="lt1">
              <a:lumMod val="100000"/>
            </a:schemeClr>
          </a:solidFill>
          <a:ln w="3175" cap="flat" cmpd="sng" algn="ctr">
            <a:solidFill>
              <a:schemeClr val="accent1">
                <a:lumMod val="100000"/>
                <a:alpha val="20067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dist="38100" dir="5400000" algn="t" rotWithShape="0">
              <a:schemeClr val="accent1">
                <a:alpha val="20067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p>
            <a:endParaRPr lang="zh-CN" altLang="en-US"/>
          </a:p>
        </p:txBody>
      </p:sp>
      <p:sp>
        <p:nvSpPr>
          <p:cNvPr id="15" name="@path_1-845&amp;313"/>
          <p:cNvSpPr/>
          <p:nvPr>
            <p:custDataLst>
              <p:tags r:id="rId6"/>
            </p:custDataLst>
          </p:nvPr>
        </p:nvSpPr>
        <p:spPr>
          <a:xfrm>
            <a:off x="935672" y="3245168"/>
            <a:ext cx="4137660" cy="1556385"/>
          </a:xfrm>
          <a:custGeom>
            <a:avLst/>
            <a:gdLst/>
            <a:ahLst/>
            <a:cxnLst/>
            <a:rect l="l" t="t" r="r" b="b"/>
            <a:pathLst>
              <a:path w="3520440" h="1170432">
                <a:moveTo>
                  <a:pt x="128016" y="0"/>
                </a:moveTo>
                <a:cubicBezTo>
                  <a:pt x="54864" y="0"/>
                  <a:pt x="0" y="54864"/>
                  <a:pt x="0" y="128016"/>
                </a:cubicBezTo>
                <a:lnTo>
                  <a:pt x="0" y="1042416"/>
                </a:lnTo>
                <a:cubicBezTo>
                  <a:pt x="0" y="1115568"/>
                  <a:pt x="54864" y="1170432"/>
                  <a:pt x="128016" y="1170432"/>
                </a:cubicBezTo>
                <a:lnTo>
                  <a:pt x="3227832" y="1170432"/>
                </a:lnTo>
                <a:cubicBezTo>
                  <a:pt x="3291840" y="1170432"/>
                  <a:pt x="3355848" y="1115568"/>
                  <a:pt x="3355848" y="1042416"/>
                </a:cubicBezTo>
                <a:lnTo>
                  <a:pt x="3355848" y="777240"/>
                </a:lnTo>
                <a:lnTo>
                  <a:pt x="3502152" y="621792"/>
                </a:lnTo>
                <a:cubicBezTo>
                  <a:pt x="3529584" y="603504"/>
                  <a:pt x="3529584" y="576072"/>
                  <a:pt x="3502152" y="557784"/>
                </a:cubicBezTo>
                <a:lnTo>
                  <a:pt x="3355848" y="402336"/>
                </a:lnTo>
                <a:lnTo>
                  <a:pt x="3355848" y="128016"/>
                </a:lnTo>
                <a:cubicBezTo>
                  <a:pt x="3355848" y="54864"/>
                  <a:pt x="3291840" y="0"/>
                  <a:pt x="3227832" y="0"/>
                </a:cubicBezTo>
                <a:lnTo>
                  <a:pt x="128016" y="0"/>
                </a:lnTo>
              </a:path>
            </a:pathLst>
          </a:custGeom>
          <a:gradFill flip="none" rotWithShape="1">
            <a:gsLst>
              <a:gs pos="38000">
                <a:schemeClr val="accent1">
                  <a:lumMod val="75000"/>
                </a:schemeClr>
              </a:gs>
              <a:gs pos="100000">
                <a:schemeClr val="accent1">
                  <a:alpha val="54000"/>
                </a:schemeClr>
              </a:gs>
            </a:gsLst>
            <a:lin ang="21000000" scaled="1"/>
            <a:tileRect/>
          </a:gra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254000" dist="38100" dir="54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p>
            <a:endParaRPr lang="zh-CN" altLang="en-US"/>
          </a:p>
        </p:txBody>
      </p:sp>
      <p:sp>
        <p:nvSpPr>
          <p:cNvPr id="2" name="“_#color-785&amp;1094"/>
          <p:cNvSpPr/>
          <p:nvPr>
            <p:custDataLst>
              <p:tags r:id="rId7"/>
            </p:custDataLst>
          </p:nvPr>
        </p:nvSpPr>
        <p:spPr>
          <a:xfrm>
            <a:off x="1173797" y="3513138"/>
            <a:ext cx="425450" cy="365760"/>
          </a:xfrm>
          <a:custGeom>
            <a:avLst/>
            <a:gdLst/>
            <a:ahLst/>
            <a:cxnLst/>
            <a:rect l="l" t="t" r="r" b="b"/>
            <a:pathLst>
              <a:path w="576072" h="493776">
                <a:moveTo>
                  <a:pt x="0" y="246888"/>
                </a:moveTo>
                <a:cubicBezTo>
                  <a:pt x="0" y="201168"/>
                  <a:pt x="9144" y="164592"/>
                  <a:pt x="27432" y="128016"/>
                </a:cubicBezTo>
                <a:cubicBezTo>
                  <a:pt x="45720" y="82296"/>
                  <a:pt x="73152" y="54864"/>
                  <a:pt x="109728" y="36576"/>
                </a:cubicBezTo>
                <a:cubicBezTo>
                  <a:pt x="146304" y="18288"/>
                  <a:pt x="182880" y="0"/>
                  <a:pt x="228600" y="0"/>
                </a:cubicBezTo>
                <a:cubicBezTo>
                  <a:pt x="237744" y="0"/>
                  <a:pt x="246888" y="9144"/>
                  <a:pt x="246888" y="9144"/>
                </a:cubicBezTo>
                <a:lnTo>
                  <a:pt x="246888" y="100584"/>
                </a:lnTo>
                <a:cubicBezTo>
                  <a:pt x="246888" y="100584"/>
                  <a:pt x="237744" y="109728"/>
                  <a:pt x="228600" y="109728"/>
                </a:cubicBezTo>
                <a:cubicBezTo>
                  <a:pt x="192024" y="109728"/>
                  <a:pt x="164592" y="128016"/>
                  <a:pt x="146304" y="146304"/>
                </a:cubicBezTo>
                <a:cubicBezTo>
                  <a:pt x="128016" y="173736"/>
                  <a:pt x="118872" y="201168"/>
                  <a:pt x="118872" y="246888"/>
                </a:cubicBezTo>
                <a:lnTo>
                  <a:pt x="118872" y="265176"/>
                </a:lnTo>
                <a:cubicBezTo>
                  <a:pt x="118872" y="265176"/>
                  <a:pt x="118872" y="274320"/>
                  <a:pt x="128016" y="274320"/>
                </a:cubicBezTo>
                <a:lnTo>
                  <a:pt x="219456" y="274320"/>
                </a:lnTo>
                <a:cubicBezTo>
                  <a:pt x="228600" y="274320"/>
                  <a:pt x="228600" y="283464"/>
                  <a:pt x="228600" y="283464"/>
                </a:cubicBezTo>
                <a:lnTo>
                  <a:pt x="228600" y="484632"/>
                </a:lnTo>
                <a:cubicBezTo>
                  <a:pt x="228600" y="493776"/>
                  <a:pt x="228600" y="493776"/>
                  <a:pt x="219456" y="493776"/>
                </a:cubicBezTo>
                <a:lnTo>
                  <a:pt x="9144" y="493776"/>
                </a:lnTo>
                <a:cubicBezTo>
                  <a:pt x="9144" y="493776"/>
                  <a:pt x="0" y="493776"/>
                  <a:pt x="0" y="484632"/>
                </a:cubicBezTo>
                <a:lnTo>
                  <a:pt x="0" y="246888"/>
                </a:lnTo>
                <a:moveTo>
                  <a:pt x="576072" y="100584"/>
                </a:moveTo>
                <a:cubicBezTo>
                  <a:pt x="576072" y="100584"/>
                  <a:pt x="566928" y="109728"/>
                  <a:pt x="557784" y="109728"/>
                </a:cubicBezTo>
                <a:cubicBezTo>
                  <a:pt x="521208" y="109728"/>
                  <a:pt x="493776" y="128016"/>
                  <a:pt x="475488" y="146304"/>
                </a:cubicBezTo>
                <a:cubicBezTo>
                  <a:pt x="457200" y="173736"/>
                  <a:pt x="448056" y="201168"/>
                  <a:pt x="448056" y="246888"/>
                </a:cubicBezTo>
                <a:lnTo>
                  <a:pt x="448056" y="265176"/>
                </a:lnTo>
                <a:cubicBezTo>
                  <a:pt x="448056" y="265176"/>
                  <a:pt x="448056" y="274320"/>
                  <a:pt x="457200" y="274320"/>
                </a:cubicBezTo>
                <a:lnTo>
                  <a:pt x="548640" y="274320"/>
                </a:lnTo>
                <a:cubicBezTo>
                  <a:pt x="557784" y="274320"/>
                  <a:pt x="557784" y="283464"/>
                  <a:pt x="557784" y="283464"/>
                </a:cubicBezTo>
                <a:lnTo>
                  <a:pt x="557784" y="484632"/>
                </a:lnTo>
                <a:cubicBezTo>
                  <a:pt x="557784" y="493776"/>
                  <a:pt x="557784" y="493776"/>
                  <a:pt x="548640" y="493776"/>
                </a:cubicBezTo>
                <a:lnTo>
                  <a:pt x="338328" y="493776"/>
                </a:lnTo>
                <a:cubicBezTo>
                  <a:pt x="338328" y="493776"/>
                  <a:pt x="329184" y="493776"/>
                  <a:pt x="329184" y="484632"/>
                </a:cubicBezTo>
                <a:lnTo>
                  <a:pt x="329184" y="246888"/>
                </a:lnTo>
                <a:cubicBezTo>
                  <a:pt x="329184" y="201168"/>
                  <a:pt x="338328" y="164592"/>
                  <a:pt x="356616" y="128016"/>
                </a:cubicBezTo>
                <a:cubicBezTo>
                  <a:pt x="374904" y="82296"/>
                  <a:pt x="402336" y="54864"/>
                  <a:pt x="438912" y="36576"/>
                </a:cubicBezTo>
                <a:cubicBezTo>
                  <a:pt x="475488" y="18288"/>
                  <a:pt x="512064" y="0"/>
                  <a:pt x="557784" y="0"/>
                </a:cubicBezTo>
                <a:cubicBezTo>
                  <a:pt x="566928" y="0"/>
                  <a:pt x="576072" y="9144"/>
                  <a:pt x="576072" y="9144"/>
                </a:cubicBezTo>
                <a:lnTo>
                  <a:pt x="576072" y="100584"/>
                </a:lnTo>
              </a:path>
            </a:pathLst>
          </a:custGeom>
          <a:solidFill>
            <a:schemeClr val="accent1">
              <a:lumMod val="20000"/>
              <a:lumOff val="80000"/>
              <a:alpha val="70000"/>
            </a:schemeClr>
          </a:solidFill>
        </p:spPr>
        <p:txBody>
          <a:bodyPr>
            <a:noAutofit/>
          </a:bodyPr>
          <a:p>
            <a:endParaRPr lang="zh-CN" altLang="en-US"/>
          </a:p>
        </p:txBody>
      </p:sp>
      <p:sp>
        <p:nvSpPr>
          <p:cNvPr id="18" name="“_#color-785&amp;1094"/>
          <p:cNvSpPr/>
          <p:nvPr>
            <p:custDataLst>
              <p:tags r:id="rId8"/>
            </p:custDataLst>
          </p:nvPr>
        </p:nvSpPr>
        <p:spPr>
          <a:xfrm>
            <a:off x="1793557" y="4877753"/>
            <a:ext cx="425450" cy="365760"/>
          </a:xfrm>
          <a:custGeom>
            <a:avLst/>
            <a:gdLst/>
            <a:ahLst/>
            <a:cxnLst/>
            <a:rect l="l" t="t" r="r" b="b"/>
            <a:pathLst>
              <a:path w="576072" h="493776">
                <a:moveTo>
                  <a:pt x="0" y="246888"/>
                </a:moveTo>
                <a:cubicBezTo>
                  <a:pt x="0" y="201168"/>
                  <a:pt x="9144" y="164592"/>
                  <a:pt x="27432" y="128016"/>
                </a:cubicBezTo>
                <a:cubicBezTo>
                  <a:pt x="45720" y="82296"/>
                  <a:pt x="73152" y="54864"/>
                  <a:pt x="109728" y="36576"/>
                </a:cubicBezTo>
                <a:cubicBezTo>
                  <a:pt x="146304" y="18288"/>
                  <a:pt x="182880" y="0"/>
                  <a:pt x="228600" y="0"/>
                </a:cubicBezTo>
                <a:cubicBezTo>
                  <a:pt x="237744" y="0"/>
                  <a:pt x="246888" y="9144"/>
                  <a:pt x="246888" y="9144"/>
                </a:cubicBezTo>
                <a:lnTo>
                  <a:pt x="246888" y="100584"/>
                </a:lnTo>
                <a:cubicBezTo>
                  <a:pt x="246888" y="100584"/>
                  <a:pt x="237744" y="109728"/>
                  <a:pt x="228600" y="109728"/>
                </a:cubicBezTo>
                <a:cubicBezTo>
                  <a:pt x="192024" y="109728"/>
                  <a:pt x="164592" y="128016"/>
                  <a:pt x="146304" y="146304"/>
                </a:cubicBezTo>
                <a:cubicBezTo>
                  <a:pt x="128016" y="173736"/>
                  <a:pt x="118872" y="201168"/>
                  <a:pt x="118872" y="246888"/>
                </a:cubicBezTo>
                <a:lnTo>
                  <a:pt x="118872" y="265176"/>
                </a:lnTo>
                <a:cubicBezTo>
                  <a:pt x="118872" y="265176"/>
                  <a:pt x="118872" y="274320"/>
                  <a:pt x="128016" y="274320"/>
                </a:cubicBezTo>
                <a:lnTo>
                  <a:pt x="219456" y="274320"/>
                </a:lnTo>
                <a:cubicBezTo>
                  <a:pt x="228600" y="274320"/>
                  <a:pt x="228600" y="283464"/>
                  <a:pt x="228600" y="283464"/>
                </a:cubicBezTo>
                <a:lnTo>
                  <a:pt x="228600" y="484632"/>
                </a:lnTo>
                <a:cubicBezTo>
                  <a:pt x="228600" y="493776"/>
                  <a:pt x="228600" y="493776"/>
                  <a:pt x="219456" y="493776"/>
                </a:cubicBezTo>
                <a:lnTo>
                  <a:pt x="9144" y="493776"/>
                </a:lnTo>
                <a:cubicBezTo>
                  <a:pt x="9144" y="493776"/>
                  <a:pt x="0" y="493776"/>
                  <a:pt x="0" y="484632"/>
                </a:cubicBezTo>
                <a:lnTo>
                  <a:pt x="0" y="246888"/>
                </a:lnTo>
                <a:moveTo>
                  <a:pt x="576072" y="100584"/>
                </a:moveTo>
                <a:cubicBezTo>
                  <a:pt x="576072" y="100584"/>
                  <a:pt x="566928" y="109728"/>
                  <a:pt x="557784" y="109728"/>
                </a:cubicBezTo>
                <a:cubicBezTo>
                  <a:pt x="521208" y="109728"/>
                  <a:pt x="493776" y="128016"/>
                  <a:pt x="475488" y="146304"/>
                </a:cubicBezTo>
                <a:cubicBezTo>
                  <a:pt x="457200" y="173736"/>
                  <a:pt x="448056" y="201168"/>
                  <a:pt x="448056" y="246888"/>
                </a:cubicBezTo>
                <a:lnTo>
                  <a:pt x="448056" y="265176"/>
                </a:lnTo>
                <a:cubicBezTo>
                  <a:pt x="448056" y="265176"/>
                  <a:pt x="448056" y="274320"/>
                  <a:pt x="457200" y="274320"/>
                </a:cubicBezTo>
                <a:lnTo>
                  <a:pt x="548640" y="274320"/>
                </a:lnTo>
                <a:cubicBezTo>
                  <a:pt x="557784" y="274320"/>
                  <a:pt x="557784" y="283464"/>
                  <a:pt x="557784" y="283464"/>
                </a:cubicBezTo>
                <a:lnTo>
                  <a:pt x="557784" y="484632"/>
                </a:lnTo>
                <a:cubicBezTo>
                  <a:pt x="557784" y="493776"/>
                  <a:pt x="557784" y="493776"/>
                  <a:pt x="548640" y="493776"/>
                </a:cubicBezTo>
                <a:lnTo>
                  <a:pt x="338328" y="493776"/>
                </a:lnTo>
                <a:cubicBezTo>
                  <a:pt x="338328" y="493776"/>
                  <a:pt x="329184" y="493776"/>
                  <a:pt x="329184" y="484632"/>
                </a:cubicBezTo>
                <a:lnTo>
                  <a:pt x="329184" y="246888"/>
                </a:lnTo>
                <a:cubicBezTo>
                  <a:pt x="329184" y="201168"/>
                  <a:pt x="338328" y="164592"/>
                  <a:pt x="356616" y="128016"/>
                </a:cubicBezTo>
                <a:cubicBezTo>
                  <a:pt x="374904" y="82296"/>
                  <a:pt x="402336" y="54864"/>
                  <a:pt x="438912" y="36576"/>
                </a:cubicBezTo>
                <a:cubicBezTo>
                  <a:pt x="475488" y="18288"/>
                  <a:pt x="512064" y="0"/>
                  <a:pt x="557784" y="0"/>
                </a:cubicBezTo>
                <a:cubicBezTo>
                  <a:pt x="566928" y="0"/>
                  <a:pt x="576072" y="9144"/>
                  <a:pt x="576072" y="9144"/>
                </a:cubicBezTo>
                <a:lnTo>
                  <a:pt x="576072" y="100584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p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9"/>
            </p:custDataLst>
          </p:nvPr>
        </p:nvSpPr>
        <p:spPr>
          <a:xfrm>
            <a:off x="2001837" y="3951923"/>
            <a:ext cx="2656840" cy="70294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FFFFFF"/>
                </a:solidFill>
                <a:latin typeface="+mn-ea"/>
                <a:cs typeface="+mn-ea"/>
              </a:rPr>
              <a:t>电子发票等需用A4纸打印或粘贴。</a:t>
            </a:r>
            <a:endParaRPr lang="zh-CN" altLang="en-US" sz="1200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7" name="矩形 6"/>
          <p:cNvSpPr/>
          <p:nvPr>
            <p:custDataLst>
              <p:tags r:id="rId10"/>
            </p:custDataLst>
          </p:nvPr>
        </p:nvSpPr>
        <p:spPr>
          <a:xfrm>
            <a:off x="2452052" y="5321618"/>
            <a:ext cx="2656840" cy="70294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>
                <a:solidFill>
                  <a:srgbClr val="404040"/>
                </a:solidFill>
                <a:latin typeface="+mn-ea"/>
                <a:cs typeface="+mn-ea"/>
              </a:rPr>
              <a:t>合同等非原始凭证应拆除装订，附在报销材料中。</a:t>
            </a:r>
            <a:endParaRPr lang="zh-CN" altLang="en-US" sz="1200">
              <a:solidFill>
                <a:srgbClr val="404040"/>
              </a:solidFill>
              <a:latin typeface="+mn-ea"/>
              <a:cs typeface="+mn-ea"/>
            </a:endParaRPr>
          </a:p>
        </p:txBody>
      </p:sp>
      <p:sp>
        <p:nvSpPr>
          <p:cNvPr id="12" name="@path_1-845&amp;313"/>
          <p:cNvSpPr/>
          <p:nvPr>
            <p:custDataLst>
              <p:tags r:id="rId11"/>
            </p:custDataLst>
          </p:nvPr>
        </p:nvSpPr>
        <p:spPr>
          <a:xfrm>
            <a:off x="2061527" y="1856422"/>
            <a:ext cx="4137660" cy="1556385"/>
          </a:xfrm>
          <a:custGeom>
            <a:avLst/>
            <a:gdLst/>
            <a:ahLst/>
            <a:cxnLst/>
            <a:rect l="l" t="t" r="r" b="b"/>
            <a:pathLst>
              <a:path w="3520440" h="1170432">
                <a:moveTo>
                  <a:pt x="128016" y="0"/>
                </a:moveTo>
                <a:cubicBezTo>
                  <a:pt x="54864" y="0"/>
                  <a:pt x="0" y="54864"/>
                  <a:pt x="0" y="128016"/>
                </a:cubicBezTo>
                <a:lnTo>
                  <a:pt x="0" y="1042416"/>
                </a:lnTo>
                <a:cubicBezTo>
                  <a:pt x="0" y="1115568"/>
                  <a:pt x="54864" y="1170432"/>
                  <a:pt x="128016" y="1170432"/>
                </a:cubicBezTo>
                <a:lnTo>
                  <a:pt x="3227832" y="1170432"/>
                </a:lnTo>
                <a:cubicBezTo>
                  <a:pt x="3291840" y="1170432"/>
                  <a:pt x="3355848" y="1115568"/>
                  <a:pt x="3355848" y="1042416"/>
                </a:cubicBezTo>
                <a:lnTo>
                  <a:pt x="3355848" y="777240"/>
                </a:lnTo>
                <a:lnTo>
                  <a:pt x="3502152" y="621792"/>
                </a:lnTo>
                <a:cubicBezTo>
                  <a:pt x="3529584" y="603504"/>
                  <a:pt x="3529584" y="576072"/>
                  <a:pt x="3502152" y="557784"/>
                </a:cubicBezTo>
                <a:lnTo>
                  <a:pt x="3355848" y="402336"/>
                </a:lnTo>
                <a:lnTo>
                  <a:pt x="3355848" y="128016"/>
                </a:lnTo>
                <a:cubicBezTo>
                  <a:pt x="3355848" y="54864"/>
                  <a:pt x="3291840" y="0"/>
                  <a:pt x="3227832" y="0"/>
                </a:cubicBezTo>
                <a:lnTo>
                  <a:pt x="128016" y="0"/>
                </a:lnTo>
              </a:path>
            </a:pathLst>
          </a:custGeom>
          <a:gradFill>
            <a:gsLst>
              <a:gs pos="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19632000" scaled="0"/>
          </a:gradFill>
          <a:ln w="3175" cap="flat" cmpd="sng" algn="ctr">
            <a:solidFill>
              <a:schemeClr val="accent1">
                <a:lumMod val="10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254000" dist="38100" dir="5400000" algn="tl" rotWithShape="0">
              <a:schemeClr val="accent1">
                <a:alpha val="20000"/>
              </a:schemeClr>
            </a:outerShdw>
          </a:effectLst>
        </p:spPr>
        <p:txBody>
          <a:bodyPr>
            <a:noAutofit/>
          </a:bodyPr>
          <a:p>
            <a:endParaRPr lang="zh-CN" altLang="en-US"/>
          </a:p>
        </p:txBody>
      </p:sp>
      <p:sp>
        <p:nvSpPr>
          <p:cNvPr id="16" name="“_#color-785&amp;1094"/>
          <p:cNvSpPr/>
          <p:nvPr>
            <p:custDataLst>
              <p:tags r:id="rId12"/>
            </p:custDataLst>
          </p:nvPr>
        </p:nvSpPr>
        <p:spPr>
          <a:xfrm>
            <a:off x="2375217" y="2159317"/>
            <a:ext cx="425450" cy="365760"/>
          </a:xfrm>
          <a:custGeom>
            <a:avLst/>
            <a:gdLst/>
            <a:ahLst/>
            <a:cxnLst/>
            <a:rect l="l" t="t" r="r" b="b"/>
            <a:pathLst>
              <a:path w="576072" h="493776">
                <a:moveTo>
                  <a:pt x="0" y="246888"/>
                </a:moveTo>
                <a:cubicBezTo>
                  <a:pt x="0" y="201168"/>
                  <a:pt x="9144" y="164592"/>
                  <a:pt x="27432" y="128016"/>
                </a:cubicBezTo>
                <a:cubicBezTo>
                  <a:pt x="45720" y="82296"/>
                  <a:pt x="73152" y="54864"/>
                  <a:pt x="109728" y="36576"/>
                </a:cubicBezTo>
                <a:cubicBezTo>
                  <a:pt x="146304" y="18288"/>
                  <a:pt x="182880" y="0"/>
                  <a:pt x="228600" y="0"/>
                </a:cubicBezTo>
                <a:cubicBezTo>
                  <a:pt x="237744" y="0"/>
                  <a:pt x="246888" y="9144"/>
                  <a:pt x="246888" y="9144"/>
                </a:cubicBezTo>
                <a:lnTo>
                  <a:pt x="246888" y="100584"/>
                </a:lnTo>
                <a:cubicBezTo>
                  <a:pt x="246888" y="100584"/>
                  <a:pt x="237744" y="109728"/>
                  <a:pt x="228600" y="109728"/>
                </a:cubicBezTo>
                <a:cubicBezTo>
                  <a:pt x="192024" y="109728"/>
                  <a:pt x="164592" y="128016"/>
                  <a:pt x="146304" y="146304"/>
                </a:cubicBezTo>
                <a:cubicBezTo>
                  <a:pt x="128016" y="173736"/>
                  <a:pt x="118872" y="201168"/>
                  <a:pt x="118872" y="246888"/>
                </a:cubicBezTo>
                <a:lnTo>
                  <a:pt x="118872" y="265176"/>
                </a:lnTo>
                <a:cubicBezTo>
                  <a:pt x="118872" y="265176"/>
                  <a:pt x="118872" y="274320"/>
                  <a:pt x="128016" y="274320"/>
                </a:cubicBezTo>
                <a:lnTo>
                  <a:pt x="219456" y="274320"/>
                </a:lnTo>
                <a:cubicBezTo>
                  <a:pt x="228600" y="274320"/>
                  <a:pt x="228600" y="283464"/>
                  <a:pt x="228600" y="283464"/>
                </a:cubicBezTo>
                <a:lnTo>
                  <a:pt x="228600" y="484632"/>
                </a:lnTo>
                <a:cubicBezTo>
                  <a:pt x="228600" y="493776"/>
                  <a:pt x="228600" y="493776"/>
                  <a:pt x="219456" y="493776"/>
                </a:cubicBezTo>
                <a:lnTo>
                  <a:pt x="9144" y="493776"/>
                </a:lnTo>
                <a:cubicBezTo>
                  <a:pt x="9144" y="493776"/>
                  <a:pt x="0" y="493776"/>
                  <a:pt x="0" y="484632"/>
                </a:cubicBezTo>
                <a:lnTo>
                  <a:pt x="0" y="246888"/>
                </a:lnTo>
                <a:moveTo>
                  <a:pt x="576072" y="100584"/>
                </a:moveTo>
                <a:cubicBezTo>
                  <a:pt x="576072" y="100584"/>
                  <a:pt x="566928" y="109728"/>
                  <a:pt x="557784" y="109728"/>
                </a:cubicBezTo>
                <a:cubicBezTo>
                  <a:pt x="521208" y="109728"/>
                  <a:pt x="493776" y="128016"/>
                  <a:pt x="475488" y="146304"/>
                </a:cubicBezTo>
                <a:cubicBezTo>
                  <a:pt x="457200" y="173736"/>
                  <a:pt x="448056" y="201168"/>
                  <a:pt x="448056" y="246888"/>
                </a:cubicBezTo>
                <a:lnTo>
                  <a:pt x="448056" y="265176"/>
                </a:lnTo>
                <a:cubicBezTo>
                  <a:pt x="448056" y="265176"/>
                  <a:pt x="448056" y="274320"/>
                  <a:pt x="457200" y="274320"/>
                </a:cubicBezTo>
                <a:lnTo>
                  <a:pt x="548640" y="274320"/>
                </a:lnTo>
                <a:cubicBezTo>
                  <a:pt x="557784" y="274320"/>
                  <a:pt x="557784" y="283464"/>
                  <a:pt x="557784" y="283464"/>
                </a:cubicBezTo>
                <a:lnTo>
                  <a:pt x="557784" y="484632"/>
                </a:lnTo>
                <a:cubicBezTo>
                  <a:pt x="557784" y="493776"/>
                  <a:pt x="557784" y="493776"/>
                  <a:pt x="548640" y="493776"/>
                </a:cubicBezTo>
                <a:lnTo>
                  <a:pt x="338328" y="493776"/>
                </a:lnTo>
                <a:cubicBezTo>
                  <a:pt x="338328" y="493776"/>
                  <a:pt x="329184" y="493776"/>
                  <a:pt x="329184" y="484632"/>
                </a:cubicBezTo>
                <a:lnTo>
                  <a:pt x="329184" y="246888"/>
                </a:lnTo>
                <a:cubicBezTo>
                  <a:pt x="329184" y="201168"/>
                  <a:pt x="338328" y="164592"/>
                  <a:pt x="356616" y="128016"/>
                </a:cubicBezTo>
                <a:cubicBezTo>
                  <a:pt x="374904" y="82296"/>
                  <a:pt x="402336" y="54864"/>
                  <a:pt x="438912" y="36576"/>
                </a:cubicBezTo>
                <a:cubicBezTo>
                  <a:pt x="475488" y="18288"/>
                  <a:pt x="512064" y="0"/>
                  <a:pt x="557784" y="0"/>
                </a:cubicBezTo>
                <a:cubicBezTo>
                  <a:pt x="566928" y="0"/>
                  <a:pt x="576072" y="9144"/>
                  <a:pt x="576072" y="9144"/>
                </a:cubicBezTo>
                <a:lnTo>
                  <a:pt x="576072" y="100584"/>
                </a:lnTo>
              </a:path>
            </a:pathLst>
          </a:custGeom>
          <a:solidFill>
            <a:schemeClr val="accent3">
              <a:lumMod val="20000"/>
              <a:lumOff val="80000"/>
              <a:alpha val="70000"/>
            </a:schemeClr>
          </a:solidFill>
        </p:spPr>
        <p:txBody>
          <a:bodyPr>
            <a:noAutofit/>
          </a:bodyPr>
          <a:p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13"/>
            </p:custDataLst>
          </p:nvPr>
        </p:nvSpPr>
        <p:spPr>
          <a:xfrm>
            <a:off x="3103563" y="2509202"/>
            <a:ext cx="2656840" cy="70294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dirty="0">
                <a:solidFill>
                  <a:srgbClr val="FFFFFF"/>
                </a:solidFill>
                <a:latin typeface="+mn-ea"/>
                <a:cs typeface="+mn-ea"/>
              </a:rPr>
              <a:t>票据粘贴不超出A4纸大小，保证内容完整。</a:t>
            </a:r>
            <a:endParaRPr lang="zh-CN" altLang="en-US" sz="1200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3" name="矩形 12"/>
          <p:cNvSpPr/>
          <p:nvPr>
            <p:custDataLst>
              <p:tags r:id="rId14"/>
            </p:custDataLst>
          </p:nvPr>
        </p:nvSpPr>
        <p:spPr>
          <a:xfrm>
            <a:off x="3103563" y="2136457"/>
            <a:ext cx="2656840" cy="3422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FFFFFF"/>
                </a:solidFill>
                <a:latin typeface="+mn-ea"/>
                <a:cs typeface="+mn-ea"/>
              </a:rPr>
              <a:t>确保票据内容完整</a:t>
            </a:r>
            <a:endParaRPr lang="zh-CN" altLang="en-US" sz="1600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5"/>
            </p:custDataLst>
          </p:nvPr>
        </p:nvSpPr>
        <p:spPr>
          <a:xfrm>
            <a:off x="2001837" y="3569018"/>
            <a:ext cx="2656840" cy="3422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FFFFFF"/>
                </a:solidFill>
                <a:latin typeface="+mn-ea"/>
                <a:cs typeface="+mn-ea"/>
              </a:rPr>
              <a:t>粘贴材料的选择</a:t>
            </a:r>
            <a:endParaRPr lang="zh-CN" altLang="en-US" sz="16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3" name="矩形 2"/>
          <p:cNvSpPr/>
          <p:nvPr>
            <p:custDataLst>
              <p:tags r:id="rId16"/>
            </p:custDataLst>
          </p:nvPr>
        </p:nvSpPr>
        <p:spPr>
          <a:xfrm>
            <a:off x="2452052" y="4922838"/>
            <a:ext cx="2656840" cy="34226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rgbClr val="000000"/>
                </a:solidFill>
                <a:latin typeface="+mn-ea"/>
                <a:cs typeface="+mn-ea"/>
              </a:rPr>
              <a:t>非原始凭证的处理</a:t>
            </a:r>
            <a:endParaRPr lang="zh-CN" altLang="en-US" sz="1600" b="1">
              <a:solidFill>
                <a:srgbClr val="000000"/>
              </a:solidFill>
              <a:latin typeface="+mn-ea"/>
              <a:cs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C:/Users/fxr/Desktop/ppt/1.jpg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l="13449" r="13449"/>
          <a:stretch>
            <a:fillRect/>
          </a:stretch>
        </p:blipFill>
        <p:spPr>
          <a:xfrm>
            <a:off x="641985" y="1842135"/>
            <a:ext cx="3391535" cy="3693795"/>
          </a:xfrm>
          <a:custGeom>
            <a:avLst/>
            <a:gdLst>
              <a:gd name="connsiteX0" fmla="*/ 1241500 w 2483399"/>
              <a:gd name="connsiteY0" fmla="*/ 0 h 2649637"/>
              <a:gd name="connsiteX1" fmla="*/ 1241502 w 2483399"/>
              <a:gd name="connsiteY1" fmla="*/ 0 h 2649637"/>
              <a:gd name="connsiteX2" fmla="*/ 1281827 w 2483399"/>
              <a:gd name="connsiteY2" fmla="*/ 4783 h 2649637"/>
              <a:gd name="connsiteX3" fmla="*/ 1321025 w 2483399"/>
              <a:gd name="connsiteY3" fmla="*/ 19130 h 2649637"/>
              <a:gd name="connsiteX4" fmla="*/ 2385119 w 2483399"/>
              <a:gd name="connsiteY4" fmla="*/ 551178 h 2649637"/>
              <a:gd name="connsiteX5" fmla="*/ 2483399 w 2483399"/>
              <a:gd name="connsiteY5" fmla="*/ 710202 h 2649637"/>
              <a:gd name="connsiteX6" fmla="*/ 2483399 w 2483399"/>
              <a:gd name="connsiteY6" fmla="*/ 1939377 h 2649637"/>
              <a:gd name="connsiteX7" fmla="*/ 2385116 w 2483399"/>
              <a:gd name="connsiteY7" fmla="*/ 2098463 h 2649637"/>
              <a:gd name="connsiteX8" fmla="*/ 1321020 w 2483399"/>
              <a:gd name="connsiteY8" fmla="*/ 2630510 h 2649637"/>
              <a:gd name="connsiteX9" fmla="*/ 1161973 w 2483399"/>
              <a:gd name="connsiteY9" fmla="*/ 2630508 h 2649637"/>
              <a:gd name="connsiteX10" fmla="*/ 97878 w 2483399"/>
              <a:gd name="connsiteY10" fmla="*/ 2098461 h 2649637"/>
              <a:gd name="connsiteX11" fmla="*/ 6251 w 2483399"/>
              <a:gd name="connsiteY11" fmla="*/ 1989128 h 2649637"/>
              <a:gd name="connsiteX12" fmla="*/ 0 w 2483399"/>
              <a:gd name="connsiteY12" fmla="*/ 1942433 h 2649637"/>
              <a:gd name="connsiteX13" fmla="*/ 0 w 2483399"/>
              <a:gd name="connsiteY13" fmla="*/ 707266 h 2649637"/>
              <a:gd name="connsiteX14" fmla="*/ 6251 w 2483399"/>
              <a:gd name="connsiteY14" fmla="*/ 660560 h 2649637"/>
              <a:gd name="connsiteX15" fmla="*/ 97882 w 2483399"/>
              <a:gd name="connsiteY15" fmla="*/ 551176 h 2649637"/>
              <a:gd name="connsiteX16" fmla="*/ 1161977 w 2483399"/>
              <a:gd name="connsiteY16" fmla="*/ 19128 h 2649637"/>
              <a:gd name="connsiteX17" fmla="*/ 1201175 w 2483399"/>
              <a:gd name="connsiteY17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3399" h="2649637">
                <a:moveTo>
                  <a:pt x="1241500" y="0"/>
                </a:moveTo>
                <a:lnTo>
                  <a:pt x="1241502" y="0"/>
                </a:lnTo>
                <a:lnTo>
                  <a:pt x="1281827" y="4783"/>
                </a:lnTo>
                <a:cubicBezTo>
                  <a:pt x="1295144" y="7971"/>
                  <a:pt x="1308273" y="12754"/>
                  <a:pt x="1321025" y="19130"/>
                </a:cubicBezTo>
                <a:cubicBezTo>
                  <a:pt x="1372034" y="44635"/>
                  <a:pt x="2323220" y="520228"/>
                  <a:pt x="2385119" y="551178"/>
                </a:cubicBezTo>
                <a:cubicBezTo>
                  <a:pt x="2447019" y="582128"/>
                  <a:pt x="2483399" y="640996"/>
                  <a:pt x="2483399" y="710202"/>
                </a:cubicBezTo>
                <a:cubicBezTo>
                  <a:pt x="2483399" y="779408"/>
                  <a:pt x="2483399" y="1870171"/>
                  <a:pt x="2483399" y="1939377"/>
                </a:cubicBezTo>
                <a:cubicBezTo>
                  <a:pt x="2483399" y="2008583"/>
                  <a:pt x="2447016" y="2067513"/>
                  <a:pt x="2385116" y="2098463"/>
                </a:cubicBezTo>
                <a:cubicBezTo>
                  <a:pt x="2323216" y="2129413"/>
                  <a:pt x="1372030" y="2605005"/>
                  <a:pt x="1321020" y="2630510"/>
                </a:cubicBezTo>
                <a:cubicBezTo>
                  <a:pt x="1270011" y="2656015"/>
                  <a:pt x="1212983" y="2656012"/>
                  <a:pt x="1161973" y="2630508"/>
                </a:cubicBezTo>
                <a:cubicBezTo>
                  <a:pt x="1110964" y="2605002"/>
                  <a:pt x="159778" y="2129409"/>
                  <a:pt x="97878" y="2098461"/>
                </a:cubicBezTo>
                <a:cubicBezTo>
                  <a:pt x="51453" y="2075248"/>
                  <a:pt x="19384" y="2036331"/>
                  <a:pt x="6251" y="1989128"/>
                </a:cubicBezTo>
                <a:lnTo>
                  <a:pt x="0" y="1942433"/>
                </a:lnTo>
                <a:lnTo>
                  <a:pt x="0" y="707266"/>
                </a:lnTo>
                <a:lnTo>
                  <a:pt x="6251" y="660560"/>
                </a:lnTo>
                <a:cubicBezTo>
                  <a:pt x="19386" y="613339"/>
                  <a:pt x="51458" y="574388"/>
                  <a:pt x="97882" y="551176"/>
                </a:cubicBezTo>
                <a:cubicBezTo>
                  <a:pt x="159782" y="520225"/>
                  <a:pt x="1110967" y="44632"/>
                  <a:pt x="1161977" y="19128"/>
                </a:cubicBezTo>
                <a:cubicBezTo>
                  <a:pt x="1174730" y="12752"/>
                  <a:pt x="1187858" y="7969"/>
                  <a:pt x="1201175" y="478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4791075" y="2143125"/>
            <a:ext cx="6946265" cy="18288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为进一步提升会计档案电子化建设，持续推进为师生办实事。2025年计财处将全面推行会计凭证影像化工作。</a:t>
            </a:r>
            <a:endParaRPr lang="en-US" sz="2400" b="1" dirty="0">
              <a:solidFill>
                <a:schemeClr val="accent3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0075" y="1276985"/>
            <a:ext cx="7025005" cy="433959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凭证附件粘贴注意事项</a:t>
            </a:r>
            <a:endParaRPr lang="zh-CN" altLang="en-US" dirty="0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8244542" y="1277259"/>
            <a:ext cx="3387319" cy="433977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0</a:t>
            </a:r>
            <a:r>
              <a:rPr lang="en-US" altLang="zh-CN" dirty="0"/>
              <a:t>2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2814320" y="1817370"/>
            <a:ext cx="4064000" cy="3190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endParaRPr lang="zh-CN" altLang="en-US" dirty="0"/>
          </a:p>
        </p:txBody>
      </p:sp>
      <p:pic>
        <p:nvPicPr>
          <p:cNvPr id="5" name="图片 4" descr="1c8c607406957aeed8c60c78c8572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133975" y="109220"/>
            <a:ext cx="6260465" cy="6762750"/>
          </a:xfrm>
          <a:prstGeom prst="rect">
            <a:avLst/>
          </a:prstGeom>
        </p:spPr>
      </p:pic>
      <p:pic>
        <p:nvPicPr>
          <p:cNvPr id="6" name="图片 5" descr="7b0a20202020227069636672616d65646573223a20222670666d38303230353636333137262673707432312d312626626474303026267764743235323326266f726773697a653030262670667431363626220a7d0a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rcRect/>
          <a:stretch>
            <a:fillRect/>
          </a:stretch>
        </p:blipFill>
        <p:spPr>
          <a:xfrm>
            <a:off x="754380" y="1457960"/>
            <a:ext cx="3275965" cy="459676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810895" y="4005580"/>
            <a:ext cx="3162300" cy="200787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986790" y="4878705"/>
            <a:ext cx="2811780" cy="9867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票据粘贴单为整张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A4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纸，左侧请预留</a:t>
            </a:r>
            <a:r>
              <a:rPr lang="en-US" altLang="zh-CN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厘米，方便后期凭证装订。</a:t>
            </a:r>
            <a:endParaRPr lang="zh-CN" altLang="en-US" sz="16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986790" y="4345940"/>
            <a:ext cx="2845435" cy="5327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1.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预留装订线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695960" y="1416072"/>
            <a:ext cx="3358599" cy="4643712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pic>
        <p:nvPicPr>
          <p:cNvPr id="20" name="图片 19" descr="/data/temp/102d2f2e-ce4f-11ef-81a6-561dbaf0454d.jpg102d2f2e-ce4f-11ef-81a6-561dbaf0454d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3735" t="22039" r="13617" b="22980"/>
          <a:stretch>
            <a:fillRect/>
          </a:stretch>
        </p:blipFill>
        <p:spPr>
          <a:xfrm>
            <a:off x="695960" y="1416072"/>
            <a:ext cx="3358599" cy="1906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1" name="矩形 20"/>
          <p:cNvSpPr/>
          <p:nvPr>
            <p:custDataLst>
              <p:tags r:id="rId4"/>
            </p:custDataLst>
          </p:nvPr>
        </p:nvSpPr>
        <p:spPr>
          <a:xfrm>
            <a:off x="1052830" y="3505835"/>
            <a:ext cx="2845435" cy="53276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2.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不粘贴非必需附件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2" name="矩形 21"/>
          <p:cNvSpPr/>
          <p:nvPr>
            <p:custDataLst>
              <p:tags r:id="rId5"/>
            </p:custDataLst>
          </p:nvPr>
        </p:nvSpPr>
        <p:spPr>
          <a:xfrm>
            <a:off x="1052216" y="4139112"/>
            <a:ext cx="2661864" cy="1835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不需要粘贴的附件切勿粘贴。如A4纸打印的电子发票，网上预约报销单等。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graphicFrame>
        <p:nvGraphicFramePr>
          <p:cNvPr id="6" name="表格 5"/>
          <p:cNvGraphicFramePr/>
          <p:nvPr/>
        </p:nvGraphicFramePr>
        <p:xfrm>
          <a:off x="6096000" y="955040"/>
          <a:ext cx="0" cy="0"/>
        </p:xfrm>
        <a:graphic>
          <a:graphicData uri="http://schemas.openxmlformats.org/drawingml/2006/table">
            <a:tbl>
              <a:tblPr/>
              <a:tblGrid>
                <a:gridCol w="0"/>
                <a:gridCol w="0"/>
              </a:tblGrid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 b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endParaRPr lang="zh-CN" altLang="en-US"/>
                    </a:p>
                  </a:txBody>
                  <a:tcPr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0" name="图片 99"/>
          <p:cNvPicPr/>
          <p:nvPr/>
        </p:nvPicPr>
        <p:blipFill>
          <a:blip r:embed="rId6"/>
          <a:stretch>
            <a:fillRect/>
          </a:stretch>
        </p:blipFill>
        <p:spPr>
          <a:xfrm rot="5400000">
            <a:off x="8209280" y="3181350"/>
            <a:ext cx="47498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7"/>
          <a:stretch>
            <a:fillRect/>
          </a:stretch>
        </p:blipFill>
        <p:spPr>
          <a:xfrm>
            <a:off x="6423660" y="557530"/>
            <a:ext cx="4056380" cy="2261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6096000" y="3801110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0">
                <a:latin typeface="Calibri" panose="020F0502020204030204" charset="0"/>
                <a:cs typeface="Times New Roman" panose="02020603050405020304" charset="0"/>
              </a:rPr>
              <a:t>    </a:t>
            </a:r>
            <a:endParaRPr lang="en-US" altLang="en-US" b="0">
              <a:latin typeface="Calibri" panose="020F0502020204030204" charset="0"/>
              <a:cs typeface="Times New Roman" panose="02020603050405020304" charset="0"/>
            </a:endParaRPr>
          </a:p>
        </p:txBody>
      </p:sp>
      <p:pic>
        <p:nvPicPr>
          <p:cNvPr id="8" name="图片 7"/>
          <p:cNvPicPr/>
          <p:nvPr/>
        </p:nvPicPr>
        <p:blipFill>
          <a:blip r:embed="rId8"/>
          <a:stretch>
            <a:fillRect/>
          </a:stretch>
        </p:blipFill>
        <p:spPr>
          <a:xfrm>
            <a:off x="6423660" y="4240530"/>
            <a:ext cx="4056380" cy="20040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812013" y="1241337"/>
            <a:ext cx="3364269" cy="465155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>
                <a:alpha val="5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pic>
        <p:nvPicPr>
          <p:cNvPr id="19" name="图片 18" descr="/data/temp/102d2e9a-ce4f-11ef-81a6-561dbaf0454d.jpg102d2e9a-ce4f-11ef-81a6-561dbaf0454d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t="7417" b="7417"/>
          <a:stretch>
            <a:fillRect/>
          </a:stretch>
        </p:blipFill>
        <p:spPr>
          <a:xfrm>
            <a:off x="812013" y="1241337"/>
            <a:ext cx="3364269" cy="1909584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mpd="sng"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sp>
        <p:nvSpPr>
          <p:cNvPr id="23" name="矩形 22"/>
          <p:cNvSpPr/>
          <p:nvPr>
            <p:custDataLst>
              <p:tags r:id="rId4"/>
            </p:custDataLst>
          </p:nvPr>
        </p:nvSpPr>
        <p:spPr>
          <a:xfrm>
            <a:off x="1169506" y="3334773"/>
            <a:ext cx="2664446" cy="53368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FF"/>
                </a:solidFill>
                <a:latin typeface="+mn-ea"/>
                <a:cs typeface="+mn-ea"/>
              </a:rPr>
              <a:t>3.</a:t>
            </a:r>
            <a:r>
              <a:rPr lang="zh-CN" altLang="en-US" sz="2400" b="1" dirty="0">
                <a:solidFill>
                  <a:srgbClr val="FFFFFF"/>
                </a:solidFill>
                <a:latin typeface="+mn-ea"/>
                <a:cs typeface="+mn-ea"/>
              </a:rPr>
              <a:t>合理使用胶水</a:t>
            </a:r>
            <a:endParaRPr lang="zh-CN" altLang="en-US" sz="2400" b="1" dirty="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4" name="矩形 23"/>
          <p:cNvSpPr/>
          <p:nvPr>
            <p:custDataLst>
              <p:tags r:id="rId5"/>
            </p:custDataLst>
          </p:nvPr>
        </p:nvSpPr>
        <p:spPr>
          <a:xfrm>
            <a:off x="1168870" y="3968974"/>
            <a:ext cx="2666358" cy="18381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rgbClr val="FFFFFF"/>
                </a:solidFill>
                <a:latin typeface="+mn-ea"/>
                <a:cs typeface="+mn-ea"/>
              </a:rPr>
              <a:t>胶水勿挤压过多，挤压过多会导致纸张凹凸不平，影响纸张扫描。</a:t>
            </a:r>
            <a:endParaRPr lang="zh-CN" altLang="en-US" sz="1600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6"/>
          <a:stretch>
            <a:fillRect/>
          </a:stretch>
        </p:blipFill>
        <p:spPr>
          <a:xfrm rot="5400000">
            <a:off x="8065770" y="3150870"/>
            <a:ext cx="36195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7"/>
          <a:stretch>
            <a:fillRect/>
          </a:stretch>
        </p:blipFill>
        <p:spPr>
          <a:xfrm>
            <a:off x="6385560" y="297815"/>
            <a:ext cx="3929380" cy="23869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/>
          <p:nvPr/>
        </p:nvPicPr>
        <p:blipFill>
          <a:blip r:embed="rId8"/>
          <a:stretch>
            <a:fillRect/>
          </a:stretch>
        </p:blipFill>
        <p:spPr>
          <a:xfrm>
            <a:off x="6385560" y="4159250"/>
            <a:ext cx="3930015" cy="23450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6" name="文本框 105"/>
          <p:cNvSpPr txBox="1"/>
          <p:nvPr/>
        </p:nvSpPr>
        <p:spPr>
          <a:xfrm>
            <a:off x="6228715" y="545782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   </a:t>
            </a:r>
            <a:endParaRPr lang="en-US" altLang="en-US" b="1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944683" y="1444647"/>
            <a:ext cx="3358599" cy="4643712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pic>
        <p:nvPicPr>
          <p:cNvPr id="9" name="图片 8" descr="/data/temp/102d3311-ce4f-11ef-81a6-561dbaf0454d.jpg102d3311-ce4f-11ef-81a6-561dbaf0454d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718" t="5204" b="11709"/>
          <a:stretch>
            <a:fillRect/>
          </a:stretch>
        </p:blipFill>
        <p:spPr>
          <a:xfrm>
            <a:off x="944683" y="1444647"/>
            <a:ext cx="3358599" cy="1906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1302844" y="3534555"/>
            <a:ext cx="2658049" cy="53278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4.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粘贴票据不能只粘贴一侧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5"/>
            </p:custDataLst>
          </p:nvPr>
        </p:nvSpPr>
        <p:spPr>
          <a:xfrm>
            <a:off x="1300939" y="4167687"/>
            <a:ext cx="2661864" cy="1835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机票等报销材料不能只粘贴一侧，容易造成纸张破损。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6"/>
          <a:stretch>
            <a:fillRect/>
          </a:stretch>
        </p:blipFill>
        <p:spPr>
          <a:xfrm rot="5400000">
            <a:off x="8126095" y="3350895"/>
            <a:ext cx="361950" cy="38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图片 106"/>
          <p:cNvPicPr/>
          <p:nvPr/>
        </p:nvPicPr>
        <p:blipFill>
          <a:blip r:embed="rId7"/>
          <a:stretch>
            <a:fillRect/>
          </a:stretch>
        </p:blipFill>
        <p:spPr>
          <a:xfrm>
            <a:off x="6242685" y="476885"/>
            <a:ext cx="4128770" cy="2446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8" name="文本框 107"/>
          <p:cNvSpPr txBox="1"/>
          <p:nvPr/>
        </p:nvSpPr>
        <p:spPr>
          <a:xfrm>
            <a:off x="6541770" y="292290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   </a:t>
            </a:r>
            <a:endParaRPr lang="en-US" altLang="en-US" b="1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3" name="图片 2"/>
          <p:cNvPicPr/>
          <p:nvPr/>
        </p:nvPicPr>
        <p:blipFill>
          <a:blip r:embed="rId8"/>
          <a:stretch>
            <a:fillRect/>
          </a:stretch>
        </p:blipFill>
        <p:spPr>
          <a:xfrm>
            <a:off x="6242685" y="4167505"/>
            <a:ext cx="4129405" cy="216090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988498" y="1273832"/>
            <a:ext cx="3358599" cy="4643712"/>
          </a:xfrm>
          <a:prstGeom prst="rect">
            <a:avLst/>
          </a:prstGeom>
          <a:solidFill>
            <a:schemeClr val="tx1">
              <a:lumMod val="40000"/>
              <a:lumOff val="60000"/>
              <a:alpha val="15000"/>
            </a:schemeClr>
          </a:solidFill>
          <a:ln w="9525">
            <a:solidFill>
              <a:schemeClr val="tx1">
                <a:lumMod val="40000"/>
                <a:lumOff val="60000"/>
                <a:alpha val="20000"/>
              </a:schemeClr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normAutofit/>
          </a:bodyPr>
          <a:p>
            <a:pPr algn="ctr"/>
            <a:endParaRPr lang="zh-CN" altLang="en-US">
              <a:solidFill>
                <a:schemeClr val="bg1"/>
              </a:solidFill>
              <a:latin typeface="+mn-ea"/>
              <a:sym typeface="MiSans Normal" panose="00000500000000000000" charset="-122"/>
            </a:endParaRPr>
          </a:p>
        </p:txBody>
      </p:sp>
      <p:pic>
        <p:nvPicPr>
          <p:cNvPr id="9" name="图片 8" descr="/data/temp/102d3311-ce4f-11ef-81a6-561dbaf0454d.jpg102d3311-ce4f-11ef-81a6-561dbaf0454d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718" t="5204" b="11709"/>
          <a:stretch>
            <a:fillRect/>
          </a:stretch>
        </p:blipFill>
        <p:spPr>
          <a:xfrm>
            <a:off x="988695" y="1273810"/>
            <a:ext cx="3358515" cy="16503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402" h="2926">
                <a:moveTo>
                  <a:pt x="0" y="0"/>
                </a:moveTo>
                <a:lnTo>
                  <a:pt x="3402" y="0"/>
                </a:lnTo>
                <a:lnTo>
                  <a:pt x="3402" y="2926"/>
                </a:lnTo>
                <a:lnTo>
                  <a:pt x="0" y="292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5" name="矩形 24"/>
          <p:cNvSpPr/>
          <p:nvPr>
            <p:custDataLst>
              <p:tags r:id="rId4"/>
            </p:custDataLst>
          </p:nvPr>
        </p:nvSpPr>
        <p:spPr>
          <a:xfrm>
            <a:off x="1346659" y="3363740"/>
            <a:ext cx="2658049" cy="53278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p>
            <a:pPr algn="l">
              <a:buClrTx/>
              <a:buSzTx/>
              <a:buFontTx/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5.合理运用纸张空白处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6" name="矩形 25"/>
          <p:cNvSpPr/>
          <p:nvPr>
            <p:custDataLst>
              <p:tags r:id="rId5"/>
            </p:custDataLst>
          </p:nvPr>
        </p:nvSpPr>
        <p:spPr>
          <a:xfrm>
            <a:off x="1344754" y="3996872"/>
            <a:ext cx="2661864" cy="18350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可将同类小型票据粘贴其余纸张空白处，若其余附件无空白粘贴处，可单独使用A4粘贴。</a:t>
            </a:r>
            <a:endParaRPr lang="zh-CN" altLang="en-US" sz="16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3" name="@path_Rectangle 41763-859&amp;389" descr="/data/temp/10ef3d61-ce4f-11ef-8325-e60abdbee9a2.jpg10ef3d61-ce4f-11ef-8325-e60abdbee9a2"/>
          <p:cNvPicPr/>
          <p:nvPr>
            <p:custDataLst>
              <p:tags r:id="rId6"/>
            </p:custDataLst>
          </p:nvPr>
        </p:nvPicPr>
        <p:blipFill>
          <a:blip r:embed="rId7"/>
          <a:srcRect t="9574"/>
        </p:blipFill>
        <p:spPr>
          <a:xfrm>
            <a:off x="988060" y="1273810"/>
            <a:ext cx="3359150" cy="1649730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chemeClr val="tx1">
                <a:lumMod val="40000"/>
                <a:lumOff val="60000"/>
                <a:alpha val="20000"/>
              </a:schemeClr>
            </a:solidFill>
          </a:ln>
        </p:spPr>
      </p:pic>
      <p:pic>
        <p:nvPicPr>
          <p:cNvPr id="6" name="图片 20" descr="kappframework-ujCmvF(1)(1)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691505" y="1273810"/>
            <a:ext cx="5850255" cy="464439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1"/>
            </p:custDataLst>
          </p:nvPr>
        </p:nvSpPr>
        <p:spPr>
          <a:xfrm>
            <a:off x="850900" y="4131310"/>
            <a:ext cx="2723000" cy="63500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汇报人：许芸</a:t>
            </a:r>
            <a:endParaRPr lang="zh-CN" altLang="en-US" dirty="0"/>
          </a:p>
        </p:txBody>
      </p:sp>
      <p:sp>
        <p:nvSpPr>
          <p:cNvPr id="4" name="标题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50900" y="592811"/>
            <a:ext cx="5308600" cy="2986100"/>
          </a:xfrm>
        </p:spPr>
        <p:txBody>
          <a:bodyPr wrap="square">
            <a:normAutofit/>
          </a:bodyPr>
          <a:lstStyle/>
          <a:p>
            <a:r>
              <a:rPr lang="zh-CN" altLang="en-US"/>
              <a:t>谢谢</a:t>
            </a:r>
            <a:endParaRPr lang="zh-CN" altLang="en-US"/>
          </a:p>
        </p:txBody>
      </p:sp>
      <p:pic>
        <p:nvPicPr>
          <p:cNvPr id="5" name="图片 4" descr="C:/Users/kingsoft/AppData/Local/Temp/fig2wpp/@png2x_Ellipse 41-2486&amp;2127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124700" y="1828800"/>
            <a:ext cx="3200400" cy="32004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6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95960" y="360000"/>
            <a:ext cx="10800000" cy="720000"/>
          </a:xfrm>
        </p:spPr>
        <p:txBody>
          <a:bodyPr/>
          <a:lstStyle/>
          <a:p>
            <a:r>
              <a:rPr lang="zh-CN" altLang="en-US"/>
              <a:t>提高工作效率</a:t>
            </a:r>
            <a:endParaRPr lang="zh-CN" altLang="en-US"/>
          </a:p>
        </p:txBody>
      </p:sp>
      <p:pic>
        <p:nvPicPr>
          <p:cNvPr id="29" name="图片 28" descr="/data/temp/11789b0a-ce4f-11ef-bd80-c6f128dce3cf.jpg11789b0a-ce4f-11ef-bd80-c6f128dce3cf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9059" t="18117" r="32118" b="33439"/>
          <a:stretch>
            <a:fillRect/>
          </a:stretch>
        </p:blipFill>
        <p:spPr>
          <a:xfrm>
            <a:off x="4191108" y="1767600"/>
            <a:ext cx="3809671" cy="2481508"/>
          </a:xfrm>
          <a:custGeom>
            <a:avLst/>
            <a:gdLst>
              <a:gd name="connsiteX0" fmla="*/ 0 w 3809719"/>
              <a:gd name="connsiteY0" fmla="*/ 0 h 2481538"/>
              <a:gd name="connsiteX1" fmla="*/ 3809719 w 3809719"/>
              <a:gd name="connsiteY1" fmla="*/ 0 h 2481538"/>
              <a:gd name="connsiteX2" fmla="*/ 3809719 w 3809719"/>
              <a:gd name="connsiteY2" fmla="*/ 2481538 h 2481538"/>
              <a:gd name="connsiteX3" fmla="*/ 0 w 3809719"/>
              <a:gd name="connsiteY3" fmla="*/ 2481538 h 2481538"/>
              <a:gd name="connsiteX4" fmla="*/ 0 w 3809719"/>
              <a:gd name="connsiteY4" fmla="*/ 0 h 248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9719" h="2481538">
                <a:moveTo>
                  <a:pt x="0" y="0"/>
                </a:moveTo>
                <a:lnTo>
                  <a:pt x="3809719" y="0"/>
                </a:lnTo>
                <a:lnTo>
                  <a:pt x="3809719" y="2481538"/>
                </a:lnTo>
                <a:lnTo>
                  <a:pt x="0" y="2481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solidFill>
              <a:schemeClr val="accent1">
                <a:alpha val="20000"/>
              </a:schemeClr>
            </a:solidFill>
          </a:ln>
        </p:spPr>
      </p:pic>
      <p:pic>
        <p:nvPicPr>
          <p:cNvPr id="27" name="图片 26" descr="/data/temp/11789b6c-ce4f-11ef-bd80-c6f128dce3cf.jpg11789b6c-ce4f-11ef-bd80-c6f128dce3cf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 l="1414" r="1414"/>
          <a:stretch>
            <a:fillRect/>
          </a:stretch>
        </p:blipFill>
        <p:spPr>
          <a:xfrm>
            <a:off x="159" y="1768870"/>
            <a:ext cx="4018866" cy="2481508"/>
          </a:xfrm>
          <a:custGeom>
            <a:avLst/>
            <a:gdLst>
              <a:gd name="connsiteX0" fmla="*/ 0 w 4018915"/>
              <a:gd name="connsiteY0" fmla="*/ 0 h 2481538"/>
              <a:gd name="connsiteX1" fmla="*/ 4018915 w 4018915"/>
              <a:gd name="connsiteY1" fmla="*/ 0 h 2481538"/>
              <a:gd name="connsiteX2" fmla="*/ 4018915 w 4018915"/>
              <a:gd name="connsiteY2" fmla="*/ 2481538 h 2481538"/>
              <a:gd name="connsiteX3" fmla="*/ 0 w 4018915"/>
              <a:gd name="connsiteY3" fmla="*/ 2481538 h 2481538"/>
              <a:gd name="connsiteX4" fmla="*/ 0 w 4018915"/>
              <a:gd name="connsiteY4" fmla="*/ 0 h 248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18915" h="2481538">
                <a:moveTo>
                  <a:pt x="0" y="0"/>
                </a:moveTo>
                <a:lnTo>
                  <a:pt x="4018915" y="0"/>
                </a:lnTo>
                <a:lnTo>
                  <a:pt x="4018915" y="2481538"/>
                </a:lnTo>
                <a:lnTo>
                  <a:pt x="0" y="24815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ln>
            <a:solidFill>
              <a:schemeClr val="accent1">
                <a:alpha val="20000"/>
              </a:schemeClr>
            </a:solidFill>
          </a:ln>
        </p:spPr>
      </p:pic>
      <p:pic>
        <p:nvPicPr>
          <p:cNvPr id="2" name="图片 1" descr="/data/temp/11789c68-ce4f-11ef-bd80-c6f128dce3cf.jpg11789c68-ce4f-11ef-bd80-c6f128dce3cf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10733" r="10733"/>
          <a:stretch>
            <a:fillRect/>
          </a:stretch>
        </p:blipFill>
        <p:spPr>
          <a:xfrm>
            <a:off x="8173144" y="1767600"/>
            <a:ext cx="3314838" cy="2480370"/>
          </a:xfrm>
          <a:custGeom>
            <a:avLst/>
            <a:gdLst>
              <a:gd name="connsiteX0" fmla="*/ 0 w 3289300"/>
              <a:gd name="connsiteY0" fmla="*/ 0 h 2461260"/>
              <a:gd name="connsiteX1" fmla="*/ 2058670 w 3289300"/>
              <a:gd name="connsiteY1" fmla="*/ 0 h 2461260"/>
              <a:gd name="connsiteX2" fmla="*/ 3289300 w 3289300"/>
              <a:gd name="connsiteY2" fmla="*/ 1230630 h 2461260"/>
              <a:gd name="connsiteX3" fmla="*/ 2058670 w 3289300"/>
              <a:gd name="connsiteY3" fmla="*/ 2461260 h 2461260"/>
              <a:gd name="connsiteX4" fmla="*/ 0 w 3289300"/>
              <a:gd name="connsiteY4" fmla="*/ 2461260 h 2461260"/>
              <a:gd name="connsiteX5" fmla="*/ 0 w 3289300"/>
              <a:gd name="connsiteY5" fmla="*/ 0 h 2461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9300" h="2461260">
                <a:moveTo>
                  <a:pt x="0" y="0"/>
                </a:moveTo>
                <a:lnTo>
                  <a:pt x="2058670" y="0"/>
                </a:lnTo>
                <a:cubicBezTo>
                  <a:pt x="2738328" y="0"/>
                  <a:pt x="3289300" y="550972"/>
                  <a:pt x="3289300" y="1230630"/>
                </a:cubicBezTo>
                <a:cubicBezTo>
                  <a:pt x="3289300" y="1910288"/>
                  <a:pt x="2738328" y="2461260"/>
                  <a:pt x="2058670" y="2461260"/>
                </a:cubicBezTo>
                <a:lnTo>
                  <a:pt x="0" y="246126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5000"/>
            </a:schemeClr>
          </a:solidFill>
          <a:ln>
            <a:solidFill>
              <a:schemeClr val="accent1">
                <a:alpha val="20000"/>
              </a:schemeClr>
            </a:solidFill>
          </a:ln>
        </p:spPr>
      </p:pic>
      <p:sp>
        <p:nvSpPr>
          <p:cNvPr id="21" name="文本框 20"/>
          <p:cNvSpPr txBox="1"/>
          <p:nvPr>
            <p:custDataLst>
              <p:tags r:id="rId8"/>
            </p:custDataLst>
          </p:nvPr>
        </p:nvSpPr>
        <p:spPr>
          <a:xfrm>
            <a:off x="8699642" y="5317208"/>
            <a:ext cx="2261912" cy="713479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algn="just">
              <a:defRPr sz="1400" spc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</a:rPr>
              <a:t>会计凭证影像化便于经费管理，提升工作效率。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2" name="文本框 31"/>
          <p:cNvSpPr txBox="1"/>
          <p:nvPr>
            <p:custDataLst>
              <p:tags r:id="rId9"/>
            </p:custDataLst>
          </p:nvPr>
        </p:nvSpPr>
        <p:spPr>
          <a:xfrm>
            <a:off x="8699642" y="4816833"/>
            <a:ext cx="2261912" cy="356046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便利经费管理</a:t>
            </a:r>
            <a:endParaRPr lang="zh-CN" altLang="en-US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3" name="文本框 32"/>
          <p:cNvSpPr txBox="1"/>
          <p:nvPr>
            <p:custDataLst>
              <p:tags r:id="rId10"/>
            </p:custDataLst>
          </p:nvPr>
        </p:nvSpPr>
        <p:spPr>
          <a:xfrm>
            <a:off x="1423133" y="5312128"/>
            <a:ext cx="2261912" cy="713479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algn="just">
              <a:defRPr sz="1400" spc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影像化后，会计档案查询更为迅速便捷。</a:t>
            </a:r>
            <a:endParaRPr lang="zh-CN" altLang="en-US" sz="120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11"/>
            </p:custDataLst>
          </p:nvPr>
        </p:nvSpPr>
        <p:spPr>
          <a:xfrm>
            <a:off x="1423133" y="4863823"/>
            <a:ext cx="2261912" cy="356046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加快档案查询速度</a:t>
            </a:r>
            <a:endParaRPr lang="zh-CN" altLang="en-US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37" name="椭圆 36"/>
          <p:cNvSpPr/>
          <p:nvPr>
            <p:custDataLst>
              <p:tags r:id="rId12"/>
            </p:custDataLst>
          </p:nvPr>
        </p:nvSpPr>
        <p:spPr>
          <a:xfrm>
            <a:off x="5675085" y="3822435"/>
            <a:ext cx="849974" cy="849974"/>
          </a:xfrm>
          <a:prstGeom prst="ellipse">
            <a:avLst/>
          </a:prstGeom>
          <a:solidFill>
            <a:srgbClr val="FFFFFF">
              <a:alpha val="85000"/>
            </a:srgbClr>
          </a:solidFill>
          <a:ln>
            <a:noFill/>
          </a:ln>
          <a:effectLst>
            <a:outerShdw blurRad="635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02</a:t>
            </a:r>
            <a:endParaRPr lang="en-US" altLang="zh-CN" sz="2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1" name="椭圆 40"/>
          <p:cNvSpPr/>
          <p:nvPr>
            <p:custDataLst>
              <p:tags r:id="rId13"/>
            </p:custDataLst>
          </p:nvPr>
        </p:nvSpPr>
        <p:spPr>
          <a:xfrm>
            <a:off x="2128653" y="3824340"/>
            <a:ext cx="849974" cy="849974"/>
          </a:xfrm>
          <a:prstGeom prst="ellipse">
            <a:avLst/>
          </a:prstGeom>
          <a:solidFill>
            <a:srgbClr val="FFFFFF">
              <a:alpha val="85000"/>
            </a:srgbClr>
          </a:solidFill>
          <a:ln>
            <a:noFill/>
          </a:ln>
          <a:effectLst>
            <a:outerShdw blurRad="635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01</a:t>
            </a:r>
            <a:endParaRPr lang="en-US" altLang="zh-CN" sz="2400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5013380" y="5311493"/>
            <a:ext cx="2261912" cy="713479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 algn="just">
              <a:defRPr sz="1400" spc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spc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sym typeface="+mn-ea"/>
              </a:rPr>
              <a:t>科研项目决算与结题工作因凭证影像化而简化。</a:t>
            </a:r>
            <a:endParaRPr lang="zh-CN" altLang="en-US" sz="1200" spc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5061640" y="4863188"/>
            <a:ext cx="2261912" cy="356046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+mn-ea"/>
              </a:rPr>
              <a:t>促进科研项目结算</a:t>
            </a:r>
            <a:endParaRPr lang="zh-CN" altLang="en-US" b="1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6"/>
            </p:custDataLst>
          </p:nvPr>
        </p:nvSpPr>
        <p:spPr>
          <a:xfrm>
            <a:off x="9221516" y="3822435"/>
            <a:ext cx="849974" cy="849974"/>
          </a:xfrm>
          <a:prstGeom prst="ellipse">
            <a:avLst/>
          </a:prstGeom>
          <a:solidFill>
            <a:srgbClr val="FFFFFF">
              <a:alpha val="85000"/>
            </a:srgbClr>
          </a:solidFill>
          <a:ln>
            <a:noFill/>
          </a:ln>
          <a:effectLst>
            <a:outerShdw blurRad="63500" dist="38100" dir="2700000" algn="tl" rotWithShape="0">
              <a:schemeClr val="accent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altLang="zh-CN" sz="2400" b="1" dirty="0">
                <a:solidFill>
                  <a:schemeClr val="accent1"/>
                </a:solidFill>
                <a:latin typeface="+mn-ea"/>
              </a:rPr>
              <a:t>03</a:t>
            </a:r>
            <a:endParaRPr lang="en-US" altLang="zh-CN" sz="2400" b="1" dirty="0">
              <a:solidFill>
                <a:schemeClr val="accent1"/>
              </a:solidFill>
              <a:latin typeface="+mn-ea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2330783"/>
            <a:ext cx="12192635" cy="302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43" y="1246305"/>
            <a:ext cx="2468848" cy="5046109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5" name="图片 24" descr="/data/temp/11396063-ce4f-11ef-94dd-7a591c9c687d.jpg11396063-ce4f-11ef-94dd-7a591c9c687d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5199" r="15551"/>
          <a:stretch>
            <a:fillRect/>
          </a:stretch>
        </p:blipFill>
        <p:spPr>
          <a:xfrm>
            <a:off x="1193005" y="1346558"/>
            <a:ext cx="2238375" cy="4845600"/>
          </a:xfrm>
          <a:custGeom>
            <a:avLst/>
            <a:gdLst>
              <a:gd name="connsiteX0" fmla="*/ 840582 w 2238375"/>
              <a:gd name="connsiteY0" fmla="*/ 59648 h 4845600"/>
              <a:gd name="connsiteX1" fmla="*/ 737458 w 2238375"/>
              <a:gd name="connsiteY1" fmla="*/ 128003 h 4845600"/>
              <a:gd name="connsiteX2" fmla="*/ 728663 w 2238375"/>
              <a:gd name="connsiteY2" fmla="*/ 171567 h 4845600"/>
              <a:gd name="connsiteX3" fmla="*/ 737458 w 2238375"/>
              <a:gd name="connsiteY3" fmla="*/ 215130 h 4845600"/>
              <a:gd name="connsiteX4" fmla="*/ 840582 w 2238375"/>
              <a:gd name="connsiteY4" fmla="*/ 283485 h 4845600"/>
              <a:gd name="connsiteX5" fmla="*/ 1390649 w 2238375"/>
              <a:gd name="connsiteY5" fmla="*/ 283486 h 4845600"/>
              <a:gd name="connsiteX6" fmla="*/ 1502568 w 2238375"/>
              <a:gd name="connsiteY6" fmla="*/ 171567 h 4845600"/>
              <a:gd name="connsiteX7" fmla="*/ 1502569 w 2238375"/>
              <a:gd name="connsiteY7" fmla="*/ 171567 h 4845600"/>
              <a:gd name="connsiteX8" fmla="*/ 1390650 w 2238375"/>
              <a:gd name="connsiteY8" fmla="*/ 59648 h 4845600"/>
              <a:gd name="connsiteX9" fmla="*/ 265628 w 2238375"/>
              <a:gd name="connsiteY9" fmla="*/ 0 h 4845600"/>
              <a:gd name="connsiteX10" fmla="*/ 1972747 w 2238375"/>
              <a:gd name="connsiteY10" fmla="*/ 0 h 4845600"/>
              <a:gd name="connsiteX11" fmla="*/ 2238375 w 2238375"/>
              <a:gd name="connsiteY11" fmla="*/ 265628 h 4845600"/>
              <a:gd name="connsiteX12" fmla="*/ 2238375 w 2238375"/>
              <a:gd name="connsiteY12" fmla="*/ 4579972 h 4845600"/>
              <a:gd name="connsiteX13" fmla="*/ 1972747 w 2238375"/>
              <a:gd name="connsiteY13" fmla="*/ 4845600 h 4845600"/>
              <a:gd name="connsiteX14" fmla="*/ 265628 w 2238375"/>
              <a:gd name="connsiteY14" fmla="*/ 4845600 h 4845600"/>
              <a:gd name="connsiteX15" fmla="*/ 0 w 2238375"/>
              <a:gd name="connsiteY15" fmla="*/ 4579972 h 4845600"/>
              <a:gd name="connsiteX16" fmla="*/ 0 w 2238375"/>
              <a:gd name="connsiteY16" fmla="*/ 265628 h 4845600"/>
              <a:gd name="connsiteX17" fmla="*/ 265628 w 2238375"/>
              <a:gd name="connsiteY17" fmla="*/ 0 h 48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8375" h="4845600">
                <a:moveTo>
                  <a:pt x="840582" y="59648"/>
                </a:moveTo>
                <a:cubicBezTo>
                  <a:pt x="794224" y="59648"/>
                  <a:pt x="754449" y="87834"/>
                  <a:pt x="737458" y="128003"/>
                </a:cubicBezTo>
                <a:lnTo>
                  <a:pt x="728663" y="171567"/>
                </a:lnTo>
                <a:lnTo>
                  <a:pt x="737458" y="215130"/>
                </a:lnTo>
                <a:cubicBezTo>
                  <a:pt x="754449" y="255299"/>
                  <a:pt x="794224" y="283485"/>
                  <a:pt x="840582" y="283485"/>
                </a:cubicBezTo>
                <a:lnTo>
                  <a:pt x="1390649" y="283486"/>
                </a:lnTo>
                <a:cubicBezTo>
                  <a:pt x="1452460" y="283486"/>
                  <a:pt x="1502568" y="233378"/>
                  <a:pt x="1502568" y="171567"/>
                </a:cubicBezTo>
                <a:lnTo>
                  <a:pt x="1502569" y="171567"/>
                </a:lnTo>
                <a:cubicBezTo>
                  <a:pt x="1502569" y="109756"/>
                  <a:pt x="1452461" y="59648"/>
                  <a:pt x="1390650" y="59648"/>
                </a:cubicBezTo>
                <a:close/>
                <a:moveTo>
                  <a:pt x="265628" y="0"/>
                </a:moveTo>
                <a:lnTo>
                  <a:pt x="1972747" y="0"/>
                </a:lnTo>
                <a:cubicBezTo>
                  <a:pt x="2119449" y="0"/>
                  <a:pt x="2238375" y="118926"/>
                  <a:pt x="2238375" y="265628"/>
                </a:cubicBezTo>
                <a:lnTo>
                  <a:pt x="2238375" y="4579972"/>
                </a:lnTo>
                <a:cubicBezTo>
                  <a:pt x="2238375" y="4726674"/>
                  <a:pt x="2119449" y="4845600"/>
                  <a:pt x="1972747" y="4845600"/>
                </a:cubicBezTo>
                <a:lnTo>
                  <a:pt x="265628" y="4845600"/>
                </a:lnTo>
                <a:cubicBezTo>
                  <a:pt x="118926" y="4845600"/>
                  <a:pt x="0" y="4726674"/>
                  <a:pt x="0" y="4579972"/>
                </a:cubicBezTo>
                <a:lnTo>
                  <a:pt x="0" y="265628"/>
                </a:lnTo>
                <a:cubicBezTo>
                  <a:pt x="0" y="118926"/>
                  <a:pt x="118926" y="0"/>
                  <a:pt x="265628" y="0"/>
                </a:cubicBezTo>
                <a:close/>
              </a:path>
            </a:pathLst>
          </a:custGeom>
          <a:solidFill>
            <a:srgbClr val="FFFFFF"/>
          </a:solidFill>
          <a:ln w="9525" cap="flat" cmpd="sng" algn="ctr">
            <a:solidFill>
              <a:schemeClr val="dk1">
                <a:lumMod val="40000"/>
                <a:lumOff val="60000"/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7" name="标题 16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优化财务审计流程</a:t>
            </a:r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7"/>
            </p:custDataLst>
          </p:nvPr>
        </p:nvSpPr>
        <p:spPr>
          <a:xfrm>
            <a:off x="4722726" y="2731452"/>
            <a:ext cx="775178" cy="775178"/>
          </a:xfrm>
          <a:prstGeom prst="roundRect">
            <a:avLst/>
          </a:prstGeom>
          <a:noFill/>
          <a:ln w="25400">
            <a:solidFill>
              <a:srgbClr val="FFFFFF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4078784" y="4183892"/>
            <a:ext cx="2063062" cy="67930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</a:rPr>
              <a:t>凭证电子影像化显著加快了凭证处理速度。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9"/>
            </p:custDataLst>
          </p:nvPr>
        </p:nvSpPr>
        <p:spPr>
          <a:xfrm>
            <a:off x="4078784" y="3699065"/>
            <a:ext cx="2063062" cy="38146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FFFFFF"/>
                </a:solidFill>
                <a:latin typeface="+mn-ea"/>
                <a:cs typeface="+mn-ea"/>
              </a:rPr>
              <a:t>加速凭证处理</a:t>
            </a:r>
            <a:endParaRPr lang="zh-CN" altLang="en-US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1" name="圆角矩形 10"/>
          <p:cNvSpPr/>
          <p:nvPr>
            <p:custDataLst>
              <p:tags r:id="rId10"/>
            </p:custDataLst>
          </p:nvPr>
        </p:nvSpPr>
        <p:spPr>
          <a:xfrm>
            <a:off x="7374651" y="2731452"/>
            <a:ext cx="775178" cy="775178"/>
          </a:xfrm>
          <a:prstGeom prst="roundRect">
            <a:avLst/>
          </a:prstGeom>
          <a:noFill/>
          <a:ln w="25400">
            <a:solidFill>
              <a:srgbClr val="FFFFFF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11"/>
            </p:custDataLst>
          </p:nvPr>
        </p:nvSpPr>
        <p:spPr>
          <a:xfrm>
            <a:off x="6730709" y="4183892"/>
            <a:ext cx="2063062" cy="67930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</a:rPr>
              <a:t>影像化减少了人工翻阅和整理纸质凭证的时间。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2"/>
            </p:custDataLst>
          </p:nvPr>
        </p:nvSpPr>
        <p:spPr>
          <a:xfrm>
            <a:off x="6730709" y="3699065"/>
            <a:ext cx="2063062" cy="38146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FFFFFF"/>
                </a:solidFill>
                <a:latin typeface="+mn-ea"/>
                <a:cs typeface="+mn-ea"/>
              </a:rPr>
              <a:t>减少人工操作时间</a:t>
            </a:r>
            <a:endParaRPr lang="zh-CN" altLang="en-US" b="1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18" name="圆角矩形 17"/>
          <p:cNvSpPr/>
          <p:nvPr>
            <p:custDataLst>
              <p:tags r:id="rId13"/>
            </p:custDataLst>
          </p:nvPr>
        </p:nvSpPr>
        <p:spPr>
          <a:xfrm>
            <a:off x="10026576" y="2731452"/>
            <a:ext cx="775178" cy="775178"/>
          </a:xfrm>
          <a:prstGeom prst="roundRect">
            <a:avLst/>
          </a:prstGeom>
          <a:noFill/>
          <a:ln w="25400">
            <a:solidFill>
              <a:srgbClr val="FFFFFF"/>
            </a:solidFill>
          </a:ln>
          <a:effectLst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矩形 19"/>
          <p:cNvSpPr/>
          <p:nvPr>
            <p:custDataLst>
              <p:tags r:id="rId14"/>
            </p:custDataLst>
          </p:nvPr>
        </p:nvSpPr>
        <p:spPr>
          <a:xfrm>
            <a:off x="9382635" y="4183892"/>
            <a:ext cx="2063062" cy="67930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FFFFFF"/>
                </a:solidFill>
                <a:latin typeface="+mn-ea"/>
                <a:cs typeface="+mn-ea"/>
              </a:rPr>
              <a:t>凭证影像化有利于票据的监控与查询。</a:t>
            </a:r>
            <a:endParaRPr lang="zh-CN" altLang="en-US" sz="1400">
              <a:solidFill>
                <a:srgbClr val="FFFFFF"/>
              </a:solidFill>
              <a:latin typeface="+mn-ea"/>
              <a:cs typeface="+mn-ea"/>
            </a:endParaRPr>
          </a:p>
        </p:txBody>
      </p:sp>
      <p:sp>
        <p:nvSpPr>
          <p:cNvPr id="21" name="矩形 20"/>
          <p:cNvSpPr/>
          <p:nvPr>
            <p:custDataLst>
              <p:tags r:id="rId15"/>
            </p:custDataLst>
          </p:nvPr>
        </p:nvSpPr>
        <p:spPr>
          <a:xfrm>
            <a:off x="9382635" y="3699065"/>
            <a:ext cx="2063062" cy="381469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FFFFFF"/>
                </a:solidFill>
                <a:latin typeface="+mn-ea"/>
                <a:cs typeface="+mn-ea"/>
              </a:rPr>
              <a:t>提升票据监控效率</a:t>
            </a:r>
            <a:endParaRPr lang="zh-CN" altLang="en-US" b="1">
              <a:solidFill>
                <a:srgbClr val="FFFFFF"/>
              </a:solidFill>
              <a:latin typeface="+mn-ea"/>
              <a:cs typeface="+mn-ea"/>
            </a:endParaRPr>
          </a:p>
        </p:txBody>
      </p:sp>
      <p:pic>
        <p:nvPicPr>
          <p:cNvPr id="23" name="图片 22" descr="343439383331313b343532303032303bb8f6c8cbd0c5cfa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585445" y="2942247"/>
            <a:ext cx="353590" cy="353590"/>
          </a:xfrm>
          <a:prstGeom prst="rect">
            <a:avLst/>
          </a:prstGeom>
          <a:effectLst/>
        </p:spPr>
      </p:pic>
      <p:pic>
        <p:nvPicPr>
          <p:cNvPr id="24" name="图片 23" descr="343439383331313b343532303032333bc6f3d2b5bcf2bde9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237371" y="2942247"/>
            <a:ext cx="353590" cy="353590"/>
          </a:xfrm>
          <a:prstGeom prst="rect">
            <a:avLst/>
          </a:prstGeom>
          <a:effectLst/>
        </p:spPr>
      </p:pic>
      <p:pic>
        <p:nvPicPr>
          <p:cNvPr id="26" name="图片 25" descr="343439383331313b343532303033323bd3a6d3c3b9dcc0ed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4933520" y="2942247"/>
            <a:ext cx="353590" cy="353590"/>
          </a:xfrm>
          <a:prstGeom prst="rect">
            <a:avLst/>
          </a:prstGeom>
          <a:effectLst/>
        </p:spPr>
      </p:pic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56341" y="1277259"/>
            <a:ext cx="6540486" cy="4339770"/>
          </a:xfrm>
        </p:spPr>
        <p:txBody>
          <a:bodyPr wrap="square">
            <a:normAutofit/>
          </a:bodyPr>
          <a:lstStyle/>
          <a:p>
            <a:r>
              <a:rPr lang="zh-CN" altLang="en-US" dirty="0">
                <a:sym typeface="+mn-ea"/>
              </a:rPr>
              <a:t>　</a:t>
            </a:r>
            <a:r>
              <a:rPr lang="zh-CN" altLang="en-US" dirty="0"/>
              <a:t>凭证附件粘贴要求</a:t>
            </a:r>
            <a:endParaRPr lang="zh-CN" altLang="en-US" dirty="0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8244542" y="1277259"/>
            <a:ext cx="3387319" cy="4339770"/>
          </a:xfrm>
        </p:spPr>
        <p:txBody>
          <a:bodyPr wrap="square">
            <a:normAutofit/>
          </a:bodyPr>
          <a:lstStyle/>
          <a:p>
            <a:r>
              <a:rPr lang="zh-CN" altLang="en-US" dirty="0"/>
              <a:t>0</a:t>
            </a:r>
            <a:r>
              <a:rPr lang="en-US" altLang="zh-CN" dirty="0"/>
              <a:t>1</a:t>
            </a:r>
            <a:endParaRPr lang="en-US" altLang="zh-CN" dirty="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票据粘贴规范</a:t>
            </a:r>
            <a:endParaRPr lang="zh-CN" altLang="en-US"/>
          </a:p>
        </p:txBody>
      </p:sp>
      <p:pic>
        <p:nvPicPr>
          <p:cNvPr id="10" name="图片 9" descr="/data/temp/0fcbb69d-ce4f-11ef-8870-b633be9f6cf9.jpg0fcbb69d-ce4f-11ef-8870-b633be9f6cf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13059" r="13294" b="21436"/>
          <a:stretch>
            <a:fillRect/>
          </a:stretch>
        </p:blipFill>
        <p:spPr>
          <a:xfrm>
            <a:off x="1223056" y="1799464"/>
            <a:ext cx="2593474" cy="2766634"/>
          </a:xfrm>
          <a:custGeom>
            <a:avLst/>
            <a:gdLst>
              <a:gd name="connsiteX0" fmla="*/ 1241901 w 2483800"/>
              <a:gd name="connsiteY0" fmla="*/ 0 h 2649637"/>
              <a:gd name="connsiteX1" fmla="*/ 1241903 w 2483800"/>
              <a:gd name="connsiteY1" fmla="*/ 0 h 2649637"/>
              <a:gd name="connsiteX2" fmla="*/ 1282228 w 2483800"/>
              <a:gd name="connsiteY2" fmla="*/ 4783 h 2649637"/>
              <a:gd name="connsiteX3" fmla="*/ 1321426 w 2483800"/>
              <a:gd name="connsiteY3" fmla="*/ 19130 h 2649637"/>
              <a:gd name="connsiteX4" fmla="*/ 2385520 w 2483800"/>
              <a:gd name="connsiteY4" fmla="*/ 551178 h 2649637"/>
              <a:gd name="connsiteX5" fmla="*/ 2483800 w 2483800"/>
              <a:gd name="connsiteY5" fmla="*/ 710202 h 2649637"/>
              <a:gd name="connsiteX6" fmla="*/ 2483800 w 2483800"/>
              <a:gd name="connsiteY6" fmla="*/ 1939377 h 2649637"/>
              <a:gd name="connsiteX7" fmla="*/ 2385517 w 2483800"/>
              <a:gd name="connsiteY7" fmla="*/ 2098463 h 2649637"/>
              <a:gd name="connsiteX8" fmla="*/ 1321421 w 2483800"/>
              <a:gd name="connsiteY8" fmla="*/ 2630510 h 2649637"/>
              <a:gd name="connsiteX9" fmla="*/ 1162374 w 2483800"/>
              <a:gd name="connsiteY9" fmla="*/ 2630508 h 2649637"/>
              <a:gd name="connsiteX10" fmla="*/ 98279 w 2483800"/>
              <a:gd name="connsiteY10" fmla="*/ 2098461 h 2649637"/>
              <a:gd name="connsiteX11" fmla="*/ 0 w 2483800"/>
              <a:gd name="connsiteY11" fmla="*/ 1939437 h 2649637"/>
              <a:gd name="connsiteX12" fmla="*/ 0 w 2483800"/>
              <a:gd name="connsiteY12" fmla="*/ 710262 h 2649637"/>
              <a:gd name="connsiteX13" fmla="*/ 98283 w 2483800"/>
              <a:gd name="connsiteY13" fmla="*/ 551176 h 2649637"/>
              <a:gd name="connsiteX14" fmla="*/ 1162378 w 2483800"/>
              <a:gd name="connsiteY14" fmla="*/ 19128 h 2649637"/>
              <a:gd name="connsiteX15" fmla="*/ 1201576 w 2483800"/>
              <a:gd name="connsiteY15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483800" h="2649637">
                <a:moveTo>
                  <a:pt x="1241901" y="0"/>
                </a:moveTo>
                <a:lnTo>
                  <a:pt x="1241903" y="0"/>
                </a:lnTo>
                <a:lnTo>
                  <a:pt x="1282228" y="4783"/>
                </a:lnTo>
                <a:cubicBezTo>
                  <a:pt x="1295545" y="7971"/>
                  <a:pt x="1308674" y="12754"/>
                  <a:pt x="1321426" y="19130"/>
                </a:cubicBezTo>
                <a:cubicBezTo>
                  <a:pt x="1372435" y="44635"/>
                  <a:pt x="2323621" y="520228"/>
                  <a:pt x="2385520" y="551178"/>
                </a:cubicBezTo>
                <a:cubicBezTo>
                  <a:pt x="2447420" y="582128"/>
                  <a:pt x="2483800" y="640996"/>
                  <a:pt x="2483800" y="710202"/>
                </a:cubicBezTo>
                <a:cubicBezTo>
                  <a:pt x="2483800" y="779408"/>
                  <a:pt x="2483800" y="1870171"/>
                  <a:pt x="2483800" y="1939377"/>
                </a:cubicBezTo>
                <a:cubicBezTo>
                  <a:pt x="2483800" y="2008583"/>
                  <a:pt x="2447417" y="2067513"/>
                  <a:pt x="2385517" y="2098463"/>
                </a:cubicBezTo>
                <a:cubicBezTo>
                  <a:pt x="2323617" y="2129413"/>
                  <a:pt x="1372431" y="2605005"/>
                  <a:pt x="1321421" y="2630510"/>
                </a:cubicBezTo>
                <a:cubicBezTo>
                  <a:pt x="1270412" y="2656015"/>
                  <a:pt x="1213384" y="2656012"/>
                  <a:pt x="1162374" y="2630508"/>
                </a:cubicBezTo>
                <a:cubicBezTo>
                  <a:pt x="1111365" y="2605002"/>
                  <a:pt x="160179" y="2129409"/>
                  <a:pt x="98279" y="2098461"/>
                </a:cubicBezTo>
                <a:cubicBezTo>
                  <a:pt x="36379" y="2067510"/>
                  <a:pt x="0" y="2008642"/>
                  <a:pt x="0" y="1939437"/>
                </a:cubicBezTo>
                <a:cubicBezTo>
                  <a:pt x="0" y="1870230"/>
                  <a:pt x="0" y="779467"/>
                  <a:pt x="0" y="710262"/>
                </a:cubicBezTo>
                <a:cubicBezTo>
                  <a:pt x="0" y="641055"/>
                  <a:pt x="36384" y="582125"/>
                  <a:pt x="98283" y="551176"/>
                </a:cubicBezTo>
                <a:cubicBezTo>
                  <a:pt x="160183" y="520225"/>
                  <a:pt x="1111368" y="44632"/>
                  <a:pt x="1162378" y="19128"/>
                </a:cubicBezTo>
                <a:cubicBezTo>
                  <a:pt x="1175131" y="12752"/>
                  <a:pt x="1188259" y="7969"/>
                  <a:pt x="1201576" y="4781"/>
                </a:cubicBezTo>
                <a:close/>
              </a:path>
            </a:pathLst>
          </a:custGeom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4791075" y="2442210"/>
            <a:ext cx="6946265" cy="18288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/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sym typeface="+mn-ea"/>
              </a:rPr>
              <a:t>1.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sym typeface="+mn-ea"/>
              </a:rPr>
              <a:t>定额发票、市内交通费、过路费、火车票、汽车票等，尽量同类事项粘贴到一张粘贴单（A4纸）</a:t>
            </a:r>
            <a:r>
              <a:rPr lang="zh-CN" altLang="en-US" sz="2400" dirty="0">
                <a:solidFill>
                  <a:schemeClr val="accent3">
                    <a:lumMod val="75000"/>
                  </a:schemeClr>
                </a:solidFill>
                <a:sym typeface="+mn-ea"/>
              </a:rPr>
              <a:t>。</a:t>
            </a:r>
            <a:endParaRPr lang="zh-CN" altLang="en-US" sz="2400" kern="0" dirty="0">
              <a:solidFill>
                <a:schemeClr val="accent3">
                  <a:lumMod val="75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图片 13" descr="399a495b310db531c9343d586ab7367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3154680" y="-1120775"/>
            <a:ext cx="5882005" cy="96056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票据粘贴规范</a:t>
            </a:r>
            <a:endParaRPr lang="zh-CN" altLang="en-US"/>
          </a:p>
        </p:txBody>
      </p:sp>
      <p:pic>
        <p:nvPicPr>
          <p:cNvPr id="16" name="图片 15" descr="/data/temp/0fcbb5c7-ce4f-11ef-8870-b633be9f6cf9.jpg0fcbb5c7-ce4f-11ef-8870-b633be9f6cf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/>
          <a:srcRect l="6252" r="6252"/>
          <a:stretch>
            <a:fillRect/>
          </a:stretch>
        </p:blipFill>
        <p:spPr>
          <a:xfrm>
            <a:off x="840011" y="1799464"/>
            <a:ext cx="2593055" cy="2766634"/>
          </a:xfrm>
          <a:custGeom>
            <a:avLst/>
            <a:gdLst>
              <a:gd name="connsiteX0" fmla="*/ 1241500 w 2483399"/>
              <a:gd name="connsiteY0" fmla="*/ 0 h 2649637"/>
              <a:gd name="connsiteX1" fmla="*/ 1241502 w 2483399"/>
              <a:gd name="connsiteY1" fmla="*/ 0 h 2649637"/>
              <a:gd name="connsiteX2" fmla="*/ 1281827 w 2483399"/>
              <a:gd name="connsiteY2" fmla="*/ 4783 h 2649637"/>
              <a:gd name="connsiteX3" fmla="*/ 1321025 w 2483399"/>
              <a:gd name="connsiteY3" fmla="*/ 19130 h 2649637"/>
              <a:gd name="connsiteX4" fmla="*/ 2385119 w 2483399"/>
              <a:gd name="connsiteY4" fmla="*/ 551178 h 2649637"/>
              <a:gd name="connsiteX5" fmla="*/ 2483399 w 2483399"/>
              <a:gd name="connsiteY5" fmla="*/ 710202 h 2649637"/>
              <a:gd name="connsiteX6" fmla="*/ 2483399 w 2483399"/>
              <a:gd name="connsiteY6" fmla="*/ 1939377 h 2649637"/>
              <a:gd name="connsiteX7" fmla="*/ 2385116 w 2483399"/>
              <a:gd name="connsiteY7" fmla="*/ 2098463 h 2649637"/>
              <a:gd name="connsiteX8" fmla="*/ 1321020 w 2483399"/>
              <a:gd name="connsiteY8" fmla="*/ 2630510 h 2649637"/>
              <a:gd name="connsiteX9" fmla="*/ 1161973 w 2483399"/>
              <a:gd name="connsiteY9" fmla="*/ 2630508 h 2649637"/>
              <a:gd name="connsiteX10" fmla="*/ 97878 w 2483399"/>
              <a:gd name="connsiteY10" fmla="*/ 2098461 h 2649637"/>
              <a:gd name="connsiteX11" fmla="*/ 6251 w 2483399"/>
              <a:gd name="connsiteY11" fmla="*/ 1989128 h 2649637"/>
              <a:gd name="connsiteX12" fmla="*/ 0 w 2483399"/>
              <a:gd name="connsiteY12" fmla="*/ 1942433 h 2649637"/>
              <a:gd name="connsiteX13" fmla="*/ 0 w 2483399"/>
              <a:gd name="connsiteY13" fmla="*/ 707266 h 2649637"/>
              <a:gd name="connsiteX14" fmla="*/ 6251 w 2483399"/>
              <a:gd name="connsiteY14" fmla="*/ 660560 h 2649637"/>
              <a:gd name="connsiteX15" fmla="*/ 97882 w 2483399"/>
              <a:gd name="connsiteY15" fmla="*/ 551176 h 2649637"/>
              <a:gd name="connsiteX16" fmla="*/ 1161977 w 2483399"/>
              <a:gd name="connsiteY16" fmla="*/ 19128 h 2649637"/>
              <a:gd name="connsiteX17" fmla="*/ 1201175 w 2483399"/>
              <a:gd name="connsiteY17" fmla="*/ 4781 h 264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83399" h="2649637">
                <a:moveTo>
                  <a:pt x="1241500" y="0"/>
                </a:moveTo>
                <a:lnTo>
                  <a:pt x="1241502" y="0"/>
                </a:lnTo>
                <a:lnTo>
                  <a:pt x="1281827" y="4783"/>
                </a:lnTo>
                <a:cubicBezTo>
                  <a:pt x="1295144" y="7971"/>
                  <a:pt x="1308273" y="12754"/>
                  <a:pt x="1321025" y="19130"/>
                </a:cubicBezTo>
                <a:cubicBezTo>
                  <a:pt x="1372034" y="44635"/>
                  <a:pt x="2323220" y="520228"/>
                  <a:pt x="2385119" y="551178"/>
                </a:cubicBezTo>
                <a:cubicBezTo>
                  <a:pt x="2447019" y="582128"/>
                  <a:pt x="2483399" y="640996"/>
                  <a:pt x="2483399" y="710202"/>
                </a:cubicBezTo>
                <a:cubicBezTo>
                  <a:pt x="2483399" y="779408"/>
                  <a:pt x="2483399" y="1870171"/>
                  <a:pt x="2483399" y="1939377"/>
                </a:cubicBezTo>
                <a:cubicBezTo>
                  <a:pt x="2483399" y="2008583"/>
                  <a:pt x="2447016" y="2067513"/>
                  <a:pt x="2385116" y="2098463"/>
                </a:cubicBezTo>
                <a:cubicBezTo>
                  <a:pt x="2323216" y="2129413"/>
                  <a:pt x="1372030" y="2605005"/>
                  <a:pt x="1321020" y="2630510"/>
                </a:cubicBezTo>
                <a:cubicBezTo>
                  <a:pt x="1270011" y="2656015"/>
                  <a:pt x="1212983" y="2656012"/>
                  <a:pt x="1161973" y="2630508"/>
                </a:cubicBezTo>
                <a:cubicBezTo>
                  <a:pt x="1110964" y="2605002"/>
                  <a:pt x="159778" y="2129409"/>
                  <a:pt x="97878" y="2098461"/>
                </a:cubicBezTo>
                <a:cubicBezTo>
                  <a:pt x="51453" y="2075248"/>
                  <a:pt x="19384" y="2036331"/>
                  <a:pt x="6251" y="1989128"/>
                </a:cubicBezTo>
                <a:lnTo>
                  <a:pt x="0" y="1942433"/>
                </a:lnTo>
                <a:lnTo>
                  <a:pt x="0" y="707266"/>
                </a:lnTo>
                <a:lnTo>
                  <a:pt x="6251" y="660560"/>
                </a:lnTo>
                <a:cubicBezTo>
                  <a:pt x="19386" y="613339"/>
                  <a:pt x="51458" y="574388"/>
                  <a:pt x="97882" y="551176"/>
                </a:cubicBezTo>
                <a:cubicBezTo>
                  <a:pt x="159782" y="520225"/>
                  <a:pt x="1110967" y="44632"/>
                  <a:pt x="1161977" y="19128"/>
                </a:cubicBezTo>
                <a:cubicBezTo>
                  <a:pt x="1174730" y="12752"/>
                  <a:pt x="1187858" y="7969"/>
                  <a:pt x="1201175" y="4781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  <a:ln w="3175" cap="flat" cmpd="sng" algn="ctr">
            <a:solidFill>
              <a:schemeClr val="tx1">
                <a:lumMod val="40000"/>
                <a:lumOff val="60000"/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4791075" y="2442210"/>
            <a:ext cx="6946265" cy="18288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l"/>
            <a:r>
              <a:rPr lang="en-US" altLang="zh-CN" sz="2400" b="1" dirty="0">
                <a:solidFill>
                  <a:schemeClr val="accent3">
                    <a:lumMod val="75000"/>
                  </a:schemeClr>
                </a:solidFill>
                <a:sym typeface="+mn-ea"/>
              </a:rPr>
              <a:t>2.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sym typeface="+mn-ea"/>
              </a:rPr>
              <a:t>刷卡小票，做到与发票相对应，能粘贴在一起尽量放在一起</a:t>
            </a:r>
            <a:endParaRPr lang="zh-CN" altLang="en-US" sz="2400" b="1" dirty="0">
              <a:solidFill>
                <a:schemeClr val="accent3">
                  <a:lumMod val="75000"/>
                </a:schemeClr>
              </a:solidFill>
            </a:endParaRPr>
          </a:p>
          <a:p>
            <a:pPr algn="l"/>
            <a:endParaRPr lang="zh-CN" altLang="en-US" sz="2400" b="1" kern="0" dirty="0">
              <a:solidFill>
                <a:schemeClr val="accent3">
                  <a:lumMod val="75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4" descr="f69d6cd95902a6be44564e72df577f0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35100" y="1125220"/>
            <a:ext cx="9591675" cy="49923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06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f*5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5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8"/>
  <p:tag name="KSO_WM_UNIT_LAYERLEVEL" val="1"/>
  <p:tag name="KSO_WM_TAG_VERSION" val="3.0"/>
  <p:tag name="KSO_WM_BEAUTIFY_FLAG" val="#wm#"/>
  <p:tag name="KSO_WM_UNIT_TYPE" val="i"/>
  <p:tag name="KSO_WM_UNIT_INDEX" val="8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9"/>
  <p:tag name="KSO_WM_UNIT_LAYERLEVEL" val="1"/>
  <p:tag name="KSO_WM_TAG_VERSION" val="3.0"/>
  <p:tag name="KSO_WM_BEAUTIFY_FLAG" val="#wm#"/>
  <p:tag name="KSO_WM_UNIT_TYPE" val="i"/>
  <p:tag name="KSO_WM_UNIT_INDEX" val="9"/>
</p:tagLst>
</file>

<file path=ppt/tags/tag1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0"/>
  <p:tag name="KSO_WM_UNIT_LAYERLEVEL" val="1"/>
  <p:tag name="KSO_WM_TAG_VERSION" val="3.0"/>
  <p:tag name="KSO_WM_UNIT_TYPE" val="i"/>
  <p:tag name="KSO_WM_UNIT_INDEX" val="10"/>
</p:tagLst>
</file>

<file path=ppt/tags/tag1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1"/>
  <p:tag name="KSO_WM_UNIT_LAYERLEVEL" val="1"/>
  <p:tag name="KSO_WM_TAG_VERSION" val="3.0"/>
  <p:tag name="KSO_WM_UNIT_TYPE" val="i"/>
  <p:tag name="KSO_WM_UNIT_INDEX" val="11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2023335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TEMPLATE_CATEGORY" val="custom"/>
  <p:tag name="KSO_WM_TEMPLATE_INDEX" val="20233352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59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20233352"/>
  <p:tag name="KSO_WM_TEMPLATE_THUMBS_INDEX" val="1、9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SUBTYPE" val="b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custom20233352_1*f*4"/>
  <p:tag name="KSO_WM_TEMPLATE_CATEGORY" val="custom"/>
  <p:tag name="KSO_WM_TEMPLATE_INDEX" val="20233352"/>
  <p:tag name="KSO_WM_UNIT_LAYERLEVEL" val="1"/>
  <p:tag name="KSO_WM_TAG_VERSION" val="3.0"/>
  <p:tag name="KSO_WM_BEAUTIFY_FLAG" val="#wm#"/>
</p:tagLst>
</file>

<file path=ppt/tags/tag16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352_1*a*1"/>
  <p:tag name="KSO_WM_TEMPLATE_CATEGORY" val="custom"/>
  <p:tag name="KSO_WM_TEMPLATE_INDEX" val="20233352"/>
  <p:tag name="KSO_WM_UNIT_LAYERLEVEL" val="1"/>
  <p:tag name="KSO_WM_TAG_VERSION" val="3.0"/>
  <p:tag name="KSO_WM_BEAUTIFY_FLAG" val="#wm#"/>
  <p:tag name="KSO_WM_UNIT_PRESET_TEXT" val="单击此处&#10;添加文档标题"/>
  <p:tag name="KSO_WM_UNIT_TEXT_TYPE" val="1"/>
</p:tagLst>
</file>

<file path=ppt/tags/tag162.xml><?xml version="1.0" encoding="utf-8"?>
<p:tagLst xmlns:p="http://schemas.openxmlformats.org/presentationml/2006/main">
  <p:tag name="KSO_WM_SLIDE_ID" val="custom20233352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20233352"/>
  <p:tag name="KSO_WM_SLIDE_LAYOUT" val="a_f"/>
  <p:tag name="KSO_WM_SLIDE_LAYOUT_CNT" val="1_1"/>
  <p:tag name="KSO_WM_SLIDE_TYPE" val="title"/>
  <p:tag name="KSO_WM_SLIDE_SUBTYPE" val="pureTxt"/>
  <p:tag name="KSO_WM_TEMPLATE_THUMBS_INDEX" val="1、9"/>
</p:tagLst>
</file>

<file path=ppt/tags/tag1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2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459.3413385826772,&quot;left&quot;:19.1,&quot;top&quot;:47.49007874015747,&quot;width&quot;:867.2053674316406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211341477420*gallery_gallery_ai_v2.0.6_ONLINE*1736402497270_64.56_ad444d515c9b-slide-7"/>
  <p:tag name="KSO_WM_UNIT_FILL_FORE_SCHEMECOLOR_INDEX" val="5"/>
  <p:tag name="KSO_WM_UNIT_FILL_TYPE" val="1"/>
  <p:tag name="KSO_WM_UNIT_LINE_FILL_TYPE" val="2"/>
  <p:tag name="KSO_WM_UNIT_USESOURCEFORMAT_APPLY" val="0"/>
</p:tagLst>
</file>

<file path=ppt/tags/tag16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47_2*l_h_f*1_1_1"/>
  <p:tag name="KSO_WM_TEMPLATE_CATEGORY" val="diagram"/>
  <p:tag name="KSO_WM_TEMPLATE_INDEX" val="20233147"/>
  <p:tag name="KSO_WM_UNIT_LAYERLEVEL" val="1_1_1"/>
  <p:tag name="KSO_WM_TAG_VERSION" val="3.0"/>
  <p:tag name="KSO_WM_BEAUTIFY_FLAG" val="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50.83536743164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项正文，文字是您思想的提炼"/>
  <p:tag name="KSO_WM_UNIT_TEXT_TYPE" val="1"/>
  <p:tag name="KSO_WM_UNIT_USESOURCEFORMAT_APPLY" val="0"/>
</p:tagLst>
</file>

<file path=ppt/tags/tag165.xml><?xml version="1.0" encoding="utf-8"?>
<p:tagLst xmlns:p="http://schemas.openxmlformats.org/presentationml/2006/main">
  <p:tag name="KSO_WM_SLIDE_ID" val="diagram20233147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3352"/>
  <p:tag name="KSO_WM_SLIDE_TYPE" val="text"/>
  <p:tag name="KSO_WM_SLIDE_SUBTYPE" val="diag"/>
  <p:tag name="KSO_WM_SLIDE_SIZE" val="812.941*336.878"/>
  <p:tag name="KSO_WM_SLIDE_POSITION" val="73.3256*155.82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4460_1*a*1"/>
  <p:tag name="KSO_WM_TEMPLATE_CATEGORY" val="custom"/>
  <p:tag name="KSO_WM_TEMPLATE_INDEX" val="20234460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167.xml><?xml version="1.0" encoding="utf-8"?>
<p:tagLst xmlns:p="http://schemas.openxmlformats.org/presentationml/2006/main">
  <p:tag name="KSO_WM_UNIT_VALUE" val="689*105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2_1"/>
  <p:tag name="KSO_WM_UNIT_ID" val="diagram20234459_1*l_h_d*1_2_1"/>
  <p:tag name="KSO_WM_TEMPLATE_CATEGORY" val="diagram"/>
  <p:tag name="KSO_WM_TEMPLATE_INDEX" val="20234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28.44598388671875,&quot;width&quot;:904.5641479492188}"/>
  <p:tag name="KSO_WM_DIAGRAM_COLOR_MATCH_VALUE" val="{&quot;shape&quot;:{&quot;fill&quot;:{&quot;solid&quot;:{&quot;brightness&quot;:0,&quot;colorType&quot;:1,&quot;foreColorIndex&quot;:5,&quot;transparency&quot;:0.15000000596046448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VCG41N1393466249*gallery_gallery_ai_v2.0.6_ONLINE*1736402497270_64.56_ad444d515c9b-slide-4"/>
  <p:tag name="KSO_WM_UNIT_LINE_FILL_TYPE" val="2"/>
  <p:tag name="KSO_WM_UNIT_USESOURCEFORMAT_APPLY" val="0"/>
</p:tagLst>
</file>

<file path=ppt/tags/tag168.xml><?xml version="1.0" encoding="utf-8"?>
<p:tagLst xmlns:p="http://schemas.openxmlformats.org/presentationml/2006/main">
  <p:tag name="KSO_WM_UNIT_VALUE" val="689*111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1_1"/>
  <p:tag name="KSO_WM_UNIT_ID" val="diagram20234459_1*l_h_d*1_1_1"/>
  <p:tag name="KSO_WM_TEMPLATE_CATEGORY" val="diagram"/>
  <p:tag name="KSO_WM_TEMPLATE_INDEX" val="20234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28.44598388671875,&quot;width&quot;:904.5641479492188}"/>
  <p:tag name="KSO_WM_DIAGRAM_COLOR_MATCH_VALUE" val="{&quot;shape&quot;:{&quot;fill&quot;:{&quot;solid&quot;:{&quot;brightness&quot;:0,&quot;colorType&quot;:1,&quot;foreColorIndex&quot;:5,&quot;transparency&quot;:0.75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VCG211345624796*gallery_gallery_ai_v2.0.6_ONLINE*1736402497270_64.56_ad444d515c9b-slide-4"/>
  <p:tag name="KSO_WM_UNIT_LINE_FILL_TYPE" val="2"/>
  <p:tag name="KSO_WM_UNIT_USESOURCEFORMAT_APPLY" val="0"/>
</p:tagLst>
</file>

<file path=ppt/tags/tag169.xml><?xml version="1.0" encoding="utf-8"?>
<p:tagLst xmlns:p="http://schemas.openxmlformats.org/presentationml/2006/main">
  <p:tag name="KSO_WM_UNIT_VALUE" val="688*9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d"/>
  <p:tag name="KSO_WM_UNIT_INDEX" val="1_3_1"/>
  <p:tag name="KSO_WM_UNIT_ID" val="diagram20234459_1*l_h_d*1_3_1"/>
  <p:tag name="KSO_WM_TEMPLATE_CATEGORY" val="diagram"/>
  <p:tag name="KSO_WM_TEMPLATE_INDEX" val="20234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28.44598388671875,&quot;width&quot;:904.5641479492188}"/>
  <p:tag name="KSO_WM_DIAGRAM_COLOR_MATCH_VALUE" val="{&quot;shape&quot;:{&quot;fill&quot;:{&quot;solid&quot;:{&quot;brightness&quot;:0,&quot;colorType&quot;:1,&quot;foreColorIndex&quot;:5,&quot;transparency&quot;:0.15000000596046448},&quot;type&quot;:1},&quot;glow&quot;:{&quot;colorType&quot;:0},&quot;line&quot;:{&quot;solidLine&quot;:{&quot;brightness&quot;:0,&quot;colorType&quot;:1,&quot;foreColorIndex&quot;: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5"/>
  <p:tag name="MH_PIC_SOURCE_TYPE" val="generate_slide_ai*VCG41N1328632623*gallery_gallery_ai_v2.0.6_ONLINE*1736402497270_64.56_ad444d515c9b-slide-4"/>
  <p:tag name="KSO_WM_UNIT_LINE_FILL_TYPE" val="2"/>
  <p:tag name="KSO_WM_UNIT_USESOURCEFORMAT_APPLY" val="0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DIAGRAM_VIRTUALLY_FRAME" val="{&quot;height&quot;:328.44598388671875,&quot;width&quot;:904.5641479492188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4459_1*l_h_f*1_1_1"/>
  <p:tag name="KSO_WM_TEMPLATE_CATEGORY" val="diagram"/>
  <p:tag name="KSO_WM_TEMPLATE_INDEX" val="20234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的具体内容简明阐述您的观点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71.xml><?xml version="1.0" encoding="utf-8"?>
<p:tagLst xmlns:p="http://schemas.openxmlformats.org/presentationml/2006/main">
  <p:tag name="KSO_WM_DIAGRAM_VIRTUALLY_FRAME" val="{&quot;height&quot;:328.44598388671875,&quot;width&quot;:904.5641479492188}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4459_1*l_h_a*1_1_1"/>
  <p:tag name="KSO_WM_TEMPLATE_CATEGORY" val="diagram"/>
  <p:tag name="KSO_WM_TEMPLATE_INDEX" val="20234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VALUE" val="9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72.xml><?xml version="1.0" encoding="utf-8"?>
<p:tagLst xmlns:p="http://schemas.openxmlformats.org/presentationml/2006/main">
  <p:tag name="KSO_WM_DIAGRAM_VIRTUALLY_FRAME" val="{&quot;height&quot;:328.44598388671875,&quot;width&quot;:904.5641479492188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4459_1*l_h_f*1_2_1"/>
  <p:tag name="KSO_WM_TEMPLATE_CATEGORY" val="diagram"/>
  <p:tag name="KSO_WM_TEMPLATE_INDEX" val="20234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的具体内容简明阐述您的观点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73.xml><?xml version="1.0" encoding="utf-8"?>
<p:tagLst xmlns:p="http://schemas.openxmlformats.org/presentationml/2006/main">
  <p:tag name="KSO_WM_DIAGRAM_VIRTUALLY_FRAME" val="{&quot;height&quot;:328.44598388671875,&quot;width&quot;:904.5641479492188}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4459_1*l_h_a*1_2_1"/>
  <p:tag name="KSO_WM_TEMPLATE_CATEGORY" val="diagram"/>
  <p:tag name="KSO_WM_TEMPLATE_INDEX" val="20234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74.xml><?xml version="1.0" encoding="utf-8"?>
<p:tagLst xmlns:p="http://schemas.openxmlformats.org/presentationml/2006/main">
  <p:tag name="KSO_WM_DIAGRAM_VIRTUALLY_FRAME" val="{&quot;height&quot;:328.44598388671875,&quot;width&quot;:904.5641479492188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20234459_1*l_h_i*1_2_1"/>
  <p:tag name="KSO_WM_TEMPLATE_CATEGORY" val="diagram"/>
  <p:tag name="KSO_WM_TEMPLATE_INDEX" val="20234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COLOR_MATCH_VALUE" val="{&quot;shape&quot;:{&quot;fill&quot;:{&quot;solid&quot;:{&quot;brightness&quot;:0,&quot;colorType&quot;:2,&quot;rgb&quot;:&quot;#ffffff&quot;,&quot;transparency&quot;:0.15000000596046448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20234459_1*l_h_i*1_1_1"/>
  <p:tag name="KSO_WM_TEMPLATE_CATEGORY" val="diagram"/>
  <p:tag name="KSO_WM_TEMPLATE_INDEX" val="20234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VIRTUALLY_FRAME" val="{&quot;height&quot;:328.44598388671875,&quot;width&quot;:904.5641479492188}"/>
  <p:tag name="KSO_WM_DIAGRAM_COLOR_MATCH_VALUE" val="{&quot;shape&quot;:{&quot;fill&quot;:{&quot;solid&quot;:{&quot;brightness&quot;:0,&quot;colorType&quot;:2,&quot;rgb&quot;:&quot;#ffffff&quot;,&quot;transparency&quot;:0.15000000596046448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176.xml><?xml version="1.0" encoding="utf-8"?>
<p:tagLst xmlns:p="http://schemas.openxmlformats.org/presentationml/2006/main">
  <p:tag name="KSO_WM_DIAGRAM_VIRTUALLY_FRAME" val="{&quot;height&quot;:328.44598388671875,&quot;width&quot;:904.5641479492188}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4459_1*l_h_f*1_3_1"/>
  <p:tag name="KSO_WM_TEMPLATE_CATEGORY" val="diagram"/>
  <p:tag name="KSO_WM_TEMPLATE_INDEX" val="20234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文本的具体内容简明阐述您的观点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77.xml><?xml version="1.0" encoding="utf-8"?>
<p:tagLst xmlns:p="http://schemas.openxmlformats.org/presentationml/2006/main">
  <p:tag name="KSO_WM_DIAGRAM_VIRTUALLY_FRAME" val="{&quot;height&quot;:328.44598388671875,&quot;width&quot;:904.5641479492188}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4459_1*l_h_a*1_3_1"/>
  <p:tag name="KSO_WM_TEMPLATE_CATEGORY" val="diagram"/>
  <p:tag name="KSO_WM_TEMPLATE_INDEX" val="20234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项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178.xml><?xml version="1.0" encoding="utf-8"?>
<p:tagLst xmlns:p="http://schemas.openxmlformats.org/presentationml/2006/main">
  <p:tag name="KSO_WM_DIAGRAM_VIRTUALLY_FRAME" val="{&quot;height&quot;:328.44598388671875,&quot;width&quot;:904.5641479492188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20234459_1*l_h_i*1_3_1"/>
  <p:tag name="KSO_WM_TEMPLATE_CATEGORY" val="diagram"/>
  <p:tag name="KSO_WM_TEMPLATE_INDEX" val="20234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MAX_ITEMCNT" val="3"/>
  <p:tag name="KSO_WM_DIAGRAM_MIN_ITEMCNT" val="3"/>
  <p:tag name="KSO_WM_DIAGRAM_COLOR_MATCH_VALUE" val="{&quot;shape&quot;:{&quot;fill&quot;:{&quot;solid&quot;:{&quot;brightness&quot;:0,&quot;colorType&quot;:2,&quot;rgb&quot;:&quot;#ffffff&quot;,&quot;transparency&quot;:0.15000000596046448},&quot;type&quot;:1},&quot;glow&quot;:{&quot;colorType&quot;:0},&quot;line&quot;:{&quot;type&quot;:0},&quot;shadow&quot;:{&quot;brightness&quot;:-0.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SHADOW_SCHEMECOLOR_INDEX" val="5"/>
  <p:tag name="KSO_WM_UNIT_USESOURCEFORMAT_APPLY" val="0"/>
</p:tagLst>
</file>

<file path=ppt/tags/tag179.xml><?xml version="1.0" encoding="utf-8"?>
<p:tagLst xmlns:p="http://schemas.openxmlformats.org/presentationml/2006/main">
  <p:tag name="KSO_WM_SLIDE_ID" val="custom20234460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3352"/>
  <p:tag name="KSO_WM_SLIDE_TYPE" val="text"/>
  <p:tag name="KSO_WM_SLIDE_SUBTYPE" val="picTxt"/>
  <p:tag name="KSO_WM_SLIDE_SIZE" val="904.564*328.446"/>
  <p:tag name="KSO_WM_SLIDE_POSITION" val="-7.87402e-05*139.181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3220_1*i*1"/>
  <p:tag name="KSO_WM_TEMPLATE_CATEGORY" val="custom"/>
  <p:tag name="KSO_WM_TEMPLATE_INDEX" val="20233220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0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3220_1*i*2"/>
  <p:tag name="KSO_WM_TEMPLATE_CATEGORY" val="custom"/>
  <p:tag name="KSO_WM_TEMPLATE_INDEX" val="20233220"/>
  <p:tag name="KSO_WM_UNIT_LAYERLEVEL" val="1"/>
  <p:tag name="KSO_WM_TAG_VERSION" val="3.0"/>
  <p:tag name="KSO_WM_BEAUTIFY_FLAG" val="#wm#"/>
  <p:tag name="KSO_WM_UNIT_USESOURCEFORMAT_APPLY" val="0"/>
</p:tagLst>
</file>

<file path=ppt/tags/tag182.xml><?xml version="1.0" encoding="utf-8"?>
<p:tagLst xmlns:p="http://schemas.openxmlformats.org/presentationml/2006/main">
  <p:tag name="KSO_WM_UNIT_VALUE" val="1345*62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d"/>
  <p:tag name="KSO_WM_UNIT_INDEX" val="1"/>
  <p:tag name="KSO_WM_UNIT_ID" val="custom20233220_1*d*1"/>
  <p:tag name="KSO_WM_TEMPLATE_CATEGORY" val="custom"/>
  <p:tag name="KSO_WM_TEMPLATE_INDEX" val="20233220"/>
  <p:tag name="KSO_WM_UNIT_LAYERLEVEL" val="1"/>
  <p:tag name="KSO_WM_TAG_VERSION" val="3.0"/>
  <p:tag name="KSO_WM_BEAUTIFY_FLAG" val="#wm#"/>
  <p:tag name="KSO_WM_UNIT_LINE_FORE_SCHEMECOLOR_INDEX" val="1"/>
  <p:tag name="KSO_WM_UNIT_LINE_FILL_TYPE" val="2"/>
  <p:tag name="KSO_WM_UNIT_USESOURCEFORMAT_APPLY" val="0"/>
  <p:tag name="KSO_WM_UNIT_PICTURE_SUBTYPE" val="b"/>
  <p:tag name="MH_PIC_SOURCE_TYPE" val="generate_slide_ai*VCG41N514655757*gallery_gallery_ai_v2.0.6_ONLINE*1736402497270_64.56_ad444d515c9b-slide-5"/>
</p:tagLst>
</file>

<file path=ppt/tags/tag1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3220_1*a*1"/>
  <p:tag name="KSO_WM_TEMPLATE_CATEGORY" val="custom"/>
  <p:tag name="KSO_WM_TEMPLATE_INDEX" val="20233220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184.xml><?xml version="1.0" encoding="utf-8"?>
<p:tagLst xmlns:p="http://schemas.openxmlformats.org/presentationml/2006/main">
  <p:tag name="KSO_WM_DIAGRAM_VIRTUALLY_FRAME" val="{&quot;height&quot;:167.8000030517578,&quot;width&quot;:606.8499145507812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219_3*l_h_i*1_1_1"/>
  <p:tag name="KSO_WM_TEMPLATE_CATEGORY" val="diagram"/>
  <p:tag name="KSO_WM_TEMPLATE_INDEX" val="20233219"/>
  <p:tag name="KSO_WM_UNIT_LAYERLEVEL" val="1_1_1"/>
  <p:tag name="KSO_WM_TAG_VERSION" val="3.0"/>
  <p:tag name="KSO_WM_BEAUTIFY_FLAG" val="#wm#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18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219_3*l_h_f*1_1_1"/>
  <p:tag name="KSO_WM_TEMPLATE_CATEGORY" val="diagram"/>
  <p:tag name="KSO_WM_TEMPLATE_INDEX" val="2023321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输入您的项正文，文字是思想的提炼"/>
  <p:tag name="KSO_WM_DIAGRAM_MAX_ITEMCNT" val="4"/>
  <p:tag name="KSO_WM_DIAGRAM_MIN_ITEMCNT" val="1"/>
  <p:tag name="KSO_WM_DIAGRAM_VIRTUALLY_FRAME" val="{&quot;height&quot;:167.8000030517578,&quot;width&quot;:606.849914550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18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219_3*l_h_a*1_1_1"/>
  <p:tag name="KSO_WM_TEMPLATE_CATEGORY" val="diagram"/>
  <p:tag name="KSO_WM_TEMPLATE_INDEX" val="2023321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PRESET_TEXT" val="添加项标题"/>
  <p:tag name="KSO_WM_DIAGRAM_MAX_ITEMCNT" val="4"/>
  <p:tag name="KSO_WM_DIAGRAM_MIN_ITEMCNT" val="1"/>
  <p:tag name="KSO_WM_DIAGRAM_VIRTUALLY_FRAME" val="{&quot;height&quot;:167.8000030517578,&quot;width&quot;:606.849914550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187.xml><?xml version="1.0" encoding="utf-8"?>
<p:tagLst xmlns:p="http://schemas.openxmlformats.org/presentationml/2006/main">
  <p:tag name="KSO_WM_DIAGRAM_VIRTUALLY_FRAME" val="{&quot;height&quot;:167.8000030517578,&quot;width&quot;:606.8499145507812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219_3*l_h_i*1_2_1"/>
  <p:tag name="KSO_WM_TEMPLATE_CATEGORY" val="diagram"/>
  <p:tag name="KSO_WM_TEMPLATE_INDEX" val="20233219"/>
  <p:tag name="KSO_WM_UNIT_LAYERLEVEL" val="1_1_1"/>
  <p:tag name="KSO_WM_TAG_VERSION" val="3.0"/>
  <p:tag name="KSO_WM_BEAUTIFY_FLAG" val="#wm#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18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3219_3*l_h_f*1_2_1"/>
  <p:tag name="KSO_WM_TEMPLATE_CATEGORY" val="diagram"/>
  <p:tag name="KSO_WM_TEMPLATE_INDEX" val="2023321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输入您的项正文，文字是思想的提炼"/>
  <p:tag name="KSO_WM_DIAGRAM_MAX_ITEMCNT" val="4"/>
  <p:tag name="KSO_WM_DIAGRAM_MIN_ITEMCNT" val="1"/>
  <p:tag name="KSO_WM_DIAGRAM_VIRTUALLY_FRAME" val="{&quot;height&quot;:167.8000030517578,&quot;width&quot;:606.849914550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18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3219_3*l_h_a*1_2_1"/>
  <p:tag name="KSO_WM_TEMPLATE_CATEGORY" val="diagram"/>
  <p:tag name="KSO_WM_TEMPLATE_INDEX" val="2023321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PRESET_TEXT" val="添加项标题"/>
  <p:tag name="KSO_WM_DIAGRAM_MAX_ITEMCNT" val="4"/>
  <p:tag name="KSO_WM_DIAGRAM_MIN_ITEMCNT" val="1"/>
  <p:tag name="KSO_WM_DIAGRAM_VIRTUALLY_FRAME" val="{&quot;height&quot;:167.8000030517578,&quot;width&quot;:606.849914550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DIAGRAM_VIRTUALLY_FRAME" val="{&quot;height&quot;:167.8000030517578,&quot;width&quot;:606.8499145507812}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33219_3*l_h_i*1_3_1"/>
  <p:tag name="KSO_WM_TEMPLATE_CATEGORY" val="diagram"/>
  <p:tag name="KSO_WM_TEMPLATE_INDEX" val="20233219"/>
  <p:tag name="KSO_WM_UNIT_LAYERLEVEL" val="1_1_1"/>
  <p:tag name="KSO_WM_TAG_VERSION" val="3.0"/>
  <p:tag name="KSO_WM_BEAUTIFY_FLAG" val="#wm#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COLOR_MATCH_VALUE" val="{&quot;shape&quot;:{&quot;fill&quot;:{&quot;type&quot;:0},&quot;glow&quot;:{&quot;colorType&quot;:0},&quot;line&quot;:{&quot;solidLine&quot;:{&quot;brightness&quot;:0,&quot;colorType&quot;:2,&quot;rgb&quot;:&quot;#ffffff&quot;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0"/>
</p:tagLst>
</file>

<file path=ppt/tags/tag19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3219_3*l_h_f*1_3_1"/>
  <p:tag name="KSO_WM_TEMPLATE_CATEGORY" val="diagram"/>
  <p:tag name="KSO_WM_TEMPLATE_INDEX" val="2023321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PRESET_TEXT" val="单击此处输入您的项正文，文字是思想的提炼"/>
  <p:tag name="KSO_WM_DIAGRAM_MAX_ITEMCNT" val="4"/>
  <p:tag name="KSO_WM_DIAGRAM_MIN_ITEMCNT" val="1"/>
  <p:tag name="KSO_WM_DIAGRAM_VIRTUALLY_FRAME" val="{&quot;height&quot;:167.8000030517578,&quot;width&quot;:606.849914550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19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3219_3*l_h_a*1_3_1"/>
  <p:tag name="KSO_WM_TEMPLATE_CATEGORY" val="diagram"/>
  <p:tag name="KSO_WM_TEMPLATE_INDEX" val="2023321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1"/>
  <p:tag name="KSO_WM_DIAGRAM_COLOR_TEXT_CAN_REMOVE" val="n"/>
  <p:tag name="KSO_WM_UNIT_PRESET_TEXT" val="添加项标题"/>
  <p:tag name="KSO_WM_DIAGRAM_MAX_ITEMCNT" val="4"/>
  <p:tag name="KSO_WM_DIAGRAM_MIN_ITEMCNT" val="1"/>
  <p:tag name="KSO_WM_DIAGRAM_VIRTUALLY_FRAME" val="{&quot;height&quot;:167.8000030517578,&quot;width&quot;:606.84991455078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USESOURCEFORMAT_APPLY" val="0"/>
</p:tagLst>
</file>

<file path=ppt/tags/tag193.xml><?xml version="1.0" encoding="utf-8"?>
<p:tagLst xmlns:p="http://schemas.openxmlformats.org/presentationml/2006/main">
  <p:tag name="KSO_WM_BEAUTIFY_FLAG" val="#wm#"/>
  <p:tag name="KSO_WM_UNIT_VALUE" val="120*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233219_3*l_h_x*1_2_1"/>
  <p:tag name="KSO_WM_TEMPLATE_CATEGORY" val="diagram"/>
  <p:tag name="KSO_WM_TEMPLATE_INDEX" val="2023321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167.8000030517578,&quot;width&quot;:606.84991455078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194.xml><?xml version="1.0" encoding="utf-8"?>
<p:tagLst xmlns:p="http://schemas.openxmlformats.org/presentationml/2006/main">
  <p:tag name="KSO_WM_BEAUTIFY_FLAG" val="#wm#"/>
  <p:tag name="KSO_WM_UNIT_VALUE" val="120*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233219_3*l_h_x*1_3_1"/>
  <p:tag name="KSO_WM_TEMPLATE_CATEGORY" val="diagram"/>
  <p:tag name="KSO_WM_TEMPLATE_INDEX" val="2023321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167.8000030517578,&quot;width&quot;:606.84991455078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195.xml><?xml version="1.0" encoding="utf-8"?>
<p:tagLst xmlns:p="http://schemas.openxmlformats.org/presentationml/2006/main">
  <p:tag name="KSO_WM_BEAUTIFY_FLAG" val="#wm#"/>
  <p:tag name="KSO_WM_UNIT_VALUE" val="120*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233219_3*l_h_x*1_1_1"/>
  <p:tag name="KSO_WM_TEMPLATE_CATEGORY" val="diagram"/>
  <p:tag name="KSO_WM_TEMPLATE_INDEX" val="20233219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167.8000030517578,&quot;width&quot;:606.8499145507812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0"/>
</p:tagLst>
</file>

<file path=ppt/tags/tag196.xml><?xml version="1.0" encoding="utf-8"?>
<p:tagLst xmlns:p="http://schemas.openxmlformats.org/presentationml/2006/main">
  <p:tag name="KSO_WM_SLIDE_ID" val="custom20233220_1"/>
  <p:tag name="KSO_WM_TEMPLATE_SUBCATEGORY" val="0"/>
  <p:tag name="KSO_WM_TEMPLATE_MASTER_TYPE" val="0"/>
  <p:tag name="KSO_WM_TEMPLATE_COLOR_TYPE" val="0"/>
  <p:tag name="KSO_WM_SLIDE_ITEM_CNT" val="3"/>
  <p:tag name="KSO_WM_SLIDE_INDEX" val="1"/>
  <p:tag name="KSO_WM_TAG_VERSION" val="3.0"/>
  <p:tag name="KSO_WM_BEAUTIFY_FLAG" val="#wm#"/>
  <p:tag name="KSO_WM_TEMPLATE_CATEGORY" val="custom"/>
  <p:tag name="KSO_WM_TEMPLATE_INDEX" val="20233352"/>
  <p:tag name="KSO_WM_SLIDE_TYPE" val="text"/>
  <p:tag name="KSO_WM_SLIDE_SUBTYPE" val="picTxt"/>
  <p:tag name="KSO_WM_SLIDE_SIZE" val="541.7*156.75"/>
  <p:tag name="KSO_WM_SLIDE_POSITION" val="340.35*220.6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2_7*a*1"/>
  <p:tag name="KSO_WM_TEMPLATE_CATEGORY" val="custom"/>
  <p:tag name="KSO_WM_TEMPLATE_INDEX" val="20233352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单击添加章节标题"/>
  <p:tag name="KSO_WM_UNIT_TEXT_TYPE" val="1"/>
</p:tagLst>
</file>

<file path=ppt/tags/tag198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3352_7*e*1"/>
  <p:tag name="KSO_WM_TEMPLATE_CATEGORY" val="custom"/>
  <p:tag name="KSO_WM_TEMPLATE_INDEX" val="20233352"/>
  <p:tag name="KSO_WM_UNIT_LAYERLEVEL" val="1"/>
  <p:tag name="KSO_WM_TAG_VERSION" val="3.0"/>
  <p:tag name="KSO_WM_BEAUTIFY_FLAG" val="#wm#"/>
  <p:tag name="KSO_WM_UNIT_NOCLEAR" val="0"/>
  <p:tag name="KSO_WM_UNIT_VALUE" val="13"/>
  <p:tag name="KSO_WM_UNIT_TYPE" val="e"/>
  <p:tag name="KSO_WM_UNIT_INDEX" val="1"/>
</p:tagLst>
</file>

<file path=ppt/tags/tag199.xml><?xml version="1.0" encoding="utf-8"?>
<p:tagLst xmlns:p="http://schemas.openxmlformats.org/presentationml/2006/main">
  <p:tag name="KSO_WM_SLIDE_ID" val="custom20233352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3352"/>
  <p:tag name="KSO_WM_SLIDE_TYPE" val="sectionTitle"/>
  <p:tag name="KSO_WM_SLIDE_SUBTYPE" val="pureTxt"/>
  <p:tag name="KSO_WM_SLIDE_LAYOUT" val="a_e"/>
  <p:tag name="KSO_WM_SLIDE_LAYOUT_CNT" val="1_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47_3*a*1"/>
  <p:tag name="KSO_WM_TEMPLATE_CATEGORY" val="diagram"/>
  <p:tag name="KSO_WM_TEMPLATE_INDEX" val="20233147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1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50.8353674316406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333416592*gallery_gallery_ai_v2.0.6_ONLINE*1736402497270_64.56_ad444d515c9b-slide-7"/>
  <p:tag name="KSO_WM_UNIT_LINE_FILL_TYPE" val="2"/>
  <p:tag name="KSO_WM_UNIT_USESOURCEFORMAT_APPLY" val="0"/>
</p:tagLst>
</file>

<file path=ppt/tags/tag20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47_2*l_h_f*1_1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50.83536743164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项正文，文字是您思想的提炼"/>
  <p:tag name="KSO_WM_UNIT_TEXT_TYPE" val="1"/>
  <p:tag name="KSO_WM_UNIT_USESOURCEFORMAT_APPLY" val="0"/>
</p:tagLst>
</file>

<file path=ppt/tags/tag203.xml><?xml version="1.0" encoding="utf-8"?>
<p:tagLst xmlns:p="http://schemas.openxmlformats.org/presentationml/2006/main">
  <p:tag name="KSO_WM_SLIDE_ID" val="diagram20233147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3352"/>
  <p:tag name="KSO_WM_SLIDE_TYPE" val="text"/>
  <p:tag name="KSO_WM_SLIDE_SUBTYPE" val="diag"/>
  <p:tag name="KSO_WM_SLIDE_SIZE" val="812.941*336.878"/>
  <p:tag name="KSO_WM_SLIDE_POSITION" val="73.3256*155.82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#wm#"/>
  <p:tag name="KSO_WM_TEMPLATE_CATEGORY" val="custom"/>
  <p:tag name="KSO_WM_TEMPLATE_INDEX" val="20233352"/>
</p:tagLst>
</file>

<file path=ppt/tags/tag20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47_3*a*1"/>
  <p:tag name="KSO_WM_TEMPLATE_CATEGORY" val="diagram"/>
  <p:tag name="KSO_WM_TEMPLATE_INDEX" val="20233147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2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66.14259842519681,&quot;top&quot;:141.69007874015747,&quot;width&quot;:820.1627690064439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211341477420*gallery_gallery_ai_v2.0.6_ONLINE*1736402497270_64.56_ad444d515c9b-slide-7"/>
  <p:tag name="KSO_WM_UNIT_FILL_FORE_SCHEMECOLOR_INDEX" val="5"/>
  <p:tag name="KSO_WM_UNIT_FILL_TYPE" val="1"/>
  <p:tag name="KSO_WM_UNIT_LINE_FILL_TYPE" val="2"/>
  <p:tag name="KSO_WM_UNIT_USESOURCEFORMAT_APPLY" val="0"/>
</p:tagLst>
</file>

<file path=ppt/tags/tag20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47_2*l_h_f*1_1_1"/>
  <p:tag name="KSO_WM_TEMPLATE_CATEGORY" val="diagram"/>
  <p:tag name="KSO_WM_TEMPLATE_INDEX" val="20233147"/>
  <p:tag name="KSO_WM_UNIT_LAYERLEVEL" val="1_1_1"/>
  <p:tag name="KSO_WM_TAG_VERSION" val="3.0"/>
  <p:tag name="KSO_WM_BEAUTIFY_FLAG" val="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50.83536743164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项正文，文字是您思想的提炼"/>
  <p:tag name="KSO_WM_UNIT_TEXT_TYPE" val="1"/>
  <p:tag name="KSO_WM_UNIT_USESOURCEFORMAT_APPLY" val="0"/>
</p:tagLst>
</file>

<file path=ppt/tags/tag209.xml><?xml version="1.0" encoding="utf-8"?>
<p:tagLst xmlns:p="http://schemas.openxmlformats.org/presentationml/2006/main">
  <p:tag name="KSO_WM_SLIDE_ID" val="diagram20233147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3352"/>
  <p:tag name="KSO_WM_SLIDE_TYPE" val="text"/>
  <p:tag name="KSO_WM_SLIDE_SUBTYPE" val="diag"/>
  <p:tag name="KSO_WM_SLIDE_SIZE" val="812.941*336.878"/>
  <p:tag name="KSO_WM_SLIDE_POSITION" val="73.3256*155.82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#wm#"/>
  <p:tag name="KSO_WM_TEMPLATE_CATEGORY" val="custom"/>
  <p:tag name="KSO_WM_TEMPLATE_INDEX" val="20233352"/>
</p:tagLst>
</file>

<file path=ppt/tags/tag21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47_3*a*1"/>
  <p:tag name="KSO_WM_TEMPLATE_CATEGORY" val="diagram"/>
  <p:tag name="KSO_WM_TEMPLATE_INDEX" val="20233147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1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3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16.214632568359413,&quot;top&quot;:127.14007874015746,&quot;width&quot;:300.39073486328124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211244992919*gallery_gallery_ai_v2.0.6_ONLINE*1736402497270_64.56_ad444d515c9b-slide-7"/>
  <p:tag name="KSO_WM_UNIT_FILL_FORE_SCHEMECOLOR_INDEX" val="5"/>
  <p:tag name="KSO_WM_UNIT_FILL_TYPE" val="1"/>
  <p:tag name="KSO_WM_UNIT_LINE_FILL_TYPE" val="2"/>
  <p:tag name="KSO_WM_UNIT_USESOURCEFORMAT_APPLY" val="0"/>
</p:tagLst>
</file>

<file path=ppt/tags/tag214.xml><?xml version="1.0" encoding="utf-8"?>
<p:tagLst xmlns:p="http://schemas.openxmlformats.org/presentationml/2006/main">
  <p:tag name="KSO_WM_SLIDE_ID" val="diagram20233147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3352"/>
  <p:tag name="KSO_WM_SLIDE_TYPE" val="text"/>
  <p:tag name="KSO_WM_SLIDE_SUBTYPE" val="diag"/>
  <p:tag name="KSO_WM_SLIDE_SIZE" val="812.941*336.878"/>
  <p:tag name="KSO_WM_SLIDE_POSITION" val="73.3256*155.82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#wm#"/>
  <p:tag name="KSO_WM_TEMPLATE_CATEGORY" val="custom"/>
  <p:tag name="KSO_WM_TEMPLATE_INDEX" val="20233352"/>
</p:tagLst>
</file>

<file path=ppt/tags/tag21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47_3*a*1"/>
  <p:tag name="KSO_WM_TEMPLATE_CATEGORY" val="diagram"/>
  <p:tag name="KSO_WM_TEMPLATE_INDEX" val="20233147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1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50.8353674316406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333416592*gallery_gallery_ai_v2.0.6_ONLINE*1736402497270_64.56_ad444d515c9b-slide-7"/>
  <p:tag name="KSO_WM_UNIT_LINE_FILL_TYPE" val="2"/>
  <p:tag name="KSO_WM_UNIT_USESOURCEFORMAT_APPLY" val="0"/>
</p:tagLst>
</file>

<file path=ppt/tags/tag21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47_2*l_h_f*1_1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50.83536743164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项正文，文字是您思想的提炼"/>
  <p:tag name="KSO_WM_UNIT_TEXT_TYPE" val="1"/>
  <p:tag name="KSO_WM_UNIT_USESOURCEFORMAT_APPLY" val="0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3147_2*l_h_a*1_1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50.83536743164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UNIT_TEXT_TYPE" val="1"/>
  <p:tag name="KSO_WM_UNIT_USESOURCEFORMAT_APPLY" val="0"/>
</p:tagLst>
</file>

<file path=ppt/tags/tag221.xml><?xml version="1.0" encoding="utf-8"?>
<p:tagLst xmlns:p="http://schemas.openxmlformats.org/presentationml/2006/main">
  <p:tag name="KSO_WM_SLIDE_ID" val="diagram20233147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3352"/>
  <p:tag name="KSO_WM_SLIDE_TYPE" val="text"/>
  <p:tag name="KSO_WM_SLIDE_SUBTYPE" val="diag"/>
  <p:tag name="KSO_WM_SLIDE_SIZE" val="812.941*336.878"/>
  <p:tag name="KSO_WM_SLIDE_POSITION" val="73.3256*155.82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#wm#"/>
  <p:tag name="KSO_WM_TEMPLATE_CATEGORY" val="custom"/>
  <p:tag name="KSO_WM_TEMPLATE_INDEX" val="20233352"/>
</p:tagLst>
</file>

<file path=ppt/tags/tag22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47_3*a*1"/>
  <p:tag name="KSO_WM_TEMPLATE_CATEGORY" val="diagram"/>
  <p:tag name="KSO_WM_TEMPLATE_INDEX" val="20233147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2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2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66.14259842519681,&quot;top&quot;:141.69007874015747,&quot;width&quot;:820.1627690064439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211341477420*gallery_gallery_ai_v2.0.6_ONLINE*1736402497270_64.56_ad444d515c9b-slide-7"/>
  <p:tag name="KSO_WM_UNIT_FILL_FORE_SCHEMECOLOR_INDEX" val="5"/>
  <p:tag name="KSO_WM_UNIT_FILL_TYPE" val="1"/>
  <p:tag name="KSO_WM_UNIT_LINE_FILL_TYPE" val="2"/>
  <p:tag name="KSO_WM_UNIT_USESOURCEFORMAT_APPLY" val="0"/>
</p:tagLst>
</file>

<file path=ppt/tags/tag22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47_2*l_h_f*1_1_1"/>
  <p:tag name="KSO_WM_TEMPLATE_CATEGORY" val="diagram"/>
  <p:tag name="KSO_WM_TEMPLATE_INDEX" val="20233147"/>
  <p:tag name="KSO_WM_UNIT_LAYERLEVEL" val="1_1_1"/>
  <p:tag name="KSO_WM_TAG_VERSION" val="3.0"/>
  <p:tag name="KSO_WM_BEAUTIFY_FLAG" val="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50.83536743164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项正文，文字是您思想的提炼"/>
  <p:tag name="KSO_WM_UNIT_TEXT_TYPE" val="1"/>
  <p:tag name="KSO_WM_UNIT_USESOURCEFORMAT_APPLY" val="0"/>
</p:tagLst>
</file>

<file path=ppt/tags/tag227.xml><?xml version="1.0" encoding="utf-8"?>
<p:tagLst xmlns:p="http://schemas.openxmlformats.org/presentationml/2006/main">
  <p:tag name="KSO_WM_SLIDE_ID" val="diagram20233147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3352"/>
  <p:tag name="KSO_WM_SLIDE_TYPE" val="text"/>
  <p:tag name="KSO_WM_SLIDE_SUBTYPE" val="diag"/>
  <p:tag name="KSO_WM_SLIDE_SIZE" val="812.941*336.878"/>
  <p:tag name="KSO_WM_SLIDE_POSITION" val="73.3256*155.82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#wm#"/>
  <p:tag name="KSO_WM_TEMPLATE_CATEGORY" val="custom"/>
  <p:tag name="KSO_WM_TEMPLATE_INDEX" val="20233352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47_3*a*1"/>
  <p:tag name="KSO_WM_TEMPLATE_CATEGORY" val="diagram"/>
  <p:tag name="KSO_WM_TEMPLATE_INDEX" val="20233147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3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16.214632568359413,&quot;top&quot;:127.14007874015746,&quot;width&quot;:300.39073486328124}"/>
  <p:tag name="KSO_WM_DIAGRAM_COLOR_MATCH_VALUE" val="{&quot;shape&quot;:{&quot;fill&quot;:{&quot;solid&quot;:{&quot;brightness&quot;:0,&quot;colorType&quot;:1,&quot;foreColorIndex&quot;:5,&quot;transparency&quot;:0.5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211244992919*gallery_gallery_ai_v2.0.6_ONLINE*1736402497270_64.56_ad444d515c9b-slide-7"/>
  <p:tag name="KSO_WM_UNIT_FILL_FORE_SCHEMECOLOR_INDEX" val="5"/>
  <p:tag name="KSO_WM_UNIT_FILL_TYPE" val="1"/>
  <p:tag name="KSO_WM_UNIT_LINE_FILL_TYPE" val="2"/>
  <p:tag name="KSO_WM_UNIT_USESOURCEFORMAT_APPLY" val="0"/>
</p:tagLst>
</file>

<file path=ppt/tags/tag232.xml><?xml version="1.0" encoding="utf-8"?>
<p:tagLst xmlns:p="http://schemas.openxmlformats.org/presentationml/2006/main">
  <p:tag name="KSO_WM_SLIDE_ID" val="diagram20233147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3352"/>
  <p:tag name="KSO_WM_SLIDE_TYPE" val="text"/>
  <p:tag name="KSO_WM_SLIDE_SUBTYPE" val="diag"/>
  <p:tag name="KSO_WM_SLIDE_SIZE" val="812.941*336.878"/>
  <p:tag name="KSO_WM_SLIDE_POSITION" val="73.3256*155.82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33352"/>
</p:tagLst>
</file>

<file path=ppt/tags/tag2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20233147_3*a*1"/>
  <p:tag name="KSO_WM_TEMPLATE_CATEGORY" val="diagram"/>
  <p:tag name="KSO_WM_TEMPLATE_INDEX" val="20233147"/>
  <p:tag name="KSO_WM_UNIT_LAYERLEVEL" val="1"/>
  <p:tag name="KSO_WM_TAG_VERSION" val="3.0"/>
  <p:tag name="KSO_WM_BEAUTIFY_FLAG" val="#wm#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3147_2*l_h_d*1_1_1"/>
  <p:tag name="KSO_WM_TEMPLATE_CATEGORY" val="diagram"/>
  <p:tag name="KSO_WM_TEMPLATE_INDEX" val="20233147"/>
  <p:tag name="KSO_WM_UNIT_LAYERLEVEL" val="1_1_1"/>
  <p:tag name="KSO_WM_TAG_VERSION" val="3.0"/>
  <p:tag name="KSO_WM_UNIT_VALUE" val="735*689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50.8353674316406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MH_PIC_SOURCE_TYPE" val="generate_slide_ai*VCG41N1333416592*gallery_gallery_ai_v2.0.6_ONLINE*1736402497270_64.56_ad444d515c9b-slide-7"/>
  <p:tag name="KSO_WM_UNIT_LINE_FILL_TYPE" val="2"/>
  <p:tag name="KSO_WM_UNIT_USESOURCEFORMAT_APPLY" val="0"/>
</p:tagLst>
</file>

<file path=ppt/tags/tag23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3147_2*l_h_f*1_1_1"/>
  <p:tag name="KSO_WM_TEMPLATE_CATEGORY" val="diagram"/>
  <p:tag name="KSO_WM_TEMPLATE_INDEX" val="20233147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5.1413385826772,&quot;left&quot;:73.36463256835941,&quot;top&quot;:141.69007874015747,&quot;width&quot;:850.83536743164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单击此处输入项正文，文字是您思想的提炼"/>
  <p:tag name="KSO_WM_UNIT_TEXT_TYPE" val="1"/>
  <p:tag name="KSO_WM_UNIT_USESOURCEFORMAT_APPLY" val="0"/>
</p:tagLst>
</file>

<file path=ppt/tags/tag239.xml><?xml version="1.0" encoding="utf-8"?>
<p:tagLst xmlns:p="http://schemas.openxmlformats.org/presentationml/2006/main">
  <p:tag name="KSO_WM_SLIDE_ID" val="diagram20233147_3"/>
  <p:tag name="KSO_WM_TEMPLATE_SUBCATEGORY" val="0"/>
  <p:tag name="KSO_WM_TEMPLATE_MASTER_TYPE" val="0"/>
  <p:tag name="KSO_WM_TEMPLATE_COLOR_TYPE" val="0"/>
  <p:tag name="KSO_WM_SLIDE_ITEM_CNT" val="4"/>
  <p:tag name="KSO_WM_SLIDE_INDEX" val="3"/>
  <p:tag name="KSO_WM_TAG_VERSION" val="3.0"/>
  <p:tag name="KSO_WM_BEAUTIFY_FLAG" val="#wm#"/>
  <p:tag name="KSO_WM_TEMPLATE_CATEGORY" val="custom"/>
  <p:tag name="KSO_WM_TEMPLATE_INDEX" val="20233352"/>
  <p:tag name="KSO_WM_SLIDE_TYPE" val="text"/>
  <p:tag name="KSO_WM_SLIDE_SUBTYPE" val="diag"/>
  <p:tag name="KSO_WM_SLIDE_SIZE" val="812.941*336.878"/>
  <p:tag name="KSO_WM_SLIDE_POSITION" val="73.3256*155.822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1928_1*a*1"/>
  <p:tag name="KSO_WM_TEMPLATE_CATEGORY" val="custom"/>
  <p:tag name="KSO_WM_TEMPLATE_INDEX" val="20231928"/>
  <p:tag name="KSO_WM_UNIT_LAYERLEVEL" val="1"/>
  <p:tag name="KSO_WM_TAG_VERSION" val="3.0"/>
  <p:tag name="KSO_WM_BEAUTIFY_FLAG" val="#wm#"/>
  <p:tag name="KSO_WM_DIAGRAM_GROUP_CODE" val="l1-1"/>
  <p:tag name="KSO_WM_UNIT_PRESET_TEXT" val="单击此处添加标题"/>
  <p:tag name="KSO_WM_UNIT_TEXT_TYPE" val="1"/>
  <p:tag name="KSO_WM_UNIT_TEXT_FILL_FORE_SCHEMECOLOR_INDEX" val="15"/>
  <p:tag name="KSO_WM_UNIT_TEXT_FILL_TYPE" val="1"/>
  <p:tag name="KSO_WM_UNIT_USESOURCEFORMAT_APPLY" val="0"/>
</p:tagLst>
</file>

<file path=ppt/tags/tag241.xml><?xml version="1.0" encoding="utf-8"?>
<p:tagLst xmlns:p="http://schemas.openxmlformats.org/presentationml/2006/main">
  <p:tag name="KSO_WM_UNIT_VALUE" val="1904*140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928_1*d*1"/>
  <p:tag name="KSO_WM_TEMPLATE_CATEGORY" val="custom"/>
  <p:tag name="KSO_WM_TEMPLATE_INDEX" val="20231928"/>
  <p:tag name="KSO_WM_UNIT_LAYERLEVEL" val="1"/>
  <p:tag name="KSO_WM_TAG_VERSION" val="3.0"/>
  <p:tag name="KSO_WM_BEAUTIFY_FLAG" val="#wm#"/>
  <p:tag name="KSO_WM_DIAGRAM_GROUP_CODE" val="l1-1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0"/>
  <p:tag name="KSO_WM_UNIT_PICTURE_SUBTYPE" val="b"/>
  <p:tag name="MH_PIC_SOURCE_TYPE" val="generate_slide_ai*VCG41N962515934*gallery_gallery_ai_v2.0.6_ONLINE*1736402497270_64.56_ad444d515c9b-slide-8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2475_1*l_h_i*1_3_2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1499938964844,&quot;width&quot;:414.45001220703125}"/>
  <p:tag name="KSO_WM_DIAGRAM_COLOR_MATCH_VALUE" val="{&quot;shape&quot;:{&quot;fill&quot;:{&quot;solid&quot;:{&quot;brightness&quot;:0,&quot;colorType&quot;:1,&quot;foreColorIndex&quot;:2,&quot;transparency&quot;:0},&quot;type&quot;:1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7993299961090088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2"/>
  <p:tag name="KSO_WM_UNIT_FILL_FORE_SCHEMECOLOR_INDEX_BRIGHTNESS" val="0"/>
  <p:tag name="KSO_WM_UNIT_LINE_FORE_SCHEMECOLOR_INDEX" val="5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2475_1*l_h_i*1_2_2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1499938964844,&quot;width&quot;:414.45001220703125}"/>
  <p:tag name="KSO_WM_DIAGRAM_COLOR_MATCH_VALUE" val="{&quot;shape&quot;:{&quot;fill&quot;:{&quot;gradient&quot;:[{&quot;brightness&quot;:-0.25,&quot;colorType&quot;:1,&quot;foreColorIndex&quot;:5,&quot;pos&quot;:0.3799999952316284,&quot;transparency&quot;:0},{&quot;brightness&quot;:0,&quot;colorType&quot;:1,&quot;foreColorIndex&quot;:5,&quot;pos&quot;:1,&quot;transparency&quot;:0.46000000834465027}],&quot;type&quot;:3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UNIT_LINE_FILL_TYPE" val="2"/>
  <p:tag name="KSO_WM_UNIT_SHADOW_SCHEMECOLOR_INDEX" val="5"/>
  <p:tag name="KSO_WM_UNIT_TEXT_FILL_FORE_SCHEMECOLOR_INDEX" val="2"/>
  <p:tag name="KSO_WM_UNIT_TEXT_FILL_TYPE" val="1"/>
  <p:tag name="KSO_WM_UNIT_USESOURCEFORMAT_APPLY" val="0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2475_1*l_h_i*1_2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1499938964844,&quot;width&quot;:414.45001220703125}"/>
  <p:tag name="KSO_WM_DIAGRAM_COLOR_MATCH_VALUE" val="{&quot;shape&quot;:{&quot;fill&quot;:{&quot;solid&quot;:{&quot;brightness&quot;:0.800000011920929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8"/>
  <p:tag name="KSO_WM_UNIT_TEXT_FILL_FORE_SCHEMECOLOR_INDEX" val="13"/>
  <p:tag name="KSO_WM_UNIT_TEXT_FILL_TYPE" val="1"/>
  <p:tag name="KSO_WM_UNIT_USESOURCEFORMAT_APPLY" val="0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2475_1*l_h_i*1_3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1499938964844,&quot;width&quot;:414.45001220703125}"/>
  <p:tag name="KSO_WM_DIAGRAM_COLOR_MATCH_VALUE" val="{&quot;shape&quot;:{&quot;fill&quot;:{&quot;solid&quot;:{&quot;brightness&quot;:0.400000005960464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4"/>
  <p:tag name="KSO_WM_UNIT_TEXT_FILL_FORE_SCHEMECOLOR_INDEX" val="13"/>
  <p:tag name="KSO_WM_UNIT_TEXT_FILL_TYPE" val="1"/>
  <p:tag name="KSO_WM_UNIT_USESOURCEFORMAT_APPLY" val="0"/>
</p:tagLst>
</file>

<file path=ppt/tags/tag24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2475_1*l_h_f*1_2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1499938964844,&quot;width&quot;:414.4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添加文本具体内容，简明扼要地阐述您的观点。"/>
  <p:tag name="KSO_WM_UNIT_TEXT_TYPE" val="1"/>
  <p:tag name="KSO_WM_UNIT_USESOURCEFORMAT_APPLY" val="0"/>
</p:tagLst>
</file>

<file path=ppt/tags/tag2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2475_1*l_h_f*1_3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UNIT_TEXT_FILL_TYPE" val="1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1499938964844,&quot;width&quot;:414.4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"/>
  <p:tag name="KSO_WM_UNIT_TEXT_TYPE" val="1"/>
  <p:tag name="KSO_WM_UNIT_USESOURCEFORMAT_APPLY" val="0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2475_1*l_h_i*1_1_2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1499938964844,&quot;width&quot;:414.45001220703125}"/>
  <p:tag name="KSO_WM_DIAGRAM_COLOR_MATCH_VALUE" val="{&quot;shape&quot;:{&quot;fill&quot;:{&quot;gradient&quot;:[{&quot;brightness&quot;:-0.25,&quot;colorType&quot;:1,&quot;foreColorIndex&quot;:7,&quot;pos&quot;:0,&quot;transparency&quot;:0},{&quot;brightness&quot;:-0.25,&quot;colorType&quot;:1,&quot;foreColorIndex&quot;:7,&quot;pos&quot;:1,&quot;transparency&quot;:0}],&quot;type&quot;:3},&quot;glow&quot;:{&quot;colorType&quot;:0},&quot;line&quot;:{&quot;solidLine&quot;:{&quot;brightness&quot;:0,&quot;colorType&quot;:1,&quot;foreColorIndex&quot;:5,&quot;transparency&quot;:0.800000011920929},&quot;type&quot;:1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LINE_FORE_SCHEMECOLOR_INDEX" val="5"/>
  <p:tag name="KSO_WM_UNIT_LINE_FILL_TYPE" val="2"/>
  <p:tag name="KSO_WM_UNIT_SHADOW_SCHEMECOLOR_INDEX" val="5"/>
  <p:tag name="KSO_WM_UNIT_TEXT_FILL_FORE_SCHEMECOLOR_INDEX" val="13"/>
  <p:tag name="KSO_WM_UNIT_TEXT_FILL_TYPE" val="1"/>
  <p:tag name="KSO_WM_UNIT_USESOURCEFORMAT_APPLY" val="0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2475_1*l_h_i*1_1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1499938964844,&quot;width&quot;:414.45001220703125}"/>
  <p:tag name="KSO_WM_DIAGRAM_COLOR_MATCH_VALUE" val="{&quot;shape&quot;:{&quot;fill&quot;:{&quot;solid&quot;:{&quot;brightness&quot;:0.800000011920929,&quot;colorType&quot;:1,&quot;foreColorIndex&quot;:7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.8"/>
  <p:tag name="KSO_WM_UNIT_TEXT_FILL_FORE_SCHEMECOLOR_INDEX" val="13"/>
  <p:tag name="KSO_WM_UNIT_TEXT_FILL_TYPE" val="1"/>
  <p:tag name="KSO_WM_UNIT_USESOURCEFORMAT_APPLY" val="0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2475_1*l_h_f*1_1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1499938964844,&quot;width&quot;:414.4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添加文本具体内容，简明扼要地阐述您的观点。"/>
  <p:tag name="KSO_WM_UNIT_TEXT_TYPE" val="1"/>
  <p:tag name="KSO_WM_UNIT_USESOURCEFORMAT_APPLY" val="0"/>
</p:tagLst>
</file>

<file path=ppt/tags/tag2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2475_1*l_h_a*1_1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1499938964844,&quot;width&quot;:414.4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添加项标题"/>
  <p:tag name="KSO_WM_UNIT_TEXT_TYPE" val="1"/>
  <p:tag name="KSO_WM_UNIT_USESOURCEFORMAT_APPLY" val="0"/>
</p:tagLst>
</file>

<file path=ppt/tags/tag2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2475_1*l_h_a*1_2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UNIT_TEXT_FILL_FORE_SCHEMECOLOR_INDEX_BRIGHTNESS" val="0.15"/>
  <p:tag name="KSO_WM_DIAGRAM_GROUP_CODE" val="l1-1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1499938964844,&quot;width&quot;:414.4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添加项标题"/>
  <p:tag name="KSO_WM_UNIT_TEXT_TYPE" val="1"/>
  <p:tag name="KSO_WM_UNIT_USESOURCEFORMAT_APPLY" val="0"/>
</p:tagLst>
</file>

<file path=ppt/tags/tag2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2475_1*l_h_a*1_3_1"/>
  <p:tag name="KSO_WM_TEMPLATE_CATEGORY" val="diagram"/>
  <p:tag name="KSO_WM_TEMPLATE_INDEX" val="20232475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GROUP_CODE" val="l1-1"/>
  <p:tag name="KSO_WM_DIAGRAM_VERSION" val="3"/>
  <p:tag name="KSO_WM_DIAGRAM_COLOR_TRICK" val="3"/>
  <p:tag name="KSO_WM_DIAGRAM_COLOR_TEXT_CAN_REMOVE" val="n"/>
  <p:tag name="KSO_WM_DIAGRAM_MAX_ITEMCNT" val="4"/>
  <p:tag name="KSO_WM_DIAGRAM_MIN_ITEMCNT" val="3"/>
  <p:tag name="KSO_WM_DIAGRAM_VIRTUALLY_FRAME" val="{&quot;height&quot;:337.1499938964844,&quot;width&quot;:414.450012207031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TYPE" val="1"/>
  <p:tag name="KSO_WM_UNIT_USESOURCEFORMAT_APPLY" val="0"/>
</p:tagLst>
</file>

<file path=ppt/tags/tag254.xml><?xml version="1.0" encoding="utf-8"?>
<p:tagLst xmlns:p="http://schemas.openxmlformats.org/presentationml/2006/main">
  <p:tag name="KSO_WM_SLIDE_ID" val="custom20231928_1"/>
  <p:tag name="KSO_WM_TEMPLATE_SUBCATEGORY" val="0"/>
  <p:tag name="KSO_WM_TEMPLATE_MASTER_TYPE" val="0"/>
  <p:tag name="KSO_WM_TEMPLATE_COLOR_TYPE" val="0"/>
  <p:tag name="KSO_WM_SLIDE_ITEM_CNT" val="4"/>
  <p:tag name="KSO_WM_SLIDE_INDEX" val="1"/>
  <p:tag name="KSO_WM_TAG_VERSION" val="3.0"/>
  <p:tag name="KSO_WM_BEAUTIFY_FLAG" val="#wm#"/>
  <p:tag name="KSO_WM_TEMPLATE_CATEGORY" val="custom"/>
  <p:tag name="KSO_WM_TEMPLATE_INDEX" val="20233352"/>
  <p:tag name="KSO_WM_SLIDE_TYPE" val="text"/>
  <p:tag name="KSO_WM_SLIDE_SUBTYPE" val="picTxt"/>
  <p:tag name="KSO_WM_SLIDE_SIZE" val="371.8*337.15"/>
  <p:tag name="KSO_WM_SLIDE_POSITION" val="95*146.1"/>
  <p:tag name="KSO_WM_SLIDE_LAYOUT" val="a_d_l"/>
  <p:tag name="KSO_WM_SLIDE_LAYOUT_CNT" val="1_1_1"/>
  <p:tag name="KSO_WM_SPECIAL_SOURCE" val="bdnull"/>
  <p:tag name="KSO_WM_DIAGRAM_GROUP_CODE" val="l1-1"/>
  <p:tag name="KSO_WM_SLIDE_DIAGTYPE" val="l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2_7*a*1"/>
  <p:tag name="KSO_WM_TEMPLATE_CATEGORY" val="custom"/>
  <p:tag name="KSO_WM_TEMPLATE_INDEX" val="20233352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0"/>
  <p:tag name="KSO_WM_UNIT_VALUE" val="14"/>
  <p:tag name="KSO_WM_UNIT_TYPE" val="a"/>
  <p:tag name="KSO_WM_UNIT_INDEX" val="1"/>
  <p:tag name="KSO_WM_UNIT_PRESET_TEXT" val="单击添加章节标题"/>
  <p:tag name="KSO_WM_UNIT_TEXT_TYPE" val="1"/>
</p:tagLst>
</file>

<file path=ppt/tags/tag256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20233352_7*e*1"/>
  <p:tag name="KSO_WM_TEMPLATE_CATEGORY" val="custom"/>
  <p:tag name="KSO_WM_TEMPLATE_INDEX" val="20233352"/>
  <p:tag name="KSO_WM_UNIT_LAYERLEVEL" val="1"/>
  <p:tag name="KSO_WM_TAG_VERSION" val="3.0"/>
  <p:tag name="KSO_WM_BEAUTIFY_FLAG" val="#wm#"/>
  <p:tag name="KSO_WM_UNIT_NOCLEAR" val="0"/>
  <p:tag name="KSO_WM_UNIT_VALUE" val="13"/>
  <p:tag name="KSO_WM_UNIT_TYPE" val="e"/>
  <p:tag name="KSO_WM_UNIT_INDEX" val="1"/>
</p:tagLst>
</file>

<file path=ppt/tags/tag257.xml><?xml version="1.0" encoding="utf-8"?>
<p:tagLst xmlns:p="http://schemas.openxmlformats.org/presentationml/2006/main">
  <p:tag name="KSO_WM_SLIDE_ID" val="custom20233352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20233352"/>
  <p:tag name="KSO_WM_SLIDE_TYPE" val="sectionTitle"/>
  <p:tag name="KSO_WM_SLIDE_SUBTYPE" val="pureTxt"/>
  <p:tag name="KSO_WM_SLIDE_LAYOUT" val="a_e"/>
  <p:tag name="KSO_WM_SLIDE_LAYOUT_CNT" val="1_1"/>
</p:tagLst>
</file>

<file path=ppt/tags/tag25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68_2*l_h_a*1_1_1"/>
  <p:tag name="KSO_WM_TEMPLATE_CATEGORY" val="diagram"/>
  <p:tag name="KSO_WM_TEMPLATE_INDEX" val="20230968"/>
  <p:tag name="KSO_WM_UNIT_LAYERLEVEL" val="1_1_1"/>
  <p:tag name="KSO_WM_TAG_VERSION" val="3.0"/>
  <p:tag name="KSO_WM_BEAUTIFY_FLAG" val="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59.xml><?xml version="1.0" encoding="utf-8"?>
<p:tagLst xmlns:p="http://schemas.openxmlformats.org/presentationml/2006/main">
  <p:tag name="KSO_WM_BEAUTIFY_FLAG" val="#wm#"/>
  <p:tag name="KSO_WM_TEMPLATE_CATEGORY" val="custom"/>
  <p:tag name="KSO_WM_TEMPLATE_INDEX" val="20233352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UNIT_LINE_FILL_TYPE" val="2"/>
  <p:tag name="KSO_WM_UNIT_USESOURCEFORMAT_APPLY" val="0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VCG41N1431590720*gallery_gallery_ai_v2.0.6_ONLINE*1736402497270_64.56_ad444d515c9b-slide-10"/>
  <p:tag name="KSO_WM_UNIT_LINE_FILL_TYPE" val="2"/>
  <p:tag name="KSO_WM_UNIT_USESOURCEFORMAT_APPLY" val="0"/>
</p:tagLst>
</file>

<file path=ppt/tags/tag26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0968_2*l_h_a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6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0968_2*l_h_f*1_1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8,&quot;top&quot;:111.19306610347716,&quot;width&quot;:850.44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可酌情增减文字，以便观者准确地理解您传达的思想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264.xml><?xml version="1.0" encoding="utf-8"?>
<p:tagLst xmlns:p="http://schemas.openxmlformats.org/presentationml/2006/main">
  <p:tag name="KSO_WM_SLIDE_ID" val="diagram20230968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custom"/>
  <p:tag name="KSO_WM_TEMPLATE_INDEX" val="20233352"/>
  <p:tag name="KSO_WM_SLIDE_TYPE" val="text"/>
  <p:tag name="KSO_WM_SLIDE_SUBTYPE" val="diag"/>
  <p:tag name="KSO_WM_SLIDE_SIZE" val="850.4*365.625"/>
  <p:tag name="KSO_WM_SLIDE_POSITION" val="54.8*111.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-15.85,&quot;top&quot;:97.74306610347716,&quot;width&quot;:344.691102362204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solidLine&quot;:{&quot;brightness&quot;:0,&quot;colorType&quot;:1,&quot;foreColorIndex&quot;:5,&quot;transparency&quot;:0.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5"/>
  <p:tag name="KSO_WM_UNIT_FILL_FORE_SCHEMECOLOR_INDEX_BRIGHTNESS" val="0"/>
  <p:tag name="KSO_WM_UNIT_LINE_FORE_SCHEMECOLOR_INDEX" val="5"/>
  <p:tag name="KSO_WM_UNIT_LINE_FILL_TYPE" val="2"/>
  <p:tag name="KSO_WM_UNIT_USESOURCEFORMAT_APPLY" val="0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-15.85,&quot;top&quot;:97.74306610347716,&quot;width&quot;:344.6911023622048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VCG41N116009911*gallery_gallery_ai_v2.0.6_ONLINE*1736402497270_64.56_ad444d515c9b-slide-10"/>
  <p:tag name="KSO_WM_UNIT_LINE_FILL_TYPE" val="2"/>
  <p:tag name="KSO_WM_UNIT_USESOURCEFORMAT_APPLY" val="0"/>
</p:tagLst>
</file>

<file path=ppt/tags/tag2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0968_2*l_h_a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-15.85,&quot;top&quot;:97.74306610347716,&quot;width&quot;:344.69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添加标题"/>
  <p:tag name="KSO_WM_UNIT_TEXT_TYPE" val="1"/>
  <p:tag name="KSO_WM_UNIT_USESOURCEFORMAT_APPLY" val="0"/>
</p:tagLst>
</file>

<file path=ppt/tags/tag2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0968_2*l_h_f*1_2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-15.85,&quot;top&quot;:97.74306610347716,&quot;width&quot;:344.691102362204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TEXT_FILL_TYPE" val="1"/>
  <p:tag name="KSO_WM_UNIT_PRESET_TEXT" val="单击此处添加文本具体内容，简明扼要地阐述您的观点。可酌情增减文字，以便观者准确地理解您传达的思想。"/>
  <p:tag name="KSO_WM_UNIT_TEXT_TYPE" val="1"/>
  <p:tag name="KSO_WM_UNIT_TEXT_LAYER_COUNT" val="1"/>
  <p:tag name="KSO_WM_UNIT_USESOURCEFORMAT_APPLY" val="0"/>
</p:tagLst>
</file>

<file path=ppt/tags/tag269.xml><?xml version="1.0" encoding="utf-8"?>
<p:tagLst xmlns:p="http://schemas.openxmlformats.org/presentationml/2006/main">
  <p:tag name="KSO_WM_SLIDE_ID" val="diagram20230968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custom"/>
  <p:tag name="KSO_WM_TEMPLATE_INDEX" val="20233352"/>
  <p:tag name="KSO_WM_SLIDE_TYPE" val="text"/>
  <p:tag name="KSO_WM_SLIDE_SUBTYPE" val="diag"/>
  <p:tag name="KSO_WM_SLIDE_SIZE" val="850.4*365.625"/>
  <p:tag name="KSO_WM_SLIDE_POSITION" val="54.8*111.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7,&quot;top&quot;:113.44306610347716,&quot;width&quot;:285.24110236220474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UNIT_LINE_FILL_TYPE" val="2"/>
  <p:tag name="KSO_WM_UNIT_USESOURCEFORMAT_APPLY" val="0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7,&quot;top&quot;:113.44306610347716,&quot;width&quot;:285.24110236220474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VCG41N699238902*gallery_gallery_ai_v2.0.6_ONLINE*1736402497270_64.56_ad444d515c9b-slide-10"/>
  <p:tag name="KSO_WM_UNIT_LINE_FILL_TYPE" val="2"/>
  <p:tag name="KSO_WM_UNIT_USESOURCEFORMAT_APPLY" val="0"/>
</p:tagLst>
</file>

<file path=ppt/tags/tag2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0968_2*l_h_a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7,&quot;top&quot;:113.44306610347716,&quot;width&quot;:285.241102362204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7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0968_2*l_h_f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54.7,&quot;top&quot;:113.44306610347716,&quot;width&quot;:285.2411023622047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可酌情增减文字，以便观者准确地理解您传达的思想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274.xml><?xml version="1.0" encoding="utf-8"?>
<p:tagLst xmlns:p="http://schemas.openxmlformats.org/presentationml/2006/main">
  <p:tag name="KSO_WM_SLIDE_ID" val="diagram20230968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custom"/>
  <p:tag name="KSO_WM_TEMPLATE_INDEX" val="20233352"/>
  <p:tag name="KSO_WM_SLIDE_TYPE" val="text"/>
  <p:tag name="KSO_WM_SLIDE_SUBTYPE" val="diag"/>
  <p:tag name="KSO_WM_SLIDE_SIZE" val="850.4*365.625"/>
  <p:tag name="KSO_WM_SLIDE_POSITION" val="54.8*111.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i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47,&quot;top&quot;:99.99306610347716,&quot;width&quot;:295.3}"/>
  <p:tag name="KSO_WM_DIAGRAM_COLOR_MATCH_VALUE" val="{&quot;shape&quot;:{&quot;fill&quot;:{&quot;solid&quot;:{&quot;brightness&quot;:0.6000000238418579,&quot;colorType&quot;:1,&quot;foreColorIndex&quot;:13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4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SHADOW_SCHEMECOLOR_INDEX_BRIGHTNESS" val="-0.15"/>
  <p:tag name="KSO_WM_UNIT_SHADOW_SCHEMECOLOR_INDEX" val="14"/>
  <p:tag name="KSO_WM_UNIT_TEXT_FILL_FORE_SCHEMECOLOR_INDEX_BRIGHTNESS" val="0"/>
  <p:tag name="KSO_WM_UNIT_TEXT_FILL_FORE_SCHEMECOLOR_INDEX" val="2"/>
  <p:tag name="KSO_WM_UNIT_TEXT_FILL_TYPE" val="1"/>
  <p:tag name="KSO_WM_UNIT_FILL_TYPE" val="1"/>
  <p:tag name="KSO_WM_UNIT_FILL_FORE_SCHEMECOLOR_INDEX" val="13"/>
  <p:tag name="KSO_WM_UNIT_FILL_FORE_SCHEMECOLOR_INDEX_BRIGHTNESS" val="0.6"/>
  <p:tag name="KSO_WM_UNIT_LINE_FORE_SCHEMECOLOR_INDEX" val="13"/>
  <p:tag name="KSO_WM_UNIT_LINE_FILL_TYPE" val="2"/>
  <p:tag name="KSO_WM_UNIT_USESOURCEFORMAT_APPLY" val="0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0968_2*l_h_d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UNIT_VALUE" val="529*932"/>
  <p:tag name="KSO_WM_DIAGRAM_GROUP_CODE" val="l1-1"/>
  <p:tag name="KSO_WM_UNIT_TYPE" val="l_h_d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47,&quot;top&quot;:99.99306610347716,&quot;width&quot;:295.3}"/>
  <p:tag name="KSO_WM_DIAGRAM_COLOR_MATCH_VALUE" val="{&quot;shape&quot;:{&quot;fill&quot;:{&quot;solid&quot;:{&quot;brightness&quot;:0,&quot;colorType&quot;:1,&quot;foreColorIndex&quot;:5,&quot;transparency&quot;:0.8500000238418579},&quot;type&quot;:1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FILL_TYPE" val="1"/>
  <p:tag name="KSO_WM_UNIT_FILL_FORE_SCHEMECOLOR_INDEX" val="5"/>
  <p:tag name="KSO_WM_UNIT_FILL_FORE_SCHEMECOLOR_INDEX_BRIGHTNESS" val="0"/>
  <p:tag name="KSO_WM_UNIT_LINE_FORE_SCHEMECOLOR_INDEX" val="13"/>
  <p:tag name="KSO_WM_UNIT_PICTURE_SUBTYPE" val="b"/>
  <p:tag name="MH_PIC_SOURCE_TYPE" val="generate_slide_ai*VCG41N699238902*gallery_gallery_ai_v2.0.6_ONLINE*1736402497270_64.56_ad444d515c9b-slide-10"/>
  <p:tag name="KSO_WM_UNIT_LINE_FILL_TYPE" val="2"/>
  <p:tag name="KSO_WM_UNIT_USESOURCEFORMAT_APPLY" val="0"/>
</p:tagLst>
</file>

<file path=ppt/tags/tag27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0968_2*l_h_a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47,&quot;top&quot;:99.99306610347716,&quot;width&quot;:29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_BRIGHTNESS" val="0"/>
  <p:tag name="KSO_WM_UNIT_PRESET_TEXT" val="添加标题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27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0968_2*l_h_f*1_3_1"/>
  <p:tag name="KSO_WM_TEMPLATE_CATEGORY" val="diagram"/>
  <p:tag name="KSO_WM_TEMPLATE_INDEX" val="20230968"/>
  <p:tag name="KSO_WM_UNIT_LAYERLEVEL" val="1_1_1"/>
  <p:tag name="KSO_WM_TAG_VERSION" val="3.0"/>
  <p:tag name="KSO_WM_BEAUTIFY_FLAG" val="#wm#"/>
  <p:tag name="KSO_WM_DIAGRAM_GROUP_CODE" val="l1-1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66.2639465332032,&quot;left&quot;:47,&quot;top&quot;:99.99306610347716,&quot;width&quot;:295.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文本具体内容，简明扼要地阐述您的观点。可酌情增减文字，以便观者准确地理解您传达的思想。"/>
  <p:tag name="KSO_WM_UNIT_TEXT_FILL_FORE_SCHEMECOLOR_INDEX" val="1"/>
  <p:tag name="KSO_WM_UNIT_TEXT_FILL_TYPE" val="1"/>
  <p:tag name="KSO_WM_UNIT_TEXT_TYPE" val="1"/>
  <p:tag name="KSO_WM_UNIT_TEXT_LAYER_COUNT" val="1"/>
  <p:tag name="KSO_WM_UNIT_USESOURCEFORMAT_APPLY" val="0"/>
</p:tagLst>
</file>

<file path=ppt/tags/tag279.xml><?xml version="1.0" encoding="utf-8"?>
<p:tagLst xmlns:p="http://schemas.openxmlformats.org/presentationml/2006/main">
  <p:tag name="KSO_WM_UNIT_VALUE" val="1904*1403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custom20231928_1*d*1"/>
  <p:tag name="KSO_WM_TEMPLATE_CATEGORY" val="custom"/>
  <p:tag name="KSO_WM_TEMPLATE_INDEX" val="20231928"/>
  <p:tag name="KSO_WM_UNIT_LAYERLEVEL" val="1"/>
  <p:tag name="KSO_WM_TAG_VERSION" val="3.0"/>
  <p:tag name="KSO_WM_BEAUTIFY_FLAG" val=""/>
  <p:tag name="KSO_WM_DIAGRAM_GROUP_CODE" val="l1-1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0"/>
  <p:tag name="KSO_WM_UNIT_PICTURE_SUBTYPE" val="b"/>
  <p:tag name="MH_PIC_SOURCE_TYPE" val="generate_slide_ai*VCG41N962515934*gallery_gallery_ai_v2.0.6_ONLINE*1736402497270_64.56_ad444d515c9b-slide-8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SLIDE_ID" val="diagram20230968_2"/>
  <p:tag name="KSO_WM_TEMPLATE_SUBCATEGORY" val="0"/>
  <p:tag name="KSO_WM_TEMPLATE_MASTER_TYPE" val="0"/>
  <p:tag name="KSO_WM_TEMPLATE_COLOR_TYPE" val="0"/>
  <p:tag name="KSO_WM_SLIDE_ITEM_CNT" val="3"/>
  <p:tag name="KSO_WM_SLIDE_INDEX" val="2"/>
  <p:tag name="KSO_WM_TAG_VERSION" val="3.0"/>
  <p:tag name="KSO_WM_BEAUTIFY_FLAG" val="#wm#"/>
  <p:tag name="KSO_WM_TEMPLATE_CATEGORY" val="custom"/>
  <p:tag name="KSO_WM_TEMPLATE_INDEX" val="20233352"/>
  <p:tag name="KSO_WM_SLIDE_TYPE" val="text"/>
  <p:tag name="KSO_WM_SLIDE_SUBTYPE" val="diag"/>
  <p:tag name="KSO_WM_SLIDE_SIZE" val="850.4*365.625"/>
  <p:tag name="KSO_WM_SLIDE_POSITION" val="54.8*111.5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2_9*f*4"/>
  <p:tag name="KSO_WM_TEMPLATE_CATEGORY" val="custom"/>
  <p:tag name="KSO_WM_TEMPLATE_INDEX" val="20233352"/>
  <p:tag name="KSO_WM_UNIT_LAYERLEVEL" val="1"/>
  <p:tag name="KSO_WM_TAG_VERSION" val="3.0"/>
  <p:tag name="KSO_WM_BEAUTIFY_FLAG" val="#wm#"/>
  <p:tag name="KSO_WM_UNIT_SUBTYPE" val="b"/>
  <p:tag name="KSO_WM_UNIT_NOCLEAR" val="0"/>
  <p:tag name="KSO_WM_UNIT_VALUE" val="8"/>
  <p:tag name="KSO_WM_UNIT_TYPE" val="f"/>
  <p:tag name="KSO_WM_UNIT_INDEX" val="4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2_9*a*1"/>
  <p:tag name="KSO_WM_TEMPLATE_CATEGORY" val="custom"/>
  <p:tag name="KSO_WM_TEMPLATE_INDEX" val="20233352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NOCLEAR" val="1"/>
  <p:tag name="KSO_WM_UNIT_TYPE" val="a"/>
  <p:tag name="KSO_WM_UNIT_INDEX" val="1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3352_9*i*6"/>
  <p:tag name="KSO_WM_UNIT_LAYERLEVEL" val="1"/>
  <p:tag name="KSO_WM_TAG_VERSION" val="3.0"/>
  <p:tag name="KSO_WM_BEAUTIFY_FLAG" val="#wm#"/>
  <p:tag name="KSO_WM_UNIT_TYPE" val="i"/>
  <p:tag name="KSO_WM_UNIT_INDEX" val="6"/>
  <p:tag name="KSO_WM_TEMPLATE_CATEGORY" val="custom"/>
  <p:tag name="KSO_WM_TEMPLATE_INDEX" val="20233352"/>
</p:tagLst>
</file>

<file path=ppt/tags/tag285.xml><?xml version="1.0" encoding="utf-8"?>
<p:tagLst xmlns:p="http://schemas.openxmlformats.org/presentationml/2006/main">
  <p:tag name="KSO_WM_SLIDE_ID" val="custom20233352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20233352"/>
  <p:tag name="KSO_WM_SLIDE_TYPE" val="endPage"/>
  <p:tag name="KSO_WM_SLIDE_SUBTYPE" val="pureTxt"/>
  <p:tag name="KSO_WM_SLIDE_LAYOUT" val="a_f"/>
  <p:tag name="KSO_WM_SLIDE_LAYOUT_CNT" val="1_1"/>
</p:tagLst>
</file>

<file path=ppt/tags/tag286.xml><?xml version="1.0" encoding="utf-8"?>
<p:tagLst xmlns:p="http://schemas.openxmlformats.org/presentationml/2006/main">
  <p:tag name="commondata" val="eyJoZGlkIjoiMGVhYzY2YzdkOTI1ZmMyOGZmZTk1MDA4ZGE1YjE4YTEifQ==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8"/>
  <p:tag name="KSO_WM_UNIT_LAYERLEVEL" val="1"/>
  <p:tag name="KSO_WM_TAG_VERSION" val="3.0"/>
  <p:tag name="KSO_WM_BEAUTIFY_FLAG" val="#wm#"/>
  <p:tag name="KSO_WM_UNIT_TYPE" val="i"/>
  <p:tag name="KSO_WM_UNIT_INDEX" val="8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9"/>
  <p:tag name="KSO_WM_UNIT_LAYERLEVEL" val="1"/>
  <p:tag name="KSO_WM_TAG_VERSION" val="3.0"/>
  <p:tag name="KSO_WM_BEAUTIFY_FLAG" val="#wm#"/>
  <p:tag name="KSO_WM_UNIT_TYPE" val="i"/>
  <p:tag name="KSO_WM_UNIT_INDEX" val="9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0"/>
  <p:tag name="KSO_WM_UNIT_LAYERLEVEL" val="1"/>
  <p:tag name="KSO_WM_TAG_VERSION" val="3.0"/>
  <p:tag name="KSO_WM_BEAUTIFY_FLAG" val="#wm#"/>
  <p:tag name="KSO_WM_UNIT_TYPE" val="i"/>
  <p:tag name="KSO_WM_UNIT_INDEX" val="10"/>
</p:tagLst>
</file>

<file path=ppt/tags/tag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*i*11"/>
  <p:tag name="KSO_WM_UNIT_LAYERLEVEL" val="1"/>
  <p:tag name="KSO_WM_TAG_VERSION" val="3.0"/>
  <p:tag name="KSO_WM_UNIT_TYPE" val="i"/>
  <p:tag name="KSO_WM_UNIT_INDEX" val="1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5"/>
  <p:tag name="KSO_WM_UNIT_LAYERLEVEL" val="1"/>
  <p:tag name="KSO_WM_TAG_VERSION" val="3.0"/>
  <p:tag name="KSO_WM_BEAUTIFY_FLAG" val="#wm#"/>
  <p:tag name="KSO_WM_UNIT_TYPE" val="i"/>
  <p:tag name="KSO_WM_UNIT_INDEX" val="5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6"/>
  <p:tag name="KSO_WM_UNIT_LAYERLEVEL" val="1"/>
  <p:tag name="KSO_WM_TAG_VERSION" val="3.0"/>
  <p:tag name="KSO_WM_BEAUTIFY_FLAG" val="#wm#"/>
  <p:tag name="KSO_WM_UNIT_TYPE" val="i"/>
  <p:tag name="KSO_WM_UNIT_INDEX" val="6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7"/>
  <p:tag name="KSO_WM_UNIT_LAYERLEVEL" val="1"/>
  <p:tag name="KSO_WM_TAG_VERSION" val="3.0"/>
  <p:tag name="KSO_WM_BEAUTIFY_FLAG" val="#wm#"/>
  <p:tag name="KSO_WM_UNIT_TYPE" val="i"/>
  <p:tag name="KSO_WM_UNIT_INDEX" val="7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8"/>
  <p:tag name="KSO_WM_UNIT_LAYERLEVEL" val="1"/>
  <p:tag name="KSO_WM_TAG_VERSION" val="3.0"/>
  <p:tag name="KSO_WM_BEAUTIFY_FLAG" val="#wm#"/>
  <p:tag name="KSO_WM_UNIT_TYPE" val="i"/>
  <p:tag name="KSO_WM_UNIT_INDEX" val="8"/>
</p:tagLst>
</file>

<file path=ppt/tags/tag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9"/>
  <p:tag name="KSO_WM_UNIT_LAYERLEVEL" val="1"/>
  <p:tag name="KSO_WM_TAG_VERSION" val="3.0"/>
  <p:tag name="KSO_WM_UNIT_TYPE" val="i"/>
  <p:tag name="KSO_WM_UNIT_INDEX" val="9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0"/>
  <p:tag name="KSO_WM_UNIT_LAYERLEVEL" val="1"/>
  <p:tag name="KSO_WM_TAG_VERSION" val="3.0"/>
  <p:tag name="KSO_WM_BEAUTIFY_FLAG" val="#wm#"/>
  <p:tag name="KSO_WM_UNIT_TYPE" val="i"/>
  <p:tag name="KSO_WM_UNIT_INDEX" val="10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23">
      <a:dk1>
        <a:srgbClr val="000000"/>
      </a:dk1>
      <a:lt1>
        <a:srgbClr val="FFFFFF"/>
      </a:lt1>
      <a:dk2>
        <a:srgbClr val="273644"/>
      </a:dk2>
      <a:lt2>
        <a:srgbClr val="FFFFFF"/>
      </a:lt2>
      <a:accent1>
        <a:srgbClr val="577E9F"/>
      </a:accent1>
      <a:accent2>
        <a:srgbClr val="57679F"/>
      </a:accent2>
      <a:accent3>
        <a:srgbClr val="57929F"/>
      </a:accent3>
      <a:accent4>
        <a:srgbClr val="4C89AA"/>
      </a:accent4>
      <a:accent5>
        <a:srgbClr val="746AB2"/>
      </a:accent5>
      <a:accent6>
        <a:srgbClr val="6AA585"/>
      </a:accent6>
      <a:hlink>
        <a:srgbClr val="658BD5"/>
      </a:hlink>
      <a:folHlink>
        <a:srgbClr val="A16AA5"/>
      </a:folHlink>
    </a:clrScheme>
    <a:fontScheme name="自定义 66">
      <a:majorFont>
        <a:latin typeface="MiSans Demibold"/>
        <a:ea typeface="汉仪文黑-85W"/>
        <a:cs typeface=""/>
      </a:majorFont>
      <a:minorFont>
        <a:latin typeface="MiSans Demibol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970</Words>
  <Application>WPS 演示</Application>
  <PresentationFormat>宽屏</PresentationFormat>
  <Paragraphs>125</Paragraphs>
  <Slides>26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汉仪文黑-85W</vt:lpstr>
      <vt:lpstr>微软雅黑</vt:lpstr>
      <vt:lpstr>微软雅黑 Light</vt:lpstr>
      <vt:lpstr>MiSans Demibold</vt:lpstr>
      <vt:lpstr>Segoe Print</vt:lpstr>
      <vt:lpstr>Arial Unicode MS</vt:lpstr>
      <vt:lpstr>Calibri</vt:lpstr>
      <vt:lpstr>MiSans Normal</vt:lpstr>
      <vt:lpstr>Times New Roman</vt:lpstr>
      <vt:lpstr>WPS</vt:lpstr>
      <vt:lpstr>Office 主题​​</vt:lpstr>
      <vt:lpstr>会计凭证影像化规范</vt:lpstr>
      <vt:lpstr>PowerPoint 演示文稿</vt:lpstr>
      <vt:lpstr>提高工作效率</vt:lpstr>
      <vt:lpstr>优化财务审计流程</vt:lpstr>
      <vt:lpstr>　凭证附件粘贴要求</vt:lpstr>
      <vt:lpstr>票据粘贴规范</vt:lpstr>
      <vt:lpstr>PowerPoint 演示文稿</vt:lpstr>
      <vt:lpstr>票据粘贴规范</vt:lpstr>
      <vt:lpstr>PowerPoint 演示文稿</vt:lpstr>
      <vt:lpstr>票据粘贴规范</vt:lpstr>
      <vt:lpstr>PowerPoint 演示文稿</vt:lpstr>
      <vt:lpstr>票据粘贴规范</vt:lpstr>
      <vt:lpstr>PowerPoint 演示文稿</vt:lpstr>
      <vt:lpstr>票据粘贴规范</vt:lpstr>
      <vt:lpstr>PowerPoint 演示文稿</vt:lpstr>
      <vt:lpstr>票据粘贴规范</vt:lpstr>
      <vt:lpstr>PowerPoint 演示文稿</vt:lpstr>
      <vt:lpstr>票据粘贴规范</vt:lpstr>
      <vt:lpstr>票据粘贴细节</vt:lpstr>
      <vt:lpstr>凭证附件粘贴注意事项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苯俨非矩伊</cp:lastModifiedBy>
  <cp:revision>165</cp:revision>
  <dcterms:created xsi:type="dcterms:W3CDTF">2019-06-19T02:08:00Z</dcterms:created>
  <dcterms:modified xsi:type="dcterms:W3CDTF">2025-01-10T03:38:06Z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9903F0AB93724D65A713E62F82C723F9_11</vt:lpwstr>
  </property>
</Properties>
</file>